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8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notesSlides/notesSlide15.xml" ContentType="application/vnd.openxmlformats-officedocument.presentationml.notesSlide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notesSlides/notesSlide16.xml" ContentType="application/vnd.openxmlformats-officedocument.presentationml.notesSlide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notesSlides/notesSlide22.xml" ContentType="application/vnd.openxmlformats-officedocument.presentationml.notesSlide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notesSlides/notesSlide25.xml" ContentType="application/vnd.openxmlformats-officedocument.presentationml.notesSlide+xml"/>
  <Override PartName="/ppt/ink/ink277.xml" ContentType="application/inkml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notesSlides/notesSlide36.xml" ContentType="application/vnd.openxmlformats-officedocument.presentationml.notesSlide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tags/tag24.xml" ContentType="application/vnd.openxmlformats-officedocument.presentationml.tags+xml"/>
  <Override PartName="/ppt/notesSlides/notesSlide37.xml" ContentType="application/vnd.openxmlformats-officedocument.presentationml.notesSlide+xml"/>
  <Override PartName="/ppt/tags/tag25.xml" ContentType="application/vnd.openxmlformats-officedocument.presentationml.tags+xml"/>
  <Override PartName="/ppt/notesSlides/notesSlide38.xml" ContentType="application/vnd.openxmlformats-officedocument.presentationml.notesSlide+xml"/>
  <Override PartName="/ppt/tags/tag26.xml" ContentType="application/vnd.openxmlformats-officedocument.presentationml.tags+xml"/>
  <Override PartName="/ppt/notesSlides/notesSlide39.xml" ContentType="application/vnd.openxmlformats-officedocument.presentationml.notesSlide+xml"/>
  <Override PartName="/ppt/tags/tag27.xml" ContentType="application/vnd.openxmlformats-officedocument.presentationml.tags+xml"/>
  <Override PartName="/ppt/notesSlides/notesSlide40.xml" ContentType="application/vnd.openxmlformats-officedocument.presentationml.notesSlide+xml"/>
  <Override PartName="/ppt/tags/tag28.xml" ContentType="application/vnd.openxmlformats-officedocument.presentationml.tags+xml"/>
  <Override PartName="/ppt/notesSlides/notesSlide41.xml" ContentType="application/vnd.openxmlformats-officedocument.presentationml.notesSlide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notesSlides/notesSlide42.xml" ContentType="application/vnd.openxmlformats-officedocument.presentationml.notesSlide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tags/tag30.xml" ContentType="application/vnd.openxmlformats-officedocument.presentationml.tags+xml"/>
  <Override PartName="/ppt/notesSlides/notesSlide44.xml" ContentType="application/vnd.openxmlformats-officedocument.presentationml.notesSlide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notesSlides/notesSlide45.xml" ContentType="application/vnd.openxmlformats-officedocument.presentationml.notesSlide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notesSlides/notesSlide46.xml" ContentType="application/vnd.openxmlformats-officedocument.presentationml.notesSlide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11" r:id="rId3"/>
    <p:sldId id="312" r:id="rId4"/>
    <p:sldId id="313" r:id="rId5"/>
    <p:sldId id="361" r:id="rId6"/>
    <p:sldId id="360" r:id="rId7"/>
    <p:sldId id="260" r:id="rId8"/>
    <p:sldId id="261" r:id="rId9"/>
    <p:sldId id="314" r:id="rId10"/>
    <p:sldId id="262" r:id="rId11"/>
    <p:sldId id="294" r:id="rId12"/>
    <p:sldId id="295" r:id="rId13"/>
    <p:sldId id="279" r:id="rId14"/>
    <p:sldId id="264" r:id="rId15"/>
    <p:sldId id="288" r:id="rId16"/>
    <p:sldId id="265" r:id="rId17"/>
    <p:sldId id="289" r:id="rId18"/>
    <p:sldId id="331" r:id="rId19"/>
    <p:sldId id="290" r:id="rId20"/>
    <p:sldId id="267" r:id="rId21"/>
    <p:sldId id="348" r:id="rId22"/>
    <p:sldId id="315" r:id="rId23"/>
    <p:sldId id="316" r:id="rId24"/>
    <p:sldId id="338" r:id="rId25"/>
    <p:sldId id="347" r:id="rId26"/>
    <p:sldId id="318" r:id="rId27"/>
    <p:sldId id="319" r:id="rId28"/>
    <p:sldId id="296" r:id="rId29"/>
    <p:sldId id="333" r:id="rId30"/>
    <p:sldId id="335" r:id="rId31"/>
    <p:sldId id="356" r:id="rId32"/>
    <p:sldId id="357" r:id="rId33"/>
    <p:sldId id="320" r:id="rId34"/>
    <p:sldId id="343" r:id="rId35"/>
    <p:sldId id="364" r:id="rId36"/>
    <p:sldId id="363" r:id="rId37"/>
    <p:sldId id="309" r:id="rId38"/>
    <p:sldId id="302" r:id="rId39"/>
    <p:sldId id="303" r:id="rId40"/>
    <p:sldId id="340" r:id="rId41"/>
    <p:sldId id="350" r:id="rId42"/>
    <p:sldId id="351" r:id="rId43"/>
    <p:sldId id="362" r:id="rId44"/>
    <p:sldId id="352" r:id="rId45"/>
    <p:sldId id="358" r:id="rId46"/>
    <p:sldId id="35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 Muehlboeck" initials="FM" lastIdx="6" clrIdx="0">
    <p:extLst>
      <p:ext uri="{19B8F6BF-5375-455C-9EA6-DF929625EA0E}">
        <p15:presenceInfo xmlns:p15="http://schemas.microsoft.com/office/powerpoint/2012/main" userId="d4415cf75dc890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4E8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4201" autoAdjust="0"/>
  </p:normalViewPr>
  <p:slideViewPr>
    <p:cSldViewPr snapToGrid="0">
      <p:cViewPr varScale="1">
        <p:scale>
          <a:sx n="57" d="100"/>
          <a:sy n="57" d="100"/>
        </p:scale>
        <p:origin x="17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62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44:07.1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4193E8-8E1C-45E7-9CF3-75FE8CA3C700}" emma:medium="tactile" emma:mode="ink">
          <msink:context xmlns:msink="http://schemas.microsoft.com/ink/2010/main" type="inkDrawing"/>
        </emma:interpretation>
      </emma:emma>
    </inkml:annotationXML>
    <inkml:trace contextRef="#ctx0" brushRef="#br0">195 1523 903 0,'0'0'1677'0,"0"0"0"0,0 0 0 15,0-7 387-15,0 7-258 0,0 0-387 16,2-14 258 0,-2 14-387-16,0 0 129 0,0 0-258 15,0 0-258 1,0 0-129-16,0 0-129 0,-8-8-258 15,8 8 0 1,0 0-129-16,0 0-129 0,-15-16 129 16,15 16-129-1,-14-18 0-15,4 7 129 0,-6-3 0 16,-2-2-129-16,-6 1 129 15,-3-2 0-15,-10 1 129 16,0-2-258-16,-11 3 258 0,1-3-258 16,-7 7 258-1,0-1-129-15,-8 4 0 16,2-1 129-16,-4 8-258 15,-1 0 258-15,-4 1-258 0,-5 2 129 16,-3 8-129 0,1 8-129-16,-2 4 0 15,-4 2 129-15,1 11-129 0,1 0 0 16,-1 9 129-16,6 4-129 15,0 6 129-15,3 3-129 16,-1 3 258 0,6 2-129-16,3 5 0 0,5 3 0 15,3 1-258-15,-1 6 258 16,8-3-258-16,-1 5 0 15,3 2 0-15,3 1 129 0,-1 5-129 16,-1 2 0 0,2-1 258-16,1 1-258 0,1-2 258 15,0 0-129 1,0 0 129-16,-1 0-258 0,-1-4 258 15,2 1-129 1,-2 0 0-16,0-6 258 0,-3-3-387 16,-2-4 129-1,2-9-129-15,-3-10 258 0,-1-12-258 16,2-14 129-16,-2-13-129 0,0-11 0 15,4-4 129 1,2-11 0-16,0-4 129 16,4 2-258-16,1 0 258 15,-1 7-129-15,4 4 0 0,-1 4 0 16,3 19 0-1,-4 7 0-15,0 11 0 16,-1 14 0-16,-3 13 0 16,2 13 0-16,-3 11-129 0,0 13 258 15,-1 7-129-15,-1 9-129 16,1 5 258-1,2-3-129-15,-4-4 0 0,6-4 129 16,1-13-129-16,6-11 0 16,2-20-258-16,3-11-516 15,5-33-4257 1,1-1-129-16,4-18-387 0,0 0-387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59: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FB0D92-8E00-4F3A-9556-6B99DA937839}" emma:medium="tactile" emma:mode="ink">
          <msink:context xmlns:msink="http://schemas.microsoft.com/ink/2010/main" type="inkDrawing" rotatedBoundingBox="18220,10587 18343,14007 18267,14010 18144,10590" semanticType="callout" shapeName="Other">
            <msink:sourceLink direction="with" ref="{BEBEEECF-CFE2-4262-B8A9-41B2DAB4A645}"/>
            <msink:sourceLink direction="with" ref="{324B6A22-8BBF-4C85-B98B-4623E7E9D6D2}"/>
          </msink:context>
        </emma:interpretation>
      </emma:emma>
    </inkml:annotationXML>
    <inkml:trace contextRef="#ctx0" brushRef="#br0">7 109 645 0,'0'0'1548'0,"0"0"-258"15,0 0 129-15,0 0-516 0,0-23 258 16,0 23 0-1,0 0-258-15,0 0 0 16,0 0-129-16,22 0-129 16,-22 0 0-16,0 0 129 0,0 0-387 15,0-23 258 1,0 23-129-16,0-23-129 15,0 23 129-15,0-23-129 16,0 23-129-16,0-23 129 0,0 23 0 16,0-23-129-16,0 23-129 15,0 0 129 1,0 0-129-16,0 0 129 0,0 0 0 15,0 0-129-15,0 0 387 16,0 0-258-16,0 0 129 16,0 0 0-1,0 0-129-15,0 0 129 0,0 0 0 16,0 0 0-16,0 0-129 0,0 0 129 15,0 46 0 1,0-46-129-16,0 46 0 0,0-23 0 16,0 23 0-1,0 1-129-15,0-1 129 0,0 0-258 16,0 23 258-1,0-22-129-15,0 22-129 0,0 0 258 16,0 0-258 0,0 1 258-16,0-24-258 0,0 23 387 15,0 1-387-15,0 0 258 16,0-2-129-16,0-21 0 15,0 22 0-15,0 0-129 0,0 0 129 16,0 1-129 0,0-1 129-16,0 1-129 15,0-1 0-15,0-23 0 16,0 23 0-16,0-22 0 0,0 22-129 15,0-22 258 1,0-1-129-16,0 0 0 16,0 0 0-16,24 0 0 0,-24 0 129 15,0 0-129-15,0 1 0 16,0-1 0-16,21 0 0 15,-21 1 0 1,24-1 0-16,-24-23 129 0,0 23-129 16,24-23 0-16,-24 24 0 15,0-25 0-15,0 25 0 16,0-24 129-16,0 23-129 0,0-24 0 15,0 25 0 1,0-24 129-16,0 23-129 0,0 1 0 16,0-24 0-1,0 24 129-15,0-1-258 0,0-23 258 16,0 23-129-1,0-23 0-15,0 23 0 0,0-23 0 16,0 0 0 0,0 23 0-16,0-22 129 0,0-1-129 15,0 23 0-15,0-22 0 0,0-2 0 16,0 2 0-1,22 22 129-15,-22-23-129 16,0-23 0-16,0 23 0 16,0-23 0-16,0 23 0 0,0-23-129 15,0 0-129 1,0 0-387-16,0 0-774 15,-22 0-3483-15,22-23-258 16,0 0-387-16,0 0-387 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31:49.675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F9B37593-AD89-4B49-960D-CA35976F88D4}" emma:medium="tactile" emma:mode="ink">
          <msink:context xmlns:msink="http://schemas.microsoft.com/ink/2010/main" type="inkDrawing" rotatedBoundingBox="17457,15765 19558,9799 20322,10068 18220,16034" semanticType="callout" shapeName="Other"/>
        </emma:interpretation>
      </emma:emma>
    </inkml:annotationXML>
    <inkml:trace contextRef="#ctx0" brushRef="#br0">0 5947 129 0,'0'0'2580'0,"0"0"0"16,0 0-129-16,0 0-645 16,0 0-129-16,0 0-387 0,0 0 0 15,18 12-387-15,-18-12 0 16,0 0 0-16,0 0-258 15,21 3 0-15,-21-3 129 16,25 0-129-16,-25 0 0 16,41-4 0-16,-17-8 0 15,15 6-129-15,-3-14 0 16,10 1-129-16,-4-8 0 15,8 0-129-15,1-13 129 16,4-6-258-16,-1-12 0 16,8-5 0-16,0-11 129 15,6-6-258-15,6-7 387 16,1-5-129-16,3-12-258 0,0-4 129 15,-3-8 0-15,-2-1 129 16,-3-9-258-16,0-4 129 16,-5-7 0-16,-4-2-129 15,-4-4 129-15,-2-2 0 16,2-4 0-16,-3-6-129 15,0 0 129-15,-2-1 0 16,3 2-129-16,-3-3 0 16,-3-1 0-16,-2-2 0 15,-8 1 0-15,-1 2 0 16,-7 5-129-16,-5-3 129 15,-8-1 0-15,0 1-129 0,-4 4 129 16,0 2-129-16,-3 7 0 16,0 1 129-16,-1 4-129 15,-2 11 0-15,-1 8 129 16,-2 14 0-1,1 3 0-15,-3 10 0 0,1 2-129 16,1 9 129-16,1 7 0 16,-1-1 0-16,-3 11 0 15,-2 3 129-15,0 9-258 16,-4 5 129-16,-7 18 0 15,-4 8-129-15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4:36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CC57CC-6E6E-46BE-BDB2-AE3FCBAFDC09}" emma:medium="tactile" emma:mode="ink">
          <msink:context xmlns:msink="http://schemas.microsoft.com/ink/2010/main" type="inkDrawing" rotatedBoundingBox="10113,7328 11584,9537 11351,9691 9880,7482" semanticType="callout" shapeName="Other"/>
        </emma:interpretation>
      </emma:emma>
    </inkml:annotationXML>
    <inkml:trace contextRef="#ctx0" brushRef="#br0">1412 2149 1 0,'0'0'773'15,"0"0"1"-15,0 0 0 16,0 0-129-16,0 0-129 15,0 0 129-15,0 0 0 0,0 23-258 16,0-23 129-16,0 0-258 16,0 0 129-16,0 21 129 15,0-21 0-15,0 0-129 16,0 0 258-16,6 25 0 15,-6-25-129-15,0 0 258 16,0 0 0-16,0 0 0 16,0 0-258-16,0 0 258 15,0 0-129-15,3 23-129 16,-3-23 258-16,0 0-387 15,0 0 129-15,0 0 0 16,0 0-129-16,0 0 0 0,-13 0-129 16,13 0 0-16,0 0 0 15,0 0 129-15,-28-29-129 16,28 29 0-16,-17-21-129 15,17 21 129-15,-23-30-129 16,23 30 129-16,-27-37-129 16,27 37 0-16,-32-35 0 15,32 35 0-15,-38-32 129 16,38 32-258-16,-41-33 129 15,41 33 0-15,-33-25 0 16,33 25-129-16,-39-26 129 16,39 26 0-16,-38-40-129 15,17 21 129-15,0-1 0 0,-4-5-129 16,-3-5 129-16,-2 2-129 15,-1-7 129 1,-1 0 129-16,-4-5-129 16,4 5-129-16,-4-9 129 0,4 3-129 15,1-5 129-15,-1 9-129 16,2-4 129-16,3 3-129 15,-3 2 129-15,2 2 0 16,1-5-129-16,-1 4 258 16,1-3-387-16,-1-8 387 15,1 0-258-15,-1-4 0 16,1 0 0-16,-1-2 129 15,1 1-258-15,-1-3 0 16,1-2 258-16,-3 0-258 16,2-3 129-16,1-1 0 15,-3 3 0-15,5-5 0 16,4-3 0-16,-3-1 0 0,7 7 0 15,-2 7 129-15,7 5-129 16,-3-2 0-16,8 1 0 16,-3 5 0-16,4 14-129 15,-3-2 129-15,9 31-387 16,-11-48-645-16,11 48-1677 15,0 0-1935-15,20-5-258 16,-20 5-258-16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43:24.2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D32FF4-9CD1-46A7-8C1C-E1FB82AA4504}" emma:medium="tactile" emma:mode="ink">
          <msink:context xmlns:msink="http://schemas.microsoft.com/ink/2010/main" type="inkDrawing" rotatedBoundingBox="21690,20003 21705,20003 21705,20018 21690,20018" shapeName="Other"/>
        </emma:interpretation>
      </emma:emma>
    </inkml:annotationXML>
    <inkml:trace contextRef="#ctx0" brushRef="#br0">0 0 0 0,'0'0'0'0,"0"0"0"0,0 0 0 0,0 0 0 0,0 0 0 0,0 0 0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6T15:22:41.84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</inkml:brush>
  </inkml:definitions>
  <inkml:traceGroup>
    <inkml:annotationXML>
      <emma:emma xmlns:emma="http://www.w3.org/2003/04/emma" version="1.0">
        <emma:interpretation id="{6CA7018B-BFAD-44CA-9EB4-58A2BC2E3357}" emma:medium="tactile" emma:mode="ink">
          <msink:context xmlns:msink="http://schemas.microsoft.com/ink/2010/main" type="writingRegion" rotatedBoundingBox="15745,8811 15523,14290 11027,14107 11249,8629"/>
        </emma:interpretation>
      </emma:emma>
    </inkml:annotationXML>
    <inkml:traceGroup>
      <inkml:annotationXML>
        <emma:emma xmlns:emma="http://www.w3.org/2003/04/emma" version="1.0">
          <emma:interpretation id="{B0606D6A-1D9E-455D-8833-EF48230729B7}" emma:medium="tactile" emma:mode="ink">
            <msink:context xmlns:msink="http://schemas.microsoft.com/ink/2010/main" type="paragraph" rotatedBoundingBox="15745,8811 15523,14290 11027,14107 11249,8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6DFA97-8B77-48EE-B548-013202665CE2}" emma:medium="tactile" emma:mode="ink">
              <msink:context xmlns:msink="http://schemas.microsoft.com/ink/2010/main" type="line" rotatedBoundingBox="15745,8811 15523,14290 11027,14107 11249,8629"/>
            </emma:interpretation>
          </emma:emma>
        </inkml:annotationXML>
        <inkml:traceGroup>
          <inkml:annotationXML>
            <emma:emma xmlns:emma="http://www.w3.org/2003/04/emma" version="1.0">
              <emma:interpretation id="{F9A36931-43A2-42E1-AC73-C74C8EB555B4}" emma:medium="tactile" emma:mode="ink">
                <msink:context xmlns:msink="http://schemas.microsoft.com/ink/2010/main" type="inkWord" rotatedBoundingBox="15745,8811 15523,14290 11027,14107 11249,8629"/>
              </emma:interpretation>
            </emma:emma>
          </inkml:annotationXML>
          <inkml:trace contextRef="#ctx0" brushRef="#br0">1418-3774 2709 0,'0'0'4773'16,"0"0"-1161"-16,0 0-645 0,0 0-774 16,12 0-774-16,-12 0-1290 0,0 0 0 15,0 0 0 1,0 0 258-16,0 0-129 15,0 0 0-15,0 0 0 16,14 6 129-16,-14-6-129 0,0 0 129 16,0 0-129-1,0 0 0-15,0 0 0 16,0 0-129-16,-12 8 0 15,12-8 0-15,-14 7 0 0,14-7-129 16,-22 7 129-16,22-7 129 16,-29 8-258-1,16-3 129-15,-5-2 0 0,2 1 0 16,-1 0-129-16,-1-3 129 15,1 0-129-15,0 3 129 16,-1-1-129 0,-1 2 129-16,-2-1-129 0,1 3 129 15,0 2-129-15,1 2 0 0,-3 2 0 16,3 1 129-1,-3 1-129-15,3 4 129 0,-1-2-129 16,1 4 129 0,0-1 0-16,2 4 0 0,-3 3-129 15,3 1 258 1,0 0-258-16,-1 3 129 0,0 1 129 15,1 1-129 1,0 2 0-16,5 1 129 0,-3-3-129 16,5 2 0-16,1-1 0 15,4 3-129-15,0 0 129 16,3 1-129-16,-1 1 129 0,0-2-129 15,3 1 129 1,0 1 0-16,-1-2-129 16,1 3 129-16,0-6-129 15,0 0 129-15,0-3-129 0,1 1 129 16,5-4-129-1,3 0 129-15,3-2-129 16,3-1 0-16,3-2 0 0,3 1 129 16,5-3-129-16,1-1 0 15,5-3 0-15,-1 0 0 16,4-3 0-1,3-2 0-15,0-2 0 0,5-4 0 16,0-1 0-16,2-2 0 16,3-3 0-16,0 0 0 15,2 0 0-15,-4-6 0 0,1-2 0 16,-3-2 0-1,-2-2 0-15,-3 0 0 0,-1-4 0 16,-3-1 0 0,-4-2 0-16,4-3-129 0,-2 0 129 15,-2-3 0 1,0 0 0-16,-1-4-129 0,1 1 129 15,-3-3 0 1,-1-1 0-16,-4 1-129 0,-2-4 258 16,-3 1-258-16,0-3 129 0,-2 1 0 15,-5 0-129 1,-2-1 129-16,-2 0 0 15,-2 0-129-15,-5-2 129 16,0 4 0-16,0 0 0 0,-1 2 0 16,-6 0 0-1,-1 4 0-15,0 1-129 16,-1-3 129-16,0 4-129 15,-5 3 129-15,4-2 0 0,-4 4 0 16,1 2 0-16,1 0 0 16,-2-2 0-1,1 4 0-15,-1 3 0 0,4-2 0 16,-1 1 0-16,2 0 0 15,-2 2 0-15,11 14 0 16,-21-24 0 0,21 24 0-16,-25-23 0 0,25 23 0 15,-27-18 0-15,12 11 0 0,1-1 0 16,-3 0-129-1,17 8 129-15,-29-9 0 0,14 6 0 16,-1 2 0 0,-1 1 0-16,0 0 0 0,-1 0 0 15,0-1 0 1,-1-1 0-16,-1-2 0 0,2-2 0 15,-1-1 0 1,0-1 0-16,0 0-129 0,2 1 0 16,0 1-129-16,17 6-645 15,-35-12-1548-15,35 12-2580 16,-21 0-387-16,21 0-387 15</inkml:trace>
          <inkml:trace contextRef="#ctx0" brushRef="#br0" timeOffset="-5">1371-2384 258 0,'0'0'2967'16,"0"0"-387"-16,0 0 0 0,0 0-645 15,5 17-129 1,-5-17-387-16,0 0-258 0,0 0-258 15,7 19-258 1,-7-19 129-16,0 20-387 0,0-20 0 16,0 27-129-1,0-27 258-15,1 33-387 0,-1-17 129 16,5 9-129-1,-5-5 129-15,4 4-129 0,-1-1 0 16,1 1 129-16,-1 1-129 0,1 1 0 16,-3 0 0-1,0 1 0-15,1 1 0 0,2-1 0 16,-4 1-129-1,3 1 129-15,-3 1-129 0,0 1 129 16,2-2-129 0,1 4 0-16,-3-1 129 0,1 2-129 15,-1-2 129-15,1 2-129 16,-1-2 0-1,0 1 129-15,0-3-129 0,2 1 0 16,-2-2 129-16,1 1-129 16,3-3 0-16,-3 4 0 15,2 0 129 1,3 2-129-16,-4-2 129 0,1 3-129 15,-1-1 0-15,1-2 0 16,-1 2 0-16,3-2 258 16,-5-1-258-16,3 0 0 0,-1 2 129 15,3-1-129 1,-2 4 0-16,1-1 129 0,-1 1-129 15,-2 1 129 1,3 0-129-16,-2 2 129 0,-2-2-129 16,0 1 129-1,0-1-129-15,0 2 129 0,0 0 0 16,0 0 0-1,-5-3 0-15,4 1 0 0,-2-4 258 16,2 3-258-16,-3-5 129 0,3 3-129 16,-2-3 129-1,-1 1 0-15,0-2 0 16,3-2-129-16,-5 0 0 15,5 0 0-15,-1-3-129 0,1-3 129 16,1-1-129 0,0-4 0-16,0-2 0 15,0-14 0-15,0 20-129 0,0-20 0 16,0 0-129-16,0 17 0 15,0-17-387-15,0 16 129 16,3-2-258 0,-3-14 0-16,0 25-387 0,0-25-516 15,0 23-1935-15,0-23-1548 16,-10 19-129-16,10-19 387 15</inkml:trace>
          <inkml:trace contextRef="#ctx0" brushRef="#br0" timeOffset="43081.4644">1387-2369 774 0,'0'0'1677'0,"0"0"-129"0,-2-6 0 15,2 6-129-15,0 0 0 16,0 0-387-16,0 0 258 15,0 0-516-15,0 0 129 16,0 0-129-16,0 0 129 16,5 0-258-16,-5 0 129 15,0 0-129-15,0 0 0 16,7 10-129-16,-7-10 0 15,0 0 129-15,12 12-258 16,-2-5 0-16,-1-1-129 16,5 2 0-16,-1 1 0 0,6 0 0 15,-2 1-129-15,6 1 129 16,-1-1-129-1,6 3 129-15,-1-2-129 16,4 3 129-16,2-3-129 0,3 3 258 16,4 2-258-16,5 1 129 15,4 1 0-15,3 5 0 16,4 2-129-16,2 1 0 15,-1 0 0-15,3-2 0 16,-2-1-129-16,2 0 129 16,-4-5 0-16,0-1-129 15,-3-5 129-15,-4-1-129 16,-4-1 129-16,-2-2 0 15,-6 0-129-15,-4-2 129 16,-5 3-129-16,-5-5 129 16,-4 2-129-16,-4-1 0 15,-3-1 129-15,-3-1-129 0,-9-3 0 16,12 4 0-16,-12-4 0 15,0 0 258-15,10 3-516 16,-10-3 516-16,0 0-258 16,0 0 0-16,0 0 129 15,0 0-129-15,0 0 0 16,10-4 0-16,-10 4 129 15,0 0-129-15,0 0 0 16,1-13 0-16,-1 13 0 16,5-16 0-16,-3-1 0 15,2-1 0-15,2-10 0 16,1-4 129-16,5-8-129 0,2-5-129 15,1-6 129-15,5-2 0 16,3-7-129-16,2-2 258 16,4 1-129-16,4-3 129 15,1-1-129-15,2 1 0 16,4-2 0-16,2 2 129 15,2 4 0-15,-1 3-258 16,2 2 258-16,-3 5-129 16,-1-2 0-16,1 9 0 15,-4 2 0-15,-4 2 0 16,-1 1-129-16,-4 2 129 15,-3 1-129-15,-1 3 129 16,-4 3-129-16,0 4 129 0,-5 3 0 16,-5 3 0-16,-1 5-129 15,-2 2 0-15,-8 12-129 16,8-11 0-1,-8 11 0-15,0 0-129 0,0 0-129 16,0 0-258-16,11 0-774 16,-11 0-3225-16,0 0-129 15,0 0-516-15,-2-6 129 16</inkml:trace>
          <inkml:trace contextRef="#ctx0" brushRef="#br1" timeOffset="1.2874E8">1270-2340 1 0,'0'0'773'0,"0"0"388"0,0 0 258 16,0 0 129-1,0 0 258-15,0 0-129 0,0 0 0 16,0 0 0 0,0 0-258-16,0 0-129 0,0 0-258 15,0 0 0-15,0 0-258 16,0 0-258-16,14 0 129 15,-14 0-258-15,0 0-129 0,0 0 0 16,0 0 129 0,0-8-258-16,0 8 129 15,0 0-129-15,0 0 258 16,0 0-129-16,0 0 0 0,0 0 0 15,-9-10 258-15,9 10-258 16,-18 0 0 0,18 0 0-16,-24 0-129 0,8 5 0 15,-1-2 0-15,-3 3 0 16,-3 4-129-16,0 1 0 15,-1 0-129 1,-2 0 258-16,0 3-258 0,-1-5 258 16,2 5-258-16,-1-6 129 15,-1 0 0-15,0-1 129 16,-1 0-129-16,-2-2 0 0,2-1 0 15,0 1 0 1,-3 0 129-16,0 0-129 0,2-1 0 16,0 4 0-1,0-1 0-15,-2 1 0 0,0-1 0 16,-1 1 0-1,0 1 0-15,-1 0 0 0,-1 0 0 16,-4 0 0 0,5 4 0-16,-6-2-129 0,2 3 258 15,-4 0-258-15,2 2 258 0,-2 3-258 16,2-1 129-1,-1 3 0-15,-1 1 0 16,4 3 0-16,-2-1 129 16,1 3-129-16,1 1 0 0,1 2 0 15,0 1 0 1,2-2 0-16,2 3 129 15,2 0-129-15,3-2 0 0,-2-1 0 16,4 2 0-16,-1-2 0 16,0 1 129-16,-4-2-258 15,1 3 258 1,-4-5-129-16,-4 3 0 0,-1-5 0 15,-1 3 0-15,0-2 0 16,-2 4 0-16,-1-2 0 16,3 6 0-1,-1-3 0-15,4 1 129 0,1 0-129 16,6 3 0-16,1-2 0 0,5-3 0 15,4 2 0 1,6-3 0-16,6 0-129 0</inkml:trace>
          <inkml:trace contextRef="#ctx0" brushRef="#br0" timeOffset="53846.0801">1378-2321 1806 0,'-11'1'2967'16,"11"-1"-903"-16,-11 0-516 15,11 0-645-15,0 0-258 16,-10-6-387-16,10 6 0 15,0 0 129-15,-11-10 0 16,11 10 129-16,-9-6-258 16,9 6 129-16,-16 0 258 0,6 0-258 15,-3 4 129-15,-2 2-258 16,-4 1 129-1,0 1-129-15,-6-2 129 16,3 2 0-16,-5-2-129 0,2 1 129 16,-6-4 0-16,5 1-129 15,-8-1 0-15,5-1 0 16,-5 0-129-16,0-2 0 15,-1 2 0-15,-1 0-129 16,-2 2 0-16,-1 0 0 16,0 3 0-16,-2-1 0 15,0 0 0-15,-1-1-129 16,0 5 129-16,1-3 0 15,2 4-129-15,-2-1 129 16,1 1-129-16,1 3 129 16,-1 3 0-16,5 0 0 15,-2 3 0-15,1-1 0 0,-1-1 129 16,6 1 0-16,1-5 129 15,5 2 0-15,1-5 129 16,5-1-129-16,2-3-129 16,5-1 129-16,3-2 0 15,9-4-129-15,-14 5 0 16,14-5 0-16,0 0 0 15,-10 3-129-15,10-3 129 16,0 0-129-16,0 0 129 16,0 0-129-16,0 0 0 15,0 0 129-15,0 0 0 16,0 0 0-16,0 0 0 0,0 0-129 15,0 0 129-15,0 0 0 16,0 0 0-16,0 0 0 16,0 0-129-16,0 0 129 15,0 0-129-15,0 0 129 16,0 0-129-16,0 0 129 15,0 0-129-15,0 0 258 16,-3-6-129-16,3 6-129 16,-6-12 129-16,6 12-129 15,-12-21 129-15,4 7-129 16,-3-3 0-16,-1-2 129 15,-2-2-129-15,-2-1 0 16,-2-3 0-16,-3 0 0 0,-1 0 0 16,-2 0 0-16,-1-2 0 15,-1 1 0-15,-2-3 0 16,0-4 0-16,0 1 0 15,1 0 129-15,-1-2-258 16,2-2 258-16,-2 1-129 16,4-7 0-16,-2 3 0 15,1 2 0-15,1-2 0 16,1 0-129-16,0 0 129 15,1 1 0-15,2 1 0 16,0 2 0-16,2 3 0 16,0 0-129-16,2 1 258 15,-1 2-129-15,2 4 0 0,-1 1 0 16,0 4-129-1,0-2 0-15,2 6 0 16,-2 1 0-16,2 5-258 16,-1-1 0-16,5 8 129 0,-2-4-129 15,12 7 0-15,-19-1-129 16,19 1-1032-16,-8 12-2967 15,8-12-129-15,0 17-645 16</inkml:trace>
          <inkml:trace contextRef="#ctx0" brushRef="#br1" timeOffset="1.2874E8">164-51 23865 2496,'7'-31'0'0,"-1"-11"0"16,-1 2 0-16,-2 0 0 15,1 3-129-15,-1 2 129 0,3 1-129 16,-2 2 129 0,4 3-129-16,1 4 129 0,0 1-129 15,0 2 129 1,2 1 0-16,1-1 0 0,-2 1 0 15,5-1 0 1,-3-2 0-16,0-4 0 0,3 1 129 16,0-5-129-1,-3-1 0-15,1-2 0 0,-1 5 0 16,0 1 0-16,2 2 129 15,-2 2-129-15,1 1 0 16,-2 2 0-16,4 2 0 16,-3 1 0-16,1-4 129 15,0 3-258-15,2-6 258 16,2 3-129-16,0-4 0 15,0 0 0-15,0 1 0 16,0-3 0-16,-2 2 129 16,3-5-129-16,-5 3 0 15,-4-2 0-15,-1 1 0 0,-2 0 0 16,-1 1 0-1,-2 1 0-15,-1 0 0 0,0 5 0 16,2 0 0 0,2 1 0-16,1 4 0 0,1-1 0 15,2 0 0 1,0 3 0-16,-1 1 0 0,3-1 0 15,-3 2 0-15,4-2 0 16,-2-1 0-16,-1 1 0 16,5-3 0-16,1-1 0 0,0 0 0 15,-1-1 0 1,1-1 0-16,0 2 0 15,-1-1 129-15,-3 0-129 16,-3 3 0-16,0 2 0 0,2-1 0 16,0 2 0-1,0-2 0-15,1 1 0 16,2-1 0-16,4 0 0 0,-1-2 0 15,0 2 0 1,1-2 0-16,-1 2 0 0,-1 0 0 16,-1 2 0-1,-15 15 0-15,23-25 0 0,-23 25 129 16,21-20-129-16,-21 20 0 15,22-19 0-15,-22 19 0 16,25-19 0 0,-11 9 0-16,1 1 0 0,-15 9 0 15,26-15 0-15,-12 5 0 0,-14 10 0 16,27-15 0-1,-27 15 0-15,23-14 0 0,-23 14 129 16,27-13-129 0,-11 8 0-16,0 0 0 0,0 1 0 15,0 1 0 1,-2-2 0-16,4 3 0 15,0-5 0-15,2 1 0 0,-3 0 0 0,-3-1 0 16,3 0 0 0,-1-3 129-16,-16 10-258 15,22-19 129-15,-15 4-129 16,-7 15-645-16,-4-19-3612 0,4 19-774 15,-28-11-387 1,1 8-387-16</inkml:trace>
          <inkml:trace contextRef="#ctx0" brushRef="#br0" timeOffset="1.28615E8">1404 27 1419 0,'0'0'2064'0,"0"0"-258"15,22 6-129-15,-22-6-258 16,0 0-387-16,20 0-129 0,-20 0-129 15,0 0 0-15,24-6-129 16,-24 6 0-16,0 0 129 16,0 0-129-16,0 0 258 15,0 0-258-15,0 0 258 16,0-23-258-16,0 23 129 15,0 0-129-15,0 0-129 16,0 0 0-16,0 0-129 16,-18-14 0-16,18 14 0 15,0 0-129-15,-24 0 129 16,24 0-129-16,-30 11-129 15,30-11 129-15,-40 35 0 16,16-11-129-16,-2 12 0 0,-6 3 0 16,0 7 129-16,-4 2-258 15,5 3 129 1,-5 4 0-16,0 1-129 15,2-2 129-15,-2 1-129 0,0-7 129 16,4 2-129-16,-2-7 129 16,-2 3 0-16,2-5 0 15,-4 2 129-15,-2-5-129 16,2 4 0-16,-2 4 0 15,0 1 0-15,0 0 129 16,0-1-258-16,-2-3 129 16,8 2 0-16,-2-1-129 15,4-9 129-15,-2-4 0 0,6-5-129 16,2-6 0-1,2-2 129-15,24-18-129 16,-30 25 0-16,30-25 0 16,0 0 0-16,-26 16 0 0,26-16 129 15,0 0-129-15,-20 25 0 16,20-25 0-16,-17 28 0 15,17-28 0-15,-28 39 0 16,10-18 0-16,0 0-129 16,0 0 129-16,-2 2 0 15,-2-5 0-15,4 2 129 16,18-20-129-16,-32 36 0 15,32-36-129-15,-24 25 129 16,24-25 0-16,0 0 0 16,-22 28 0-16,22-28-129 15,0 0 129-15,0 0 0 16,-24 10 0-16,24-10-129 0,0 0-258 15,0 0-258-15,0 0-4128 16,0 0 0-16,6-33-516 16,6-8-387-16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44:28.8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CD532E-E95A-4C5B-9C1D-5A26854F31A5}" emma:medium="tactile" emma:mode="ink">
          <msink:context xmlns:msink="http://schemas.microsoft.com/ink/2010/main" type="inkDrawing" rotatedBoundingBox="15539,10594 15648,13766 15552,13770 15444,10597" semanticType="callout" shapeName="Other">
            <msink:sourceLink direction="with" ref="{A21EF265-DB2A-4619-9675-C596313EBBC9}"/>
          </msink:context>
        </emma:interpretation>
      </emma:emma>
    </inkml:annotationXML>
    <inkml:trace contextRef="#ctx0" brushRef="#br0">1 0 258 0,'0'0'2967'16,"0"0"-387"-16,0 0 0 0,0 0-645 15,5 17-129 1,-5-17-387-16,0 0-258 0,0 0-258 15,7 19-258 1,-7-19 129-16,0 20-387 0,0-20 0 16,0 27-129-1,0-27 258-15,1 33-387 0,-1-17 129 16,5 9-129-1,-5-5 129-15,4 4-129 0,-1-1 0 16,1 1 129-16,-1 1-129 0,1 1 0 16,-3 0 0-1,0 1 0-15,1 1 0 0,2-1 0 16,-4 1-129-1,3 1 129-15,-3 1-129 0,0 1 129 16,2-2-129 0,1 4 0-16,-3-1 129 0,1 2-129 15,-1-2 129-15,1 2-129 16,-1-2 0-1,0 1 129-15,0-3-129 0,2 1 0 16,-2-2 129-16,1 1-129 16,4-3 0-16,-4 4 0 15,2 0 129 1,3 2-129-16,-4-2 129 0,1 3-129 15,-1-1 0-15,1-2 0 16,-1 2 0-16,3-2 258 16,-5-1-258-16,3 0 0 0,-1 2 129 15,3-1-129 1,-2 4 0-16,1-1 129 0,-1 1-129 15,-2 1 129 1,3 0-129-16,-2 2 129 0,-2-2-129 16,0 1 129-1,0-1-129-15,0 2 129 0,0 0 0 16,0 0 0-1,-5-3 0-15,4 1 0 0,-2-4 258 16,2 3-258-16,-3-5 129 0,3 3-129 16,-2-3 129-1,-1 1 0-15,0-2 0 16,3-2-129-16,-5 0 0 15,5 0 0-15,-1-3-129 0,1-3 129 16,1-1-129 0,0-4 0-16,0-2 0 15,0-14 0-15,0 20-129 0,0-20 0 16,0 0-129-16,0 17 0 15,0-17-387-15,0 16 129 16,3-2-258 0,-3-14 0-16,0 25-387 0,0-25-516 15,0 23-1935-15,0-23-1548 16,-10 19-129-16,10-19 387 15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44:26.5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1EF265-DB2A-4619-9675-C596313EBBC9}" emma:medium="tactile" emma:mode="ink">
          <msink:context xmlns:msink="http://schemas.microsoft.com/ink/2010/main" type="inkDrawing" rotatedBoundingBox="14303,10084 15296,8454 16712,9317 15719,10947" semanticType="enclosure" shapeName="Other">
            <msink:destinationLink direction="with" ref="{74CD532E-E95A-4C5B-9C1D-5A26854F31A5}"/>
          </msink:context>
        </emma:interpretation>
      </emma:emma>
    </inkml:annotationXML>
    <inkml:trace contextRef="#ctx0" brushRef="#br0">630-2 2709 0,'0'0'4773'16,"0"0"-1161"-16,0 0-645 0,0 0-774 16,12 0-774-16,-12 0-1290 0,0 0 0 15,0 0 0 1,0 0 258-16,0 0-129 15,0 0 0-15,0 0 0 16,13 6 129-16,-13-6-129 0,0 0 129 16,0 0-129-1,0 0 0-15,0 0 0 16,0 0-129-16,-11 8 0 15,11-8 0-15,-14 7 0 0,14-7-129 16,-22 7 129-16,22-7 129 16,-29 8-258-1,16-3 129-15,-5-2 0 0,2 1 0 16,-1 0-129-16,-1-3 129 15,1 0-129-15,0 3 129 16,-1-1-129 0,-1 2 129-16,-2-1-129 0,1 3 129 15,0 2-129-15,1 2 0 0,-3 2 0 16,3 1 129-1,-3 1-129-15,3 4 129 0,-1-2-129 16,1 4 129 0,0-1 0-16,2 4 0 0,-3 3-129 15,3 1 258 1,0 0-258-16,-1 3 129 0,0 1 129 15,1 1-129 1,0 2 0-16,5 1 129 0,-3-3-129 16,5 2 0-16,1-1 0 15,4 3-129-15,0 0 129 16,3 0-129-16,-1 2 129 0,0-2-129 15,3 1 129 1,0 1 0-16,-1-2-129 16,1 3 129-16,0-6-129 15,0 0 129-15,0-3-129 0,1 1 129 16,5-4-129-1,3 0 129-15,3-2-129 16,3-1 0-16,3-2 0 0,3 1 129 16,5-3-129-16,1-1 0 15,5-3 0-15,-1 0 0 16,4-3 0-1,3-2 0-15,0-2 0 0,5-4 0 16,0-1 0-16,2-2 0 16,3-3 0-16,0 0 0 15,2 0 0-15,-4-6 0 0,0-2 0 16,-2-2 0-1,-2-2 0-15,-3 0 0 0,-1-4 0 16,-3-1 0 0,-4-2 0-16,4-3-129 0,-2 0 129 15,-2-3 0 1,0 0 0-16,-1-4-129 0,1 1 129 15,-3-3 0 1,-1-1 0-16,-4 1-129 0,-2-4 258 16,-3 1-258-16,0-3 129 0,-2 1 0 15,-5 0-129 1,-2-1 129-16,-2 0 0 15,-2 0-129-15,-5-1 129 16,0 3 0-16,0 0 0 0,-1 2 0 16,-6 0 0-1,-1 4 0-15,0 1-129 16,-1-3 129-16,0 4-129 15,-5 3 129-15,4-2 0 0,-4 4 0 16,1 2 0-16,1 0 0 16,-2-2 0-1,1 4 0-15,-1 3 0 0,4-2 0 16,-1 1 0-16,2 0 0 15,-2 2 0-15,11 14 0 16,-21-24 0 0,21 24 0-16,-25-23 0 0,25 23 0 15,-27-18 0-15,12 11 0 0,1-1 0 16,-3 0-129-1,17 8 129-15,-29-9 0 0,14 6 0 16,-1 2 0 0,-1 1 0-16,0 0 0 0,-1 0 0 15,0-1 0 1,-1-1 0-16,-1-2 0 0,2-2 0 15,-1-1 0 1,0-1 0-16,0 0-129 0,2 1 0 16,0 1-129-16,17 6-645 15,-35-12-1548-15,35 12-2580 16,-20 0-387-16,20 0-387 15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44:45.8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6B6246-4082-489E-9DBD-8E3B2C3D6326}" emma:medium="tactile" emma:mode="ink">
          <msink:context xmlns:msink="http://schemas.microsoft.com/ink/2010/main" type="inkDrawing" rotatedBoundingBox="14483,10950 16007,10473 16281,11347 14757,11824" semanticType="callout" shapeName="Other"/>
        </emma:interpretation>
      </emma:emma>
    </inkml:annotationXML>
    <inkml:trace contextRef="#ctx0" brushRef="#br0">504 9 903 0,'0'0'1677'0,"0"0"-387"15,0 0-258-15,1-14 0 0,-1 14 258 16,0 0-258 0,0 0-129-16,0 0 0 0,0 0 0 15,0 0 129 1,0 0-129-16,0 0 0 0,0 0-129 15,0 0-129 1,0 0-129-16,-8 0-129 0,8 0 0 16,0 0-129-1,0 0 0-15,0 0-129 0,0 0 129 16,0 0-129-16,0 0 129 15,0 0-129-15,0 0 129 16,0 0 129-16,-13 7-129 16,13-7 0-16,0 0-129 15,-22 18 129-15,22-18 0 16,-15 18-129-1,5-3 0-15,10-15 129 0,-23 26-258 16,23-26 258-16,-25 27-129 16,14-13 0-16,-2 6 129 15,-1-3-129-15,1 5 0 0,-2-2 0 16,3 4 0-1,0-1 0-15,0 2 129 0,0 2-258 16,-1-1 129 0,2 3-129-16,1-2 129 0,-1 1-129 15,-1-2 129 1,1 1-129-16,2-1 129 0,-2 1-129 15,2-2 0-15,-3-1 0 16,3 0 129-16,0-4-129 16,3-1 0-16,-1-3 0 0,0-1 129 15,7-15-129 1,-10 24 0-16,10-24 0 15,-10 20 0-15,10-20 0 16,-14 22 0-16,14-22 0 0,-15 25 0 16,15-25 0-1,-21 25 0-15,21-25 129 16,-21 24-129-16,21-24 0 0,-21 19 0 15,21-19 0-15,-16 13 0 16,16-13 0-16,0 0 0 16,0 0 0-1,0 0 0-15,0 0 0 0,0 0 0 16,0 0 0-16,8 0-129 15,-8 0 258-15,16-5-258 16,-16 5 129 0,19-3 0-16,-19 3 0 0,21-3 0 15,-21 3 0-15,21-5 0 0,-21 5 0 16,26-6 0-1,-26 6 0-15,27-9 0 0,-13 5 0 16,3-3 0 0,0 1 0-16,2 2 0 0,3-3 0 15,2 1 0 1,3 1 129-16,4-3-129 0,-4 4 0 15,6-2 0-15,-1-1 0 0,2 1 0 16,2-2 129 0,-2-1-129-16,0-1 0 15,-1-2 0-15,2-2 0 16,-4-1 129-16,-1 1-129 0,0 1 0 15,-5-2 0 1,1 4 0-16,-2 1 0 16,-3 3 0-16,0 1 0 15,-2 1 0-15,-2 0 0 0,-2 3 0 16,-1-1 0-16,-14 3 0 15,26-8 0 1,-26 8 129-16,20-10-129 0,-20 10 0 16,17-9 0-16,-17 9 0 15,0 0 0-15,22-14 0 16,-22 14 0-1,17-8 0-15,-17 8 0 0,21-11 0 16,-21 11 0-16,26-11 0 16,-26 11 0-16,27-13 0 15,-27 13 0-15,22-12 129 0,-22 12-129 16,21-15 0-1,-21 15 0-15,15-15 129 0,-15 15-129 16,0 0-129 0,14-17 0-16,-14 17-258 0,0 0-903 15,-7-3-3354 1,7 3-516-16,-22 0-516 0,7-1 258 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44:47.8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369C28-E3CC-4ABA-BE87-CAD18CBE745C}" emma:medium="tactile" emma:mode="ink">
          <msink:context xmlns:msink="http://schemas.microsoft.com/ink/2010/main" type="inkDrawing" rotatedBoundingBox="15437,10679 16597,11649 16126,12212 14966,11241" semanticType="callout" shapeName="Other"/>
        </emma:interpretation>
      </emma:emma>
    </inkml:annotationXML>
    <inkml:trace contextRef="#ctx0" brushRef="#br0">245 30 645 0,'0'0'387'16,"-10"-10"129"-16,10 10-129 0,0 0 0 16,0 0 0-1,0 0 258-15,-13-14 0 0,13 14 258 16,0 0 129-1,0 0 258-15,0 0-129 0,0 0 0 16,-15-8 258 0,15 8-258-16,0 0 0 0,0 0-129 15,0 0-129-15,2 19-129 0,-2-19 129 16,9 21-387-1,-9-21 129-15,17 24 0 16,-17-24-129-16,24 32-129 16,-10-19 0-16,5 6 0 0,-2-2-129 15,5 4 0 1,-3-3-129-16,3 3 0 15,-4-1 0-15,4 2 0 0,-4-1 0 16,2-1 0-16,-2 0-129 16,-1 2 258-16,-1-1-258 15,2 2 129 1,-3 0-129-16,3-1 129 0,-3 3-129 15,0-2 0-15,0 1 0 16,1-1 129-16,-4-1-129 16,2 0 0-1,-2-1 129-15,2 0-129 0,-2-3 0 16,2 0 0-16,-2-4 129 0,2 2-129 15,-14-16 0 1,27 24 0-16,-27-24 0 0,23 24 0 16,-23-24 0-1,26 19 129-15,-26-19-129 0,22 17 0 16,-22-17 0-1,21 12 0-15,-21-12 0 0,19 13 0 16,-19-13 129 0,15 14-129-16,-15-14 0 0,19 18 0 15,-19-18 0-15,18 19 0 16,-18-19 129-16,19 19-129 15,-19-19 0-15,18 16 0 0,-18-16 0 16,0 0 0 0,17 13 0-16,-17-13 129 15,0 0-129-15,0 0 129 16,0 0 0-16,0 0 0 0,0 0-129 15,0 0 129-15,0 0-129 16,0 0 0 0,0 0 0-16,0-9 0 0,0 9 0 15,0 0 0-15,0 0 0 16,-12-11 0-16,12 11 0 15,0 0 0 1,-17-7 0-16,17 7 0 0,-17-5 0 16,17 5 129-16,-17-3-129 15,17 3 0-15,-18-2 0 16,18 2 129-16,-17-2-129 0,17 2 0 15,-18-1 0 1,18 1 0-16,-20-5 0 0,20 5 0 16,-24-6 0-1,24 6 0-15,-27-10 0 0,10 6 0 16,-1-2 0-1,0-2 0-15,-1 1 0 0,0 1 0 16,1-2 0 0,1 2 0-16,0-1 0 0,1 1 0 15,16 6 0-15,-24-10 0 0,24 10 0 16,-21-9 0-1,21 9 0-15,-23-10 0 16,23 10 0-16,-22-12 0 16,22 12 0-16,-24-14 0 0,24 14 0 15,-23-14 0 1,23 14 0-16,-24-16 0 15,24 16 0-15,-24-13 0 0,24 13 0 16,-24-12 0-16,24 12 0 16,-25-12 0-16,25 12 0 15,-24-15 0 1,24 15 0-16,-27-15 0 0,27 15 129 15,-28-15-258-15,28 15 258 16,-27-16-258-16,13 9 258 16,14 7-129-1,-26-10 0-15,12 6 0 0,0-2 0 16,14 6 0-16,-24-4 0 0,24 4 0 15,-23-3 0 1,23 3 0-16,-18 0 0 0,18 0 0 16,-14 0 0-1,14 0 0-15,-17 0 0 0,17 0 0 16,-14 4 0-1,14-4 0-15,-17 5 0 0,17-5 0 16,-13 4 0 0,13-4 0-16,0 0 0 0,-19 0 0 15,19 0 0-15,0 0 0 16,-18 0 0-16,18 0 0 15,0 0 0-15,-16-6 0 16,16 6 0-16,0 0 0 16,0 0 0-16,0 0 0 15,-15-4-129-15,15 4 129 16,0 0-258-16,0 0 0 15,0 0-129-15,0 0-387 0,10-2-645 16,-10 2-2322 0,0 0-1419-16,0 0-387 0,0-16 129 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8:21.807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3407 13 1 0,'0'0'773'0,"0"0"388"0,0 0 258 16,0 0 129-1,0 0 258-15,0 0-129 0,0 0 0 16,0 0 0 0,0 0-258-16,0 0-129 0,0 0-258 15,0 0 0-15,0 0-258 16,0 0-258-16,14 0 129 15,-14 0-258-15,0 0-129 0,0 0 0 16,0 0 129 0,0-8-258-16,0 8 129 15,0 0-129-15,0 0 258 16,0 0-129-16,0 0 0 0,0 0 0 15,-9-10 258-15,9 10-258 16,-18 0 0 0,18 0 0-16,-24 0-129 0,8 5 0 15,-1-2 0-15,-3 3 0 16,-3 4-129-16,0 1 0 15,-1 0-129 1,-2 0 258-16,0 3-258 0,-1-5 258 16,2 5-258-16,-1-6 129 15,-1 0 0-15,0-1 129 16,-1 0-129-16,-2-2 0 0,2-1 0 15,0 1 0 1,-3 0 129-16,0 0-129 0,2-1 0 16,0 4 0-1,0-1 0-15,-2 1 0 0,0-1 0 16,-1 1 0-1,0 1 0-15,-1 0 0 0,-1 0 0 16,-4 0 0 0,5 4 0-16,-6-2-129 0,2 3 258 15,-4 0-258-15,2 2 258 0,-2 3-258 16,2-1 129-1,-1 3 0-15,-1 1 0 16,4 3 0-16,-2-1 129 16,1 3-129-16,1 1 0 0,1 2 0 15,0 1 0 1,2-2 0-16,2 3 129 15,2 0-129-15,3-2 0 0,-3-1 0 16,5 2 0-16,-1-2 0 16,0 1 129-16,-4-2-258 15,1 3 258 1,-4-5-129-16,-4 3 0 0,-1-5 0 15,-1 3 0-15,0-2 0 16,-2 4 0-16,-1-2 0 16,3 6 0-1,-1-3 0-15,4 1 129 0,1 0-129 16,6 3 0-16,1-2 0 0,5-3 0 15,4 2 0 1,6-3 0-16,5 2-129 0,6-15 129 16</inkml:trace>
  <inkml:trace contextRef="#ctx0" brushRef="#br0" timeOffset="-14.6">2297 2319 23865 2481,'1'-5'0'15,"9"-37"0"-15,-4 0 0 16,-1 2 0-16,-2 0 0 15,1 3-129-15,-1 2 129 0,3 1-129 16,-2 2 129 0,4 3-129-16,1 4 129 0,0 1-129 15,0 2 129 1,2 1 0-16,1-1 0 0,-2 1 0 15,5-1 0 1,-3-2 0-16,0-4 0 0,3 0 129 16,0-4-129-1,-3-1 0-15,1-2 0 0,-1 5 0 16,0 1 0-16,2 2 129 15,-2 2-129-15,1 1 0 16,-2 2 0-16,4 2 0 16,-3 1 0-16,1-4 129 15,0 3-258-15,2-6 258 16,2 3-129-16,0-4 0 15,0 0 0-15,0 1 0 16,0-3 0-16,-2 2 129 16,3-5-129-16,-5 3 0 15,-4-2 0-15,-1 1 0 0,-2 0 0 16,-1 1 0-1,-2 1 0-15,-1 0 0 0,0 5 0 16,2 0 0 0,2 1 0-16,1 4 0 0,1-1 0 15,2 0 0 1,0 3 0-16,-1 1 0 0,3-1 0 15,-3 2 0-15,4-2 0 16,-2-1 0-16,-1 1 0 16,5-3 0-16,1-1 0 0,0 0 0 15,-1-1 0 1,1-1 0-16,0 2 0 15,-1-1 129-15,-3 0-129 16,-3 3 0-16,0 2 0 0,2-1 0 16,0 2 0-1,0-2 0-15,1 1 0 16,2-1 0-16,4 0 0 0,-1-2 0 15,0 2 0 1,1-2 0-16,-1 2 0 0,-1 0 0 16,-1 2 0-1,-15 15 0-15,23-25 0 0,-23 25 129 16,21-20-129-16,-21 20 0 15,22-19 0-15,-22 19 0 16,25-19 0 0,-11 9 0-16,1 1 0 0,-15 9 0 15,26-15 0-15,-12 5 0 0,-14 10 0 16,27-15 0-1,-27 15 0-15,23-14 0 0,-23 14 129 16,27-13-129 0,-11 8 0-16,0 0 0 0,0 1 0 15,0 1 0 1,-2-2 0-16,4 3 0 15,0-5 0-15,2 1 0 0,-3 0 0 0,-3-1 0 16,3 0 0 0,-1-3 129-16,-16 10-258 15,22-19 129-15,-15 4-129 16,-7 15-645-16,-4-19-3612 0,4 19-774 15,-28-11-387 1,1 8-387-16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11:37.9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0450E5-FE13-4B6B-A26F-F08AE6E56E06}" emma:medium="tactile" emma:mode="ink">
          <msink:context xmlns:msink="http://schemas.microsoft.com/ink/2010/main" type="inkDrawing" rotatedBoundingBox="12251,14014 13531,12389 13588,12433 12307,14058" semanticType="callout" shapeName="Other"/>
        </emma:interpretation>
      </emma:emma>
    </inkml:annotationXML>
    <inkml:trace contextRef="#ctx0" brushRef="#br0">1301 4 1032 0,'0'0'1290'15,"0"0"-129"-15,0 0-258 16,0 0-129-16,-5-9-129 15,5 9 0-15,0 0 129 16,0 0-258-16,0 0 129 16,0 0 129-16,0 0 0 15,0 0 0-15,0 0 0 16,0 0 0-16,0 0-129 15,0 0-129-15,-8 0 0 16,8 0-129-16,0 0-129 16,-8 9 258-16,8-9-258 15,-9 12 129-15,0-5 0 0,4 5 129 16,-5-1-129-16,2 2 0 15,-5 0 0-15,3 4 0 16,-6-3 0-16,2 5-129 16,-3-4 0-16,0 3 0 15,-3 0 0-15,3 0 0 16,-4 0-129-16,1 0 129 15,0 2-129-15,-1 2 0 16,-1-1 0-16,1 1 0 16,-1 0-129-16,1 1 129 15,0 1-129-15,1 2 129 16,-1-3-129-16,3-2 0 15,-1 1 0-15,0 0 129 0,2-1-129 16,-2 0 0-16,2 0 0 16,-2 0 129-16,2-1-129 15,0 2 0 1,2 0 0-16,0 2 129 0,0-2-129 15,1 0 0-15,0 1 0 16,1 0 0-16,-2 1 129 16,1 2-258-16,0-2 129 15,-1 0 0-15,2-2 0 16,-1 2 129-16,-1 0-129 15,0 0 0-15,2-1 0 16,-4-1 129-16,0-1-129 16,0 1 258-16,1 0-258 15,-2 2 129-15,2-2-129 16,-1 0 129-16,0-1-129 15,2 2 129-15,-1 0-129 16,0-2 0-16,-1 0 0 0,0-1 0 16,0 0 129-16,-2-1-129 15,2 1 0-15,-2-1 0 16,1 0 0-16,2-2 0 15,-1 0 129-15,0-1-258 16,2 1 129-16,0 0 0 16,0-1 0-16,2-1-129 15,0 0 129-15,0 0 129 0,1 1-129 16,0-3 0-1,2 1 0-15,2-2 0 16,-1 0 0-16,1 0 0 16,3-4 0-16,0 1 0 15,5-9 0-15,-6 9 0 0,6-9 0 16,0 0-129-16,0 0 0 15,0 0 0-15,0 0-258 16,0 0-258-16,4 3-1161 16,-4-3-2967-16,11-10-258 15,-5 2-258-15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7:00:16.160"/>
    </inkml:context>
    <inkml:brush xml:id="br0">
      <inkml:brushProperty name="width" value="0.06667" units="cm"/>
      <inkml:brushProperty name="height" value="0.06667" units="cm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06AF059F-3C93-4EB2-81D1-A183D364F527}" emma:medium="tactile" emma:mode="ink">
          <msink:context xmlns:msink="http://schemas.microsoft.com/ink/2010/main" type="writingRegion" rotatedBoundingBox="19434,7732 19107,10755 17390,10569 17717,7546">
            <msink:destinationLink direction="with" ref="{324B6A22-8BBF-4C85-B98B-4623E7E9D6D2}"/>
          </msink:context>
        </emma:interpretation>
      </emma:emma>
    </inkml:annotationXML>
    <inkml:traceGroup>
      <inkml:annotationXML>
        <emma:emma xmlns:emma="http://www.w3.org/2003/04/emma" version="1.0">
          <emma:interpretation id="{FF2F479C-BB3B-4D09-B508-43EB6E111301}" emma:medium="tactile" emma:mode="ink">
            <msink:context xmlns:msink="http://schemas.microsoft.com/ink/2010/main" type="paragraph" rotatedBoundingBox="19434,7732 19107,10755 17390,10569 17717,7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FB53BE-BBB1-4BA8-81F6-0B6C4AC3CB9B}" emma:medium="tactile" emma:mode="ink">
              <msink:context xmlns:msink="http://schemas.microsoft.com/ink/2010/main" type="line" rotatedBoundingBox="19434,7732 19107,10755 17390,10569 17717,7546"/>
            </emma:interpretation>
          </emma:emma>
        </inkml:annotationXML>
        <inkml:traceGroup>
          <inkml:annotationXML>
            <emma:emma xmlns:emma="http://www.w3.org/2003/04/emma" version="1.0">
              <emma:interpretation id="{BEBEEECF-CFE2-4262-B8A9-41B2DAB4A645}" emma:medium="tactile" emma:mode="ink">
                <msink:context xmlns:msink="http://schemas.microsoft.com/ink/2010/main" type="inkWord" rotatedBoundingBox="19434,7732 19107,10755 17390,10569 17717,7546">
                  <msink:destinationLink direction="with" ref="{12FB0D92-8E00-4F3A-9556-6B99DA937839}"/>
                  <msink:destinationLink direction="with" ref="{E6B02921-072C-4F00-94F1-827EFCFDE1A5}"/>
                  <msink:destinationLink direction="with" ref="{69A2757C-D24C-45DD-AD63-A1900B5A54A9}"/>
                  <msink:destinationLink direction="with" ref="{3B6C37BA-9A31-482A-8725-03E8B6AFC265}"/>
                  <msink:destinationLink direction="with" ref="{8416713B-5EDB-4099-A1F9-797F8AF2EAE3}"/>
                </msink:context>
              </emma:interpretation>
            </emma:emma>
          </inkml:annotationXML>
          <inkml:trace contextRef="#ctx0" brushRef="#br0">763 2035 1548 0,'-24'0'1806'16,"24"0"-258"-16,0 0 387 0,0 0-258 16,0 0 0-1,0 0 0-15,0 0-387 0,0 0-129 16,0 0-258-16,0 0-129 15,-22 0 0-15,22 0-258 16,0 0 0-16,0 0-129 0,-24-23 129 16,24 23-129-1,-24 0-129-15,24 0 129 16,-22-23-129-16,22 23 129 15,-24 0-258-15,3 0 129 0,21-23-129 16,-25 23 129 0,1-24-258-16,3 24 129 15,-3 0-129-15,2-22 0 0,-2 22 0 16,0-24 0-16,-22 1 129 15,25 0-258-15,-28 0 129 16,28 0 0 0,-25 0 0-16,-2-1 0 0,26-22 0 15,-23 23 0-15,21-23-129 16,-1 0 129-16,4-1-129 15,-3 1 129 1,2 0 0-16,22 0-129 0,-24 23 129 16,24-47 0-16,0 25 0 0,0-2 0 15,0-23 0 1,24 1-129-16,-2-1 258 0,-22 2-258 15,24-1 258 1,-3-1-129-16,4 1 0 0,-1 23 0 16,-3-24 0-1,3 1 129-15,22 0-129 0,-22 22 0 16,22-22 0-16,-25 22 0 0,28 1 258 15,-28-23-258 1,25 23 258-16,-18 19-129 16</inkml:trace>
          <inkml:trace contextRef="#ctx0" brushRef="#br0" timeOffset="-6">185 255 516 0,'-24'0'2064'0,"24"0"-258"0,0 0-129 16,-21 0-129-16,21 0-129 15,0 0-258-15,0 0-258 16,0 0 129 0,0 0-258-16,0 0-129 0,0 0 0 15,0 0-258-15,0 0 258 16,0 0-258-16,0 23 129 15,0-23-129-15,21 0 0 0,-21 0 0 16,24 24 0 0,-2-24 0-16,2 0 0 0,22 0 0 15,-22 22-129 1,22-22-129-16,-1 24 129 0,1-24 0 15,-18 9 0 1</inkml:trace>
          <inkml:trace contextRef="#ctx0" brushRef="#br0" timeOffset="-5">471 359 19737 187,'37'12'258'16,"8"-12"-129"-16,25 23 129 0,0-23-258 16,0 0 258-1,-1 23-258-15,-1-23 129 0,-64 0-129 16</inkml:trace>
          <inkml:trace contextRef="#ctx0" brushRef="#br0" timeOffset="-7">1096 451 20898 250,'35'12'0'15,"-11"-12"129"1,22 24 0-16,-1-24 0 16,-21 0-129-16,22 0 258 15,-22 22-258-15,22-22 129 0,-22 0-129 16,-2 0 0-1,2 0 0-15,-3 0 258 16,3 0-258-16,0 0 129 0,-2 0-129 16,2 24 129-16,-2-24-129 15,-22 0 0-15,0 0 0 16,48 0 0-1,-48 0 129-15,0 0-129 0,0 0-129 16,22 23 258-16,-22-23-129 16,0 0 129-16,24 0-129 15,-24 0 0 1,0 0 0-16,0 0 0 0,21 0 0 15,-21 0 0-15,0 0 0 0,24 0 0 16,-24 0 129 0,24 0-129-16,-24 0 129 0,0 0 0 15,0 0-129 1,0 0 0-16,22 0 129 0,-22 0 0 15,0 0 0 1,0 0-129-16,0 0 0 0,0 0 0 16,0 0 129-1,0 0-129-15,24 0-129 0,-24 0 129 16,0 0-129-16,0 0 129 15,0 0 0-15,0 0 0 16,0 0 0-16,0 0 0 16,0 0 129-16,0 0 0 15,0 0-129-15,0 0 0 16,0 0 0-16,0 0 0 15,0 0 129-15,0 0-258 16,0 0 129-16,0 0 0 0,0 0 0 16,0 0 0-1,0 0 129-15,0 0-129 0,0 0 0 16,0 0 0-1,0 0-129-15,0 0 0 0,0 0-258 16,0 0 0 0,0 0 0-16,0 0-258 0,0 0 0 15,0 0-258 1,0 0-1548-16,-24-23-2193 0,24 23-129 15,-22 0-516-15</inkml:trace>
          <inkml:trace contextRef="#ctx0" brushRef="#br0" timeOffset="-10">1456 509 129 0,'0'0'1806'0,"0"0"387"0,0 0 129 15,0 0 258-15,0 0-516 16,-24-22-387-16,24 22-258 16,0-24 0-16,0 24-258 0,0-23-387 15,0 23-258 1,24-23-129-16,-24 0-129 15,0 0 0-15,0 23-129 16,0-23 0-16,0-1 0 0,0-22 0 16,0 23 0-1,0-23 129-15,0 0-258 16,-24-23 129-16,24 23-129 0,0-24 129 15,-21 4-129-15</inkml:trace>
          <inkml:trace contextRef="#ctx0" brushRef="#br0" timeOffset="-9">1410-125 20124 171,'0'-13'129'16,"-24"-56"-258"-16,24 23 129 16,0 0 0-1,-24 0 129-15,24 22 0 0,0-22-129 16,0 23 129-16,0-23-258 15,0 22 258-15,0 2-258 16,0-25 129-16,0 25-129 0,0-2 129 16,0 0-129-1,0-22 0-15,0 23 258 0,0 23-387 16,0-22 258-1,0 22 0-15,24-25 0 0,-24 25-129 16,0-45 258 0,24 45-258-16,-24-23 258 0,0 0-129 15,22 23 0 1,-22-23 0-16,0-1 0 0,0 2 0 15,0 22 0-15,0-23 129 0,0 23-258 16,0 0 258 0,0 0-129-16,0 0 129 15,0 0-129-15,-22 0 129 16,22 0-129-16,0 0 0 0,-24 0 129 15,24 0-129 1,0 0 129-16,0 0-129 16,0 0 129-16,0 0 0 15,0 0 0-15,0 0-129 0,0 0 0 16,0 0 129-16,0 0-129 15,0 0 0 1,0 0-129-16,0 0 258 0,0 0-258 16,0 0 258-16,0 0-129 15,0 0 0-15,-24 0 129 16,24 0-129-1,-22 0 0-15,22 0 0 0,-24 0 0 16,2 0 0-16,22 0 0 0,-24 0 0 16,-21 0 0-1,21 0 0-15,-22 0 0 0,22 0 0 16,-22 0 0-1,0 23 0-15,1-23 0 0,-1 0 0 16,22 0 0 0,-22 0 0-16,0 0 0 0,-2 0 129 15,3 0-129 1,23 0-129-16,-26 0 129 0,26 0 0 15,-2 0 0-15,3-23-129 16,-4 23 258-16,1 0-258 16,24 0 258-16,0 0-129 15,-21 23 129-15,21-23-129 16,-24 0 0-16,24 0 129 15,0 0-129-15,0 0 129 16,-22 0-129-16,22 0 129 16,0 0-129-16,0 0 258 15,0 0-258-15,0 0 129 16,0 22 0-16,0-22-129 0,0 0 129 15,0 24-129 1,0-24 129-16,0 23-129 0,0-23 0 16,0 23 129-1,0-23-129-15,-24 23 0 0,24 0 0 16,0-1 129-1,0 3-129-15,0-25 129 0,0 22-129 16,0 1 0-16,0 23 129 0,0-22 0 16,0 22 0-1,0-22-129-15,0 21 129 16,-24-21-129-16,24 22 258 15,0-23-258-15,0 23 0 0,0-22 0 16,0-2 0 0,0 25 0-16,0-24 0 15,0 23 0-15,0-23 0 16,0 0 0-16,0 23 0 0,0-22 129 15,0-2-258-15,0 25 258 16,-22-24-258 0,22 0 258-16,0 23-258 0,0-22 129 15,0-1 0-15,0 0 0 16,0 0 0-16,0 0 0 15,0 0 0 1,0 0 0-16,0 0 0 0,0 0 0 16,0-23 129-16,0 24-258 15,0-24 258-15,0 0-258 16,0 0 129-16,0 0 0 0,0 0-129 15,0 0 129 1,0 0-129-16,0 22 0 0,0-22 129 16,0 0 0-1,0 0-129-15,0 0 129 0,0 0 0 16,0 0 0-1,0 0-129-15,0 0 0 0,0 0 0 16,0 0 0-16,0 0-129 16,0 0 0-16,0 0-129 15,0 0 129-15,0 0-129 0,0 0-258 16,0 0-387-1,0 0-645-15,0 0-1419 16,0 0-1677-16,0 0-258 16,0 0 259-16</inkml:trace>
          <inkml:trace contextRef="#ctx0" brushRef="#br0" timeOffset="1">1411 395 23220 624,'45'45'129'16,"0"2"-129"-16,-21-1 129 16,-2-1-129-16,2 25 129 15,-2-23 0 1,2-1 0-16,0 23-129 0,-2-23 0 15,-22 0 0 1,24 23 0-16,-24-23 129 0,0 2-129 16,0-2 0-16,0-1 129 0,0 2-129 15,-24-1 0 1,24-22 129-16,-22 21-129 0,22-21 129 15,-24-2-129 1,0 25 258-16,24-24-516 0,-22 0 516 16,-2 0-129-1,2 0-129-15,-2 1 129 0,0-2-129 16,24 2 258-16,-21 22-258 15,-25-23 129-15,22 1-129 16,0-2 258-16,2 1-258 16,-2 1 129-16,24-2-129 15,-22-22 0-15,-2 24 0 16,0-1 0-16,3-23 129 15,-3 23-129-15,2-23 0 16,-2 23 129-16,0-23-129 16,2 23 0-16,-2-23 129 15,2 0-129-15,-26 0 0 0,27 0 129 16,-3 0-129-1,2 0 0-15,-26 0 0 0,26 0 129 16,-2 0-258 0,-22 0 258-16,22 0-129 0,3 0 0 15,-3-23 0 1,2 23-129-16,-2 0 0 0,0 0-129 15,2-23-258 1,22 23-1419-16,-24 0-2709 0,24 0-645 16,0-23 0-16,0 23-516 15</inkml:trace>
          <inkml:trace contextRef="#ctx0" brushRef="#br1" timeOffset="8910.0124">924 417 1 0,'0'0'128'0,"0"0"-128"0,0 0 0 15,0 0 129-15,0 0-129 16,0 0 258-1,0 0-129-15,0 0 129 0,0 0-129 16,0 0 645-16,0 0-129 16,0 0 258-16,0 0 129 15,0 0 129 1,0 0 0-16,0 0 129 0,0 0-258 15,0 0-516-15,0 0 258 16,0 0-387-16,0 0 129 16,0 0-258-16,0 0 129 0,0 0-129 15,0 0-129 1,0 0 387-16,0 0-387 0,0 0 258 15,0 0-129 1,24 0 129-16,-24 0-129 0,0 0 0 16,0 0 0-1,0 0-129-15,22 23 258 0,-22-23-258 16,24 0 0-1,-24 0-129-15,21 0 129 0,3 0 0 16,-24 0-129-16,24 23 0 0,-24-23 0 16,22 0 0-1,-22 0-129-15,24 0 129 16,-24 0-258-16,22 0 129 15,-22 0-258-15,24 24 258 0,-24-24-129 16,24 0 0 0,-24 0 0-16,22 0 129 15,-22 0-129-15,0 0 129 0,24 0 129 16,-24 0 0-16,0 0 129 15,0 0-258-15,0 0 258 16,0 0-129 0,0 0 258-16,0 0-258 0,0 0-258 15,0 0-129-15,21 0-1032 16,-21 0-2322-16,0 0-129 15,24 0 0 1</inkml:trace>
          <inkml:trace contextRef="#ctx0" brushRef="#br1" timeOffset="60200.0843">416 741 2709 0,'0'0'2322'0,"0"0"-516"15,0-24-387-15,0 24-387 0,0 0-258 16,0 0-129-1,0 0-258-15,0 0 258 0,0-22-258 16,0 22 0 0,0 0 129-16,0 0-129 0,0 0 129 15,0 0 0 1,0 0 129-16,0 0-258 0,0 0 129 15,0 0 0 1,0 0-129-16,0 0-129 0,0 0 129 16,0 0-129-16,0 0-129 15,0 0 0-15,0 0 258 16,0 0-129-16,0 0 0 0,0 0-129 15,0 0 129 1,0 0-129-16,0 0 129 16,0 0 0-16,-24 0-129 15,24 0 0-15,0 0 0 16,-21 22 0-16,21-22 129 15,0 0-258-15,-24 0 258 16,24 0-258-16,0 0 129 0,0 24 0 16,0-24-129-1,-25 0 129-15,25 0-129 0,0 23 129 16,0-23-129-1,-21 23 129-15,21-23-129 0,0 23 0 16,0-23 0 0,0 46 0-16,0-46 0 0,-24 24 0 15,24-24 0-15,0 22 0 0,0-22 0 16,0 24 0-1,0-24 0-15,0 23 0 0,0-23 0 16,24 22 0 0,-24-22 0-16,0 24 0 0,0-24-129 15,21 0 129 1,-21 0 0-16,0 0 0 0,25 22 0 15,-25-22 129 1,0 0-258-16,24 24 258 0,-24-24-129 16,0 0 0-16,0 0 0 15,21 0 0 1,-21 0 0-16,24 0 0 0,-24 0 0 15,22-24 0-15,-22 24 0 16,24 0 0-16,-24 0 0 16,24-22 258-1,-24-2-258-15,22 24 0 0,-22-22 0 16,24-1 129-16,-24-1-129 15,0 2 0-15,21-2 0 16,-21 1 129-16,0 0-129 0,0 23 0 16,0-23 0-1,0 0 0-15,0 0 129 0,0 23-129 16,0-24 129-1,0 24-129-15,0 0 0 0,0 0 0 16,0 0 0 0,-21-22 0-16,21 22 0 0,0 0-129 15,0 0-129-15,0 0-258 16,0 0-129-16,0 0-516 15,0 0-1419-15,-24 0-2064 0,24 0-258 16,-22 0-129 0</inkml:trace>
          <inkml:trace contextRef="#ctx0" brushRef="#br2" timeOffset="125710.176">647-854 1806 0,'22'-23'2064'16,"-22"23"-129"-1,0 0 0-15,0 0-129 0,0 0-129 16,0 0-129-16,0 0-258 0,0 0-129 15,0 0-258 1,0 0-129-16,0 0 0 16,0 0-258-16,0 0 0 15,-22 0-129-15,22 0 0 0,0 23-129 16,0 0 0-1,-24 0-129-15,24 0 129 16,0-1-129-16,-21 3 0 0,21-3 0 16,0 1 0-16,0 23 0 15,0-22 0-15,0-24 0 16,0 24 0-1,0-2 129-15,0 2 0 0,-25-1-129 16,25-1 0-16,0 2 0 16,0-1 0-16,0 0 0 15,0 0-129 1,0 0 0-16,0 0 0 0,0 1 0 15,0-2 0-15,0 2 0 0,0-1 0 16,0 0 0 0,0 0 0-16,0 0 0 0,0 0 0 15,0 0 0 1,0-23 0-16,0 23 0 0,0 0 0 15,0 1 0 1,0-24 0-16,0 22 0 0,0 2 0 16,0-24 0-1,0 23 0-15,0 0 0 0,0 0 0 16,0-23 0-16,25 24 0 15,-25-2 0-15,0-22 0 16,0 24 0-16,0-24 0 16,21 23 0-16,-21-23 0 15,0 0 0-15,0 0 0 16,0 0 129-16,0 0-129 15,0 0 0-15,0 0 0 16,0 0 0-16,0 0 0 0,0 0 0 16,0 0 129-1,0 0-258-15,0 0 258 0,0 0-129 16,0 0 0-1,0 0-129-15,0 0 258 0,0 0-258 16,0 0 129 0,0 0 0-16,24 23 0 0,-24-23 0 15,0 0 0 1,0 0 129-16,0 0-258 0,0 0 258 15,0 23-129-15,0-23 0 0,0 0 0 16,0 0 0 0,0 0 0-16,0 0 0 15,0 0 0-15,0 0-129 16,0 0 258-16,0 0-129 0,0 23 0 15,0-23-129 1,0 23 129-16,0-23 0 16,-24 23 0-16,24-23 0 15,0 0 0-15,0 0 0 0,0 0 0 16,0 0 0-16,0 0 0 15,0 0 0 1,0 0 0-16,0 0 0 0,0 0 0 16,0 23 0-16,0-23 0 15,0 0 0-15,0 0 0 16,0 0 0-1,0 0 129-15,0 0-129 0,0 0 0 16,0 0 0-16,0 0 0 0,0 0 0 16,0 0 0-1,0 0 0-15,0 0 0 0,0 0 129 16,0 0-129-1,0 0-129-15,-21 0 129 0,21 0 0 16,0 0 0 0,-25-23 0-16,25 23 0 0,0 0 0 15,0 0 0 1,0 0 0-16,0 0 0 0,0 0 0 15,0 0 0-15,0 0 0 16,0 0 0 0,0 0-129-16,0 0 129 0,0 0 0 0,0 0 0 15,0 0 0 1,0 0-129-16,0 0 129 15,0 0 0-15,0 0 0 16,0 0 0-16,0 0 0 0,0 0 0 16,25 0 0-1,-25 0 129-15,0 0-129 16,0 0 0-16,0 0 0 0,0 0 0 15,0 0 0-15,0 0 0 16,0 0 0-16,0 0 0 16,0 0 0-1,21-23 0-15,-21 23-129 0,24 0 129 16,-24 0 0-16,22 0 0 15,-22 0 0-15,0 0 0 16,48 0 0-16,-48 0 0 0,22 0 0 16,2 0 0-1,-3 0 0-15,3 0 0 0,-24 0 0 16,24-23 0-1,-2 23 0-15,2 0 0 0,-2 0 0 16,-22 0 0 0,24-23 0-16,0 23 0 0,-24 0 0 15,22 0 0 1,-22 0 0-16,24-23 129 0,-24 23-129 15,21 0 0-15,-21 0 0 0,0-23 129 16,24 0-129 0,-24-1 0-16,0 2 129 15,0 22-129-15,24-24 0 16,-24 1 0-16,0 0 129 0,0 0-129 15,0-1 0 1,0 2 0-16,0-2-129 16,0-22 129-16,0 23 129 15,0-23-129-15,0 23 0 0,0 0 0 16,0-24 0-16,0 25 0 15,-24-2 0 1,24 1 129-16,0 0-129 0,-24 0 129 16,24 0-258-16,0 23 258 15,-21-23-258-15,21 23 129 16,-24 0 0-1,24 0-129-15,-22 0 129 0,22 0-129 16,-48 23 129-16,48 0-129 0,0 23 258 16,-22-23-258-1,22 23 129-15,0 1 0 0,-24-1 0 16,24-23 0-1,0 23 0-15,0 0 0 0,0-22-129 16,24-2 129 0,-24 2 0-16,22-24 0 0,2 0 0 15,0 0 0 1,-2 0 0-16,2 0 0 0,-3-24 0 16,3 24 0-16,0-22 129 15,-2-25-129-15,2 24 0 16,-24-23 0-16,22 23 0 15,-22-23 0-15,0-1 129 16,0 1-129-16,0 23 0 16,0-23 129-16,-22 23-258 15,22-24 129-15,-24 25-258 16,2 22 258-16,22-23-129 15,-24 23 0-15,0 0 0 16,3 0 129-16,-3 23 0 0,2-1 0 16,-2 2 129-1,0 22-129-15,2 0 0 0,22 1 0 16,-24-1 129-1,24 0-258-15,-22-23 0 0,22 23 129 16,0 0 0 0,0-23 0-16,22-23 0 0,2 24 0 15,-2-24 0-15,2-24 0 0,22 1 0 16,-22 0 0-1,21 0 0-15,-21-23 0 0,-2 0 129 16,2-1-129 0,-2 1 0-16,-22 0 0 0,0 23-129 15,0-23 129 1,0 22-129-16,0-21 129 15,0 21-129-15,0 2 0 16,-22-2 129-16,22 24-258 0,0 0 258 16,0 0-129-16,0 0 129 15,0 0 0 1,-24-24-129-16,24 24 129 0,0 0 0 15,0 0-129-15,-22 0 129 16,22 0 0-16,0 0 0 16,0 24 0-1,0-24 0-15,-24 0 0 0,24 0-129 16,-24 0 129-16,24 0 0 15,-21 0 0-15,21 0 0 16,0-24 0-16,0 24 0 0,-24-21 0 16,24 21 0-1,0-25 0-15,0 25-129 0,0-23 129 16,0 23 0-1,0-22 0-15,0 22 0 0,-22 0 0 16,22 0-129 0,0 0 258-16,0-25-129 0,0 25 0 15,0 0-129-15,-24 0 129 16,24 0 0-16,-24 0-129 15,24 0 258-15,0 0-258 0,-22 0 129 16,22 0 0 0,0 0 0-16,0 0 0 15,0 0 0-15,-24 0 0 16,24 0 0-16,0 0 0 0,0 0 0 15,0 0 0 1,0 0 0-16,0 0 0 16,0 0 0-16,0 0 0 0,0 0 0 15,0 0 0-15,0 0 0 16,0 0 0-16,0 0 0 15,0 0 0 1,0 0 0-16,0 0 0 0,0 0 0 16,0 0 0-16,-22 0 0 15,22 0 0-15,0 0 0 16,0 0 0-1,-24-22 0-15,24 22 0 0,0 0 0 16,0 0 0-16,0 0 0 0,0 0 0 16,0 0 0-1,0 0 0-15,0 0 0 0,0 0 0 16,0 0-129-1,0 0 129-15,0 0 129 0,0 0-258 16,0 0 258 0,24 0-129-16,-24 0 0 0,22 0 0 15,2 0 0-15,-24 0 0 0,22 0 0 16,2 0 0-1,0 0 129-15,-2 0-129 16,2 0 0-16,-24 0 0 16,21 0 0-16,3 0 0 0,0-23 0 15,-2 23 0 1,2 0 0-16,-24-23 0 15,22 23 0-15,-22 0 0 16,24-23 0-16,-24 23 0 0,24-23 129 16,-24 23-129-16,22 0 0 15,-22 0 0 1,24-24 0-16,-24 24 0 0,0 0 0 15,21 0-129-15,-21 0 129 16,0 0 129-16,0 0-258 16,24 0 129-1,-24 0 129-15,0 0-258 0,0 0 129 16,0 0 129-16,0 0-129 15,0 0 0-15,0 0 0 16,0 0 0-16,0 0 0 0,0 0 0 16,0 0 0-1,0 0 0-15,0 0 0 0,0 0 0 16,0 0 0-1,24 0 0-15,-24 0 0 0,0 0 0 16,0 0 0 0,0 0 129-16,22 0-258 0,-22 0 258 15,0 0-129-15,0 0-129 16,0 0 129-16,0 0 0 15,0 0 0-15,0 0 0 0,0 0 0 16,0 0 0 0,0 0 0-16,0 0 0 15,0 0 0-15,0 0 0 16,0 0 0-16,24 24 0 0,-24-24 129 15,0 0-129 1,0 0 0-16,0 0 129 16,0 0-258-16,0 0 258 0,0 0-129 15,-24 0 0-15,24 0 0 16,0 0 0-16,-22 23-129 15,22-23 258 1,-24 23-129-16,24-23 0 0,0 0 0 16,0 23 0-1,0-23 129-15,-24 0-129 0,24 0 0 16,-21 23 0-1,21-23-129-15,0 22 129 0,0-22 0 16,-24 47 129-16,24-47-258 0,0 0 129 16,0 23 0-1,0-23 129-15,0 25-129 0,0-25-129 16,0 21 129-1,0-21 0-15,0 24-129 0,0-24 258 16,0 24-258 0,0-2 258-16,0 2 0 0,0-1-129 15,0-1 258-15,0 2-258 16,0-1 258-16,0 0-258 15,0 0 129-15,0 0-129 16,0 0-129-16,0 1 129 16,0-2 0-16,0-22 0 15,0 24 0-15,0-1 0 16,0 0 0-16,0-23 0 15,0 23 0-15,0-23 129 16,0 0-129-16,0 0 0 16,0 0 129-16,0 0-129 0,0 0 0 15,0 0 0 1,0-23 0-16,0 0 0 0,0 0 0 15,0-1 129 1,0 2-129-16,0-25 129 0,0 24-258 16,0 0 258-1,0 0-387-15,-22 0 387 0,22-1-258 16,0 24 0-1,0-22 0-15,0 22-129 0,-24 0 258 16,24 0 0-16,-24-23 0 0,24 23 0 16,-22 0 0-1,22 0 0-15,-24 0 258 16,24 0-258-16,-22 0 0 15,22 0 0-15,-24 23-258 0,0-23 258 16,24 0 0 0,-21 0 0-16,-3 0 0 15,2 0 0-15,-2-23 0 0,24 23-129 16,-24 0 129-16,24 0-129 15,0-24 129-15,0 24-129 16,0-22 129 0,0-2-129-16,0 0 129 0,0 24 0 15,0 0 0-15,0-21 0 16,0 21 0-16,0 0-129 15,0 0 129 1,0 0 0-16,0 0 0 0,0 0 0 16,-22 0 0-16,22 21 0 0,-24 3 0 15,24-24 129 1,0 24-129-16,0-24 0 0,-22 22 0 15,22-22 129 1,0 24 0-16,0-24 0 0,-24 23 0 16,24-1-258-1,0-22 516-15,0 24-645 0,0-1 645 16,0 0-516-1,0 0 129-15,0 0-258 0,0 0 258 16,0 1 0-16,0-2 0 16,0 2 0-16,0-1 0 15,0 0 0-15,0-23 258 0,0 23-258 16,0 0 0-1,0 0 0-15,0 0 0 16,-24 0 129-16,24 0-129 16,0 1 0-16,0-2 0 0,0 2 0 15,-21-1 0-15,21 0 0 16,0 24 0-1,0-25 0-15,0 2 0 0,0-1 0 16,21 0 0-16,-21 0 0 16,0 0 0-16,0-23 0 15,0 0 0 1,24 23 0-16,-24-23 0 0,0 0 0 15,0 0 129-15,0 0-129 16,24 0 0-16,-2-23 0 16,-22 0 129-16,24 0-129 0,-2-23 0 15,2 22 129 1,0-22-129-16,-2 23 0 0,2 0 0 15,-24 0 0 1,21-1 0-16,3 2 0 0,-24 22-129 16,24 0 129-1,-24 0 0-15,22-24 0 0,-22 24 0 16,24-23 129-1,-24 23-129-15,22-23 0 0,-22 23 0 16,24-23 0-16,-24 23 0 0,0 0 0 16,0 0 0-1,24-23 0-15,-24 23 0 16,0-23 129-16,0 23-129 15,0-23-129-15,0 23 129 0,22-23 0 16,-22 23 0 0,0-23 0-16,0 23 0 15,0-24 0-15,0 24 0 0,0-22 0 16,0 22 0-16,0-24 0 15,0 24 0-15,0-23 0 16,0 23 0 0,0-23 129-16,0 23-129 0,0-23 129 15,0 23-258-15,0-23 258 16,0 0-258-16,24-1 129 15,-24 24-258 1,0-22 129-16,0 22 0 0,0-23 0 16,0 23 129-16,0-24-258 0,0 24 258 15,0-22 0 1,0 22 258-16,0-24-258 0,0 24-258 15,21-24 258 1,-21 24 0-16,0-21 0 0,0 21 258 16,0-25-516-1,0 25 258-15,0-23 0 0,0 23 0 16,24 0 0-1,-24 0 0-15,0-22 0 0,0 22 0 16,0-25 258-16,0 25-258 16,0-22 0-16,0 22-258 15,24 0 516-15,-24 0-258 16,0-23 0-16,0 23 0 15,0-23 0-15,0 23 0 16,0-23 0-16,0 23 0 16,0 0 0-16,0 0 0 15,0 0 0-15,0 0 0 0,0 0 0 16,22-23 129-1,-22 23-258-15,0 0 129 0,0-24 0 16,0 24 0 0,0 0 0-16,0-22 0 0,0 22 0 15,0 0 0 1,0 0 129-16,0 0-258 0,0 0 129 15,0 0 0 1,0 0 0-16,0 0-258 0,0 0 258 16,0 0 0-16,0 0-129 0,0 0 129 15,0 0 0 1,0 0 0-16,0 0 0 15,24 0 129-15,-24 0-258 16,0 0 129-16,0 0 129 0,0 0-129 16,0 0 0-1,0 0 0-15,0 22 0 16,0-22 0-16,0 24 0 15,0-24 0-15,0 23 0 0,0-23 0 16,0 23 0-16,0-23 258 16,0 23-258-1,0-23 0-15,0 23 0 0,0-23 0 16,0 22 0-16,0-22 0 15,0 25 0-15,0-25 0 16,0 22 0 0,0-22 0-16,0 23 0 0,0-23 0 15,0 25 0-15,0-25 0 0,0 0 0 16,0 21-258-1,0-21 258-15,0 0 0 0,0 24 258 16,0-24-258 0,0 0 0-16,0 0-258 0,0 0 258 15,0 24 258 1,0-24-516-16,0 22 258 0,0-22 258 15,0 24-258 1,0-24 129-16,0 0-129 0,0 0 129 16,0 23 0-16,0-23 0 15,22 22 0-15,-22-22-129 16,0 24 129-16,0-24-258 0,0 23 258 15,0-23-129 1,0 0 0-16,0 0-129 16,0 23 129-16,0-23-129 15,0 23 129-15,0-23 0 0,24 23 0 16,-24-23 0-1,0 23 0-15,0-23 129 16,0 0-258-16,0 0 258 0,0 24-129 16,0-24 0-16,0 22 0 15,0-22 0-15,0 24-129 16,0-24 129-1,0 0 0-15,0 0 0 0,0 23 0 16,0-23 0-16,0 23 0 16,0-23 0-16,0 23 0 15,0-23 0-15,0 23 0 0,0-23 0 16,0 23 0-1,0-23 0-15,0 0 0 0,0 0 0 16,0 23 0 0,0-23 0-16,0 23 0 0,0-23 0 15,0 23 0 1,0-23 0-16,0 24 0 0,0-24 0 15,0 0 0 1,0 22 0-16,0-22 0 0,0 0 0 16,0 0 0-16,0 0 0 0,0 0 0 15,0 0 0 1,0 24 0-16,0-24 0 15,0 23 0-15,0-23 0 16,0 23 0-16,0-23 0 0,0 0 0 16,0 0 0-1,0 23 0-15,0-23 0 16,0 24 0-16,0-24 0 15,0 0 0-15,0 0 0 0,0 22 0 16,0-22 0-16,0 24 0 16,0-24 0-1,0 23 0-15,0-23 0 0,0 23 0 16,0-23 0-16,0 23 0 15,0-23 0-15,0 23 0 16,0-23 0 0,0 0 0-16,0 0 0 0,0 23 0 15,0-23 0-15,0 23 0 0,0-23-129 16,0 0 129-1,0 0 0-15,0 23 0 0,0-23 0 16,0 23 0 0,0-23 0-16,0 0 0 0,0 0 0 15,0 0 0 1,0 0 0-16,0 24 129 0,0-24-129 15,0 0 0 1,0 0 0-16,0 22 0 0,0-22 0 16,0 0 0-16,0 0 0 15,0 0 0-15,0 0 0 16,0 0-129-16,0 0 129 15,0 0 0-15,0 0 0 16,0 0 0-16,0 0 0 16,0 0 129-16,0 0-129 15,0 0 0-15,0 0 0 16,0 0 0-16,0 0 0 15,0 24 0-15,0-24 0 16,0 0 0-16,0 0 0 0,0 0 0 16,0 0 0-1,0 0 0-15,0 0 0 0,0 0 0 16,0 0 0-1,0 0 0-15,0 0 0 0,0 0 129 16,0 0-258 0,0 0 129-16,0 0 0 0,0 0 129 15,0 0-129-15,0 0 0 0,0 0 0 16,0 0 0-1,0 0 0-15,0 0 0 0,0 0 0 16,0 0-129 0,0 0 129-16,0 0 129 0,0 0-129 15,0 0 0 1,0 0 0-16,-24 0 0 15,24 0 0-15,0-24 0 16,0 24 0-16,0 0 0 0,-22-22 0 16,22 22 0-16,-24 0 0 15,24 0 0 1,0 0 0-16,0-24-129 0,0 24 129 15,-22 0 0-15,22 0 0 16,0-46 129-16,-24 46-129 16,24-23 0-1,0 0 0-15,-24 0 0 0,24-23 0 16,-21 23 0-16,21-1 129 15,0 2-258-15,-24-2 258 16,24 1-129-16,0 23 0 0,0-23 0 16,0 23 129-1,0-23-129-15,0 23-129 0,0-24 258 16,0 24-258-1,0 0 129-15,0-22-129 0,0 22 258 16,0 0-258 0,0 0 129-16,0 0 0 0,0 0 0 15,0 0 129-15,0 0-258 16,0 0 129-16,-22-24 0 15,22 24 0-15,0 0 0 0,0 0 129 16,0 0-258 0,0 24 129-16,0-24 0 15,-24 22 0-15,24-22 0 16,0 24 0-16,0-1 0 0,0-23 0 15,0 23 0 1,0 0 0-16,0 1 0 16,0-2 0-16,0-22-129 0,0 24 129 15,0-1 0-15,0 0 129 16,0 0-258-16,0-23 129 15,0 23 0 1,0 0 0-16,0-23 0 0,0 23 0 16,0-23 0-16,0 23 0 15,0-23 0-15,0 0 0 16,0 0 0-1,0 0 0-15,0 23 0 0,0-23-129 16,0 0 258-16,0 0-258 0,0 24 258 16,0-24-129-1,0 0 0-15,0 0 0 0,0 0 0 16,0 0 129-1,0 0-258-15,0 0 258 0,0 0-258 16,0 0 129 0,-24 22 0-16,24-22 0 0,0 0 0 15,-22 0 0-15,22 0 0 0,-24 24 0 16,24-24 0-1,0 0 0-15,-22 0 0 16,22 0 0-16,0 0 0 16,0 0 0-16,0 0 0 0,0 0 0 15,-24-24-129 1,24 24 258-16,0 0-258 15,-24 0 258-15,24 0-258 16,0 0 258-16,0-22-258 0,0 22 129 16,0 0 0-16,0 0 0 15,-21-24 0 1,21 24 0-16,0 0 0 0,0 0-129 15,-24 0 258-15,24 0-129 16,0 0 0-16,-22 0-129 16,22 0 129-1,0 0 0-15,0 0 0 0,0 0 129 16,0 0-258-16,-24-23 129 15,24 23 0-15,-24 0 0 16,24 0 0-16,0 0 129 0,-22 0-258 16,22 0 129-1,0 0 0-15,-24 0 0 0,24 0 129 16,0 0-258-1,0 0 129-15,0 0 0 0,0 0 0 16,0 0 0 0,0 0 129-16,0 0-129 0,0 0 0 15,-22 0 0-15,22 0 0 16,0 0 0-16,0 0-129 15,0 0 129-15,0 0 0 0,0 0 0 16,0 0 0 0,22 0 0-16,-22 0 0 15,0 0 0-15,0 0-129 16,46 23 129-16,-46-23 0 0,24 0 0 15,0 0 0 1,-24 0 0-16,0 0 0 16,22 0 0-16,-22 0 129 0,24 0-129 15,-24 0 0 1,21 0 0-16,-21 0-129 0,24 24 258 15,-24-24-258 1,24 0 258-16,-24 0-258 0,22 0 258 16,-22 0-129-1,24 0 0-15,-24 0 0 0,0 0 0 16,0 0 0-1,22 0 0-15,-22 0 0 0,24 0 0 16,-24 0 0-16,24 0 0 0,-24 0 0 16,0 0 0-1,22 0 0-15,-22 0 0 0,0 0 0 16,0 0 129-1,0 0-258-15,0 0 258 0,0 0-258 16,0 0 129 0,24 0 0-16,-24 0 0 0,0 0 0 15,21 22 0-15,-21-22 0 16,0 0 0-16,24 0 0 15,-24 0 0-15,0 0 0 16,0 0 0-16,0 0 0 16,0 0 0-16,0 0 0 15,0 0 0 1,0 0 0-16,0 0 0 0,0 0 0 15,0 0 0-15,0 0 0 16,24 0 129-16,-24 0-129 16,0 0 0-16,0 0 0 0,0 0 0 15,0 0 0 1,0 0 0-16,0 0 0 0,0 0 0 15,0 0 0 1,0 0 0-16,0 0 129 0,0 0-258 16,0 0 129-1,0 0 0-15,0 0 0 0,0 0 129 16,0 0-258-1,0 0 258-15,0 0-258 0,0 0 258 16,0 0-258-16,0 0 258 0,0 0-129 16,0 0 0-1,0 0 0-15,-24 0 0 16,24 0 0-16,0 0 0 15,0 0 129-15,0 0-258 0,-24 24 129 16,24-24 0 0,-21 0 129-16,21 0-129 15,0 0 0-15,-24 0 0 0,24 0 0 16,0 0 0-16,0 0 0 15,0 0 0-15,0 0-129 16,0 0 258 0,-22 0-129-16,22 0 0 0,-24 0 0 15,24 0 0-15,-24 0 0 16,24 0 0-16,0 0 0 15,0 0 0 1,-22-24 0-16,22 24 0 0,-24 0 0 16,24 0 0-16,-22-22 0 0,22 22 0 15,-24 0 0 1,24 0 129-16,-24 0-258 0,24 0 258 15,-21-24-129 1,21 24 0-16,-24 0-129 0,24 0 258 16,0 0-129-1,0 0 0-15,-22 0 0 0,22 0 0 16,-24 0 0-1,24 0-129-15,-24 0 258 0,24 0-258 16,-22 0 129-16,22 0 0 16,-24 0 0-16,24 0 0 15,0 0 129-15,0 0-129 0,0 0 0 16,0 0 0-1,0 0-129-15,0 0 258 16,0 0-258-16,0 0 129 16,0 0 0-16,0 0 0 0,0 0 0 15,0 0 0-15,-22 0 129 16,22 0-258-1,0 0 258-15,0 0-258 0,0 0 258 16,-24-23-258-16,24 23 258 16,0 0-129-16,-24 0 0 15,24 0 0 1,0 0 0-16,0 0 0 0,0-23-129 15,0 23 129-15,0 0 0 16,0 0-129-16,0 0 0 16,0 0-129-16,0 0-516 0,0 0-516 15,24-23-3096 1,-24 23-387-16,0-23-387 0,0 23 0 15</inkml:trace>
          <inkml:trace contextRef="#ctx0" brushRef="#br2" timeOffset="135710.19">1316-923 1806 0,'0'0'2193'15,"0"0"-129"-15,0 0 129 16,0 0-387-16,0 0 0 15,0 0-387-15,0 0-258 0,0 0-129 16,0 0-516-16,0 0 129 16,0 0-258-1,0 0-258-15,0 0 129 0,0 0-129 16,0 0 0-16,0 0 0 15,0 0 129-15,0 0-129 16,0 0 129 0,0 0 0-16,0 0-129 0,0 0 129 15,0 0-129-15,0 0 0 0,0 0 0 16,0 0 129-1,-22 0-129-15,22 0 0 0,0 0 0 16,-24 0 0 0,24 0 0-16,0 0 0 0,0 0 0 15,0 0 0 1,0 0 0-16,-24 22-129 0,24-22 129 15,0 0 0 1,-21 0 0-16,21 0-129 0,0 0 129 16,0 0 0-16,0 0-129 15,0 0 129-15,0 0-129 16,-24 0 258-16,24 0-258 0,-22 24 129 15,22-24 0 1,-24 0 0-16,24 0 0 16,0 0-129-16,0 0 258 15,-24 0-258-15,24 0 258 0,0 0-258 16,-22 0 129-1,22 0 0-15,0 0-129 16,0 0 0-16,0 0 0 0,0 0 0 16,-24 0 0-16,24 0 129 15,0 0-129-15,0 0 0 16,0 0 0-1,-22 23 129-15,22-23-129 0,0 0 129 16,0 0-129-16,0 0 0 16,0 0 129-16,-24 0-129 15,24 0 0-15,0 0 0 0,0 0 129 16,-24 0-129-1,24 0 129-15,0 0-129 0,0 0 0 16,0 0 0 0,0 0 129-16,0 0-129 0,0 0 0 15,-21 23 0 1,21-23 0-16,-24 0 0 0,24 0 0 15,0 0 129 1,-22 0-129-16,22 0 0 0,0 0 0 16,0 0 0-16,0 0 129 15,0 0-129-15,-24 23 0 16,24-23 0-16,0 0 0 15,-24 0 0-15,24 0 0 16,-22 0 258-16,22 0-516 16,0 0 258-16,-24 0 0 15,24 0 258-15,0 0-258 16,0 0 0-16,0 0 0 15,0 0 0-15,-22 0 0 16,22 0 0-16,0 0 0 0,0 0 0 16,-24 0 0-1,24 0-258-15,0 0 516 0,-24 0-516 16,24 0 258-1,0 0 0-15,-21 0 0 0,21 0 0 16,0 0 0 0,-24 23 0-16,24-23 0 0,0 0 0 15,0 0 0-15,-22 0 0 16,22 0 0-16,-24 0 0 15,24 0 0-15,0 22 0 0,0-22 0 16,0 0 0 0,-24 0 0-16,24 0 0 15,0 0 0-15,0 0-129 16,0 0 129-16,0 0 0 0,0 0 0 15,0 0 0 1,0 0 0-16,0 0 0 16,0 0-129-16,0 0 129 0,24 0 0 15,-24 0 0-15,24 0 0 16,-24 0 0-16,22 0 0 15,2 0 0 1,-3 0 0-16,-21 0 0 0,24 0 0 16,0 0 129-16,-2 0-258 15,2 0 129-15,-2 0 0 16,2 0-129-1,0 0 129-15,-2 0 0 0,23 0 0 16,-21 0-129-16,0 0 129 0,-2 0 0 16,2 0-129-1,22 0 129-15,-22 0-258 0,-2 0 258 16,-22-22-129-1,24 22 129-15,-24 0 0 0,21 0 0 16,-21 0 0 0,24 0 0-16,-24 0 0 0,0 0 0 15,24-23 0-15,-24 23-129 0,0 0 129 16,0 0-129-1,0 0 258-15,0 0-258 16,0 0 129-16,0 0 0 16,0 0-129-16,0 0 129 0,0 0 0 15,22 0 0 1,-22 0-129-16,0 0 129 15,0 0 0-15,0 0 0 16,-22-23 0-16,22 23 0 0,0 0 0 16,0-23 0-16,0 23 0 15,-24 0 0 1,24 0 0-16,-24 0 0 0,24 0 0 15,-21-23 0-15,21 23 0 16,-24 0 0-16,24 0 0 16,-46 0 0-1,46 0 0-15,-24 0 0 0,24 0 0 16,-22-24 129-16,22 24-258 15,0 0 258-15,0 0-129 16,-24 0 0-16,24 0 0 0,-22 0 0 16,22 0 0-1,-24 0-129-15,24 0 258 0,-24 0-258 16,24 0 129-1,-21 0 0-15,21 0 0 0,-24 0 0 16,24 0 0 0,-22 0 0-16,22 0-129 0,-24 0 258 15,24 0-258-15,0 0 258 16,0 0-129-16,-24 0 0 15,24 0 0-15,0 0 129 0,-22 0-129 16,22 0 0 0,0 0 0-16,-24 0-129 15,24 0 129-15,0 0 0 16,0 0 129-16,0 0-258 0,0 0 129 15,-22 0 0 1,22 0 0-16,0 0 0 16,-24 0 129-16,24 0-129 0,-24 24-129 15,24-24 258-15,0 0-258 16,0 0 258-16,-21 0-129 15,21 0 0 1,-24 0 0-16,24 0 0 0,-22 0 129 16,22 0-258-16,0 0 258 15,0 0-258-15,0 0 258 16,-24 0-258-1,24 0 258-15,0 0-129 0,0 0 0 16,0 0 0-16,0 0 0 0,-24 0 0 16,24 0 0-1,0 0 0-15,0 0 0 0,0 0 0 16,0 0 0-1,0 0 0-15,0 0 0 0,0 0 129 16,0 0-129 0,0 23-129-16,0-23 258 0,0 0-129 15,0 0 0-15,0 0 0 16,0 0 129-16,-22 0-258 15,22 0 129-15,0 0 0 16,0 0 129-16,0 0-258 16,0 0 129-16,0 0 0 15,0 0 0-15,0 0 0 16,0 0 0-16,0 0 129 15,0 0-258-15,0 0 129 16,0 0 0-16,0 0 0 16,0 0 0-16,0 0-129 0,0 0 129 15,0 0-129 1,0 0 129-16,0 0-129 0,0 0 129 15,0 0-129 1,0 0 129-16,0 0 0 0,0 0 0 16,0 0 0-1,-24 0 0-15,24 0 0 0,0 0 0 16,0 0 129-1,0 0-258-15,-21 0 258 0,21 0-129 16,0 0 129-16,0 0-129 0,0 0 129 16,0 0-129-1,0 0 0-15,0 0 0 16,0 0 0-16,21-23 0 15,-21 23 0-15,24 0 0 0,-2 0 0 16,2 0 0 0,0 0 0-16,-2 0 0 15,2 0 0-15,-3 0 0 0,3 0 0 16,0 0 0-16,22 0 0 15,-24 0-129-15,2 0 258 16,0-24-258 0,-2 24 129-16,2 0 0 0,-3 0 0 15,3 0 0-15,-24 0-129 16,24 0 129-16,-24 0 0 15,22 0 0 1,-22 0 0-16,24-22-129 0,-24 22 129 16,22 0 0-16,-22 0-129 0,24 0 0 15,-24 0 129 1,24-23-129-16,-24 23 0 0,22 0 129 15,-22 0-129 1,0 0 129-16,24 0 0 0,-24 0-129 16,0 0 129-1,0 0 0-15,0 0 0 0,0 0 0 16,0 23-258-1,0-23 516-15,0 0-516 0,21 0 516 16,-21 0-258-16,24 0 0 16,-24 0 0-16,24 0 0 15,-24 0 0-15,0 0 0 0,0 0 0 16,0 0 0-1,0 0 0-15,0 0 0 16,0 0 0-16,0 0 0 16,0 0-258-16,22 0 258 0,-22 0-129 15,0 0-129-15,0 0-516 16,0 0-2064-1,0 0-1677-15,0 0-387 0,-22 0-258 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11:39.7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918E98-A024-4ECE-AAA8-A773E8B1CB4F}" emma:medium="tactile" emma:mode="ink">
          <msink:context xmlns:msink="http://schemas.microsoft.com/ink/2010/main" type="inkDrawing" rotatedBoundingBox="13594,12416 15185,13933 15131,13990 13539,12472" semanticType="callout" shapeName="Other"/>
        </emma:interpretation>
      </emma:emma>
    </inkml:annotationXML>
    <inkml:trace contextRef="#ctx0" brushRef="#br0">12 18 1419 0,'-9'-11'2193'0,"9"11"129"16,0 0 258-16,-6-10-774 15,6 10-258-15,0 0-387 16,0 0-258-16,0 0-387 0,0 0-129 16,0 0 0-16,6 7 0 15,-6-7-129 1,10 14 129-16,-5-5 129 15,6 1-129-15,-4 2 0 0,5 1 0 16,-2 0 129-16,3 2-258 16,-1-1 129-16,2 3-129 15,0-1-129-15,0 4 129 16,1-3 0-16,1 4-129 15,1-3 129-15,1 4-129 16,0 0 0-16,2 5-129 16,-1-4 129-16,3 3 0 0,-2-1 0 15,3 2 0-15,-2 0 0 16,2 2 0-1,1-4 0-15,0 1 258 16,2 1-258-16,1-1 0 16,1 0 0-16,2-1 0 0,-2-1 0 15,0 1 129-15,0-1-258 16,0-2 258-16,-3 1-129 15,2 0 0-15,-2 2 0 16,0-1-129-16,1-1 0 16,-2 1 0-16,0-3 129 15,0 0-258-15,-2-1 258 16,1-2-129-16,-1-1 129 15,-2-1 0-15,0-1 0 16,0 1 0-16,-2-1 0 16,2 2-129-16,-1-1 129 15,1 0-129-15,-2-2 258 0,1-2-258 16,-2 2 129-16,-1-5-129 15,-1-2 129-15,-4-1-129 16,0-1 129-16,-2-1-129 16,0 1 0-16,0 1 129 15,-9-6-129-15,14 12 0 16,-7-5 0-16,1 3 0 15,0-1 0-15,0 1 129 16,0-1-129-16,-1 1 0 16,2 1 0-16,-1 0 0 15,2 1 0-15,-2-1 0 16,1 1 0-16,0 0 0 15,2 0 0-15,0 2 129 0,0-2-129 16,2 0 0-16,-2 1 0 16,1-2 129-16,1 1-129 15,0 0 129 1,0 0 0-16,-2 0-129 0,2 0 129 15,-1 2-129-15,1-2 0 16,1 4 0-16,-1-2 0 16,-1 0-129-16,1-2 258 15,-1 2-258-15,-1-2 129 16,1-1 129-16,-3-1-129 15,-1-2 0-15,-8-8-129 16,10 10 129-16,-10-10-258 16,0 0 0-16,8 6-129 0,-8-6-516 15,0 0-1419 1,0 0-2580-16,0 0-516 15,0 0-129-15,2-5-129 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11:59.3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C26D9D-C514-4E85-AE51-095D97BC5355}" emma:medium="tactile" emma:mode="ink">
          <msink:context xmlns:msink="http://schemas.microsoft.com/ink/2010/main" type="inkDrawing" rotatedBoundingBox="13581,12361 15172,13878 15118,13935 13526,12417" semanticType="callout" shapeName="Other"/>
        </emma:interpretation>
      </emma:emma>
    </inkml:annotationXML>
    <inkml:trace contextRef="#ctx0" brushRef="#br0">12 18 1419 0,'-9'-11'2193'0,"9"11"129"16,0 0 258-16,-6-10-774 15,6 10-258-15,0 0-387 16,0 0-258-16,0 0-387 0,0 0-129 16,0 0 0-16,6 7 0 15,-6-7-129 1,10 14 129-16,-5-5 129 15,6 1-129-15,-4 2 0 0,5 1 0 16,-2 0 129-16,3 2-258 16,-1-1 129-16,2 3-129 15,0-1-129-15,0 4 129 16,1-3 0-16,1 4-129 15,1-3 129-15,1 4-129 16,0 0 0-16,2 5-129 16,-1-4 129-16,3 3 0 0,-2-1 0 15,3 2 0-15,-2 0 0 16,2 2 0-1,1-4 0-15,0 1 258 16,2 1-258-16,1-1 0 16,1 0 0-16,2-1 0 0,-2-1 0 15,0 1 129-15,0-1-258 16,0-2 258-16,-3 1-129 15,2 0 0-15,-2 2 0 16,0-1-129-16,1-1 0 16,-2 1 0-16,0-3 129 15,0 0-258-15,-2-1 258 16,1-2-129-16,-1-1 129 15,-2-1 0-15,0-1 0 16,0 1 0-16,-2-1 0 16,2 2-129-16,-1-1 129 15,1 0-129-15,-2-2 258 0,1-2-258 16,-2 2 129-16,-1-5-129 15,-1-2 129-15,-4-1-129 16,0-1 129-16,-2-1-129 16,0 1 0-16,0 1 129 15,-9-6-129-15,14 12 0 16,-7-5 0-16,1 3 0 15,0-1 0-15,0 1 129 16,0-1-129-16,-1 1 0 16,2 1 0-16,-1 0 0 15,2 1 0-15,-2-1 0 16,1 1 0-16,0 0 0 15,2 0 0-15,0 2 129 0,0-2-129 16,2 0 0-16,-2 1 0 16,1-2 129-16,1 1-129 15,0 0 129 1,0 0 0-16,-2 0-129 0,2 0 129 15,-1 2-129-15,1-2 0 16,1 4 0-16,-1-2 0 16,-1 0-129-16,1-2 258 15,-1 2-258-15,-1-2 129 16,1-1 129-16,-3-1-129 15,-1-2 0-15,-8-8-129 16,10 10 129-16,-10-10-258 16,0 0 0-16,8 6-129 0,-8-6-516 15,0 0-1419 1,0 0-2580-16,0 0-516 15,0 0-129-15,2-5-129 16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7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868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0 129-15,-1 0 0 0,-2 0 0 16,-3 0 0-1,0 2 0-15,-2 1-129 16,-1 6 129-16,1 1 0 16,-4 3 0-16,2-3 0 0,0 4 0 15,-3-2-129-15,0 2 258 16,3 2 0-16,-8 1-129 15,5 2 0-15,-2 4 0 16,2-1 0-16,0 3 0 16,2-1 0-16,0 2 0 15,3-5-129-15,0 3 129 16,-2-5 0-16,0-1-129 15,5-4 258-15,-1 1-258 16,-2-3 129-16,5 4-129 16,-2-2 258-16,1 2-258 15,8 3 129-15,-3 5-129 16,0-1 0-16,-3 1 129 0,2 4 0 15,-2-2-129-15,0 2 0 16,2-1 129-16,-4 0-129 16,3-3 0-16,7-2 0 15,-2 1 129-15,2-2-129 16,0 0 0-16,2-4 258 15,3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7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16,15-8-258-16,-15 8-258 15,11 0 129-15,-15 1-129 16,7 3-258-16,-17 17-129 15,3 1 0-15,-11 22 129 16,2 5-129-16,-14 24-129 0,5 3-129 16,0 22 0-16,4 3-129 15,4 17 129-15,17 2-129 16,3 11-129-16,19 2 258 15,11 11-258-15,12 4 0 16,19 7 0-16,18 2 0 16,14 3-129-16,14-7 129 15,7-11-129-15,12-15 129 16,9-17 0-16,6-28-129 15,0-26 258-15,-2-27-129 16,0-25 0-16,1-24 0 16,-10-32 0-16,2-21 0 15,-9-26-129-15,-6-18 258 0,-8-17-258 16,-8-15 258-16,-12-9-258 15,-8-4 129-15,-14-9 0 16,-11 1-129-16,-17 4 129 16,-6 2-129-16,-27 11 0 15,-21 5 0-15,-13 14 0 16,-17 17 0-16,-7 16 0 15,-14 16-129-15,-6 20 258 16,-1 17-516-16,9 11-258 16,-2 27-903-16,18-1-3225 15,9 11-516-15,10 11-129 16,9 8-516-16</inkml:trace>
  <inkml:trace contextRef="#ctx0" brushRef="#br0" timeOffset="1">972 2616 1032 0,'0'0'2838'16,"0"0"-258"-16,-4-15-516 15,4 15-258-15,0 0-258 16,0-21-129-16,0 21-258 15,0 0 129-15,29-23-258 16,-29 23-258-16,26 0 129 16,-26 0-258-16,35 7-129 15,-35-7 129-15,52 21-129 16,-22-7 0-16,10-5-129 15,-3 6 129-15,12-4-129 16,-1 4 0-16,2-3-129 0,4 9 0 16,1-3 0-16,-2 4-129 15,4-2 0-15,-4 7 0 16,-1 0 129-1,-5 2-258-15,2-1 258 0,-5 2-129 16,-3-5 0-16,-5 8 0 16,2-5 0-16,-6 5-129 15,0-4 129-15,-4 3 0 16,-1-5 0-16,-1 10 0 15,-1-2-129-15,-2 5 129 16,1-4-129-16,-4 3 129 16,3 4-129-16,-4-1 129 15,2 2-129-15,-1-4 0 0,1 1 0 16,-2-4 0-1,-2 0 129-15,3 1-129 16,-2-3 0-16,-2-2 129 16,0-4-129-16,1 3 129 0,-2-6-129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0 129-15,-4 1 0 16,-3 1 0-16,2 3 0 15,-2-1 0-15,1 4-129 16,-1-3 129-16,3 2 0 16,4-1 0-16,-6 0 0 15,7-1 129-15,-5 1-129 16,8-1-129-16,-3 5 129 15,4 2-129-15,2 1 129 16,-3 4 0-16,8 1 0 16,-2 2-129-16,0 1 129 0,4-3-129 15,-4-1 129-15,3-6 129 16,-4-5-258-1,1-6 129-15,3-1 0 16,-5-4 0-16,0-2 0 0,-4 3 129 16,1-1-129-16,7 7 0 15,-3 3 0-15,7 8 0 16,4 1-129-16,0 6 258 15,12 3-258-15,5 0 129 16,20 0-129-16,-26 0 129 16,26 0-258-16,0 0-129 15,0 0-258-15,0 0-645 16,0 0-1935-16,0 0-1806 15,0 0-129-15,0 0-387 16</inkml:trace>
  <inkml:trace contextRef="#ctx0" brushRef="#br0" timeOffset="2">-1150 3667 1677 0,'0'0'3612'16,"0"17"-1290"-16,0-17-129 0,16 12-129 16,9-12-129-16,-25 0-258 15,55 6-387-15,-24 0-258 16,24-6 0-16,-10 0-258 15,24-12 0-15,-5 5-258 16,12-12 0-16,4 5 0 16,10-10-129-16,-1 6 0 15,9-4-258-15,-2 8 129 16,7-3-129-16,3 10 129 15,12-4-258-15,-9 2 129 16,3-3 129-16,-2 2-129 16,-1-4 0-16,-5 2 0 15,-3-4 0-15,-11 4 258 0,-8-2-387 16,-7 3 258-16,-11 6-258 15,-5 2 129-15,-6-1 0 16,-4 3-129-16,-1-3 0 16,-2-1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7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16,-6 39-387-16,4 6-129 15,-8 36 0-15,4 11-129 16,-5 22-258-16,3 18 129 15,-7 14-258-15,6 8 0 16,-2 6 0-16,3 3 0 16,3-12-129-16,4 3-129 15,3-22-516-15,0 5-2064 16,3-32-1806-16,9-13-387 15,4-28-774-15,-4-23 516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7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0,'-5'-26'2064'0,"3"-1"-387"15,2 27 0-15,-5-24 129 16,5 24-129-16,-5-19-645 16,5 19 0-16,0 0 129 15,0 0-129-15,0 0-129 0,0 0 129 16,-19 14-387-16,19-14 129 15,-9 45-258-15,9-22 129 16,-2 10-129 0,2-7 0-16,-5 7-129 0,5-5 0 15,0 3 0-15,0-3-129 16,0 0 0-16,0 0 0 15,0-2-129-15,0 0-129 16,1 0 258-16,3-3-258 16,-2-1 129-16,3 1 0 15,-1-2 0-15,0-2 129 16,-3 5-129-16,2-4 0 15,-2-1-129-15,1-2 129 0,-2 4-129 16,0-2 129 0,0 0-129-16,0 0 0 15,0 2 129-15,0 2-129 16,0 0 0-16,0-1 0 0,0 3 129 15,0-3-129-15,0 3 129 16,1-3-129-16,-1-1 0 16,0 0 0-16,0-2 129 15,0-19-129-15,4 33 0 16,-4-33 0-16,0 23 0 15,0-23 0-15,0 0-387 16,0 19-645-16,0-19-3225 0,0-10-516 16,0 10-129-1,-5-27-387-15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7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0-16,15-5-387 15,3 16 129-15,9 6-258 16,3 9-129-16,9 5 0 15,4 11 0-15,4 1 129 16,4 8-258-16,5 4 129 0,-4 9-129 16,9-1 129-1,-4 10-129-15,5-4 0 16,-7 4 0-16,4-1 0 15,-6 4 0-15,0-3 0 0,0 1-129 16,-3-2 129-16,-5-1 129 16,2-8-258-16,-5 5 129 15,0-8 0-15,-6-11-129 16,-3-11 129-16,-9-12-129 15,-6-16 0-15,-5-14 0 16,-5-11 129-16,-10-16-258 16,-8-23 129-16,0 0-129 15,0 0-258-15,0 0-645 16,0 0-2451-16,-1-14-1548 15,1 14-258-15,0 0-516 16,-24-19 129-16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7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1431 30 1 0,'9'-16'902'0,"-9"16"-257"16,0 0 129-16,0 0 0 16,0 0 129-16,21-15 0 15,-21 15 129-15,0 0 387 16,0 0-129-16,0 0 0 0,0 0 0 15,0 0-129-15,0 0 0 16,0 12-129-16,0-12 0 16,-4 28-129-1,4-28-387-15,-26 40 129 0,12-16-129 16,-8 13 0-16,3-1 0 15,-6 11-129-15,-2 2 0 16,-7 10-129-16,1-1 0 16,-3 11-129-16,-1-1 0 15,-9 5 0-15,-2 4-129 16,0 4 258-16,3 0-258 15,0-1 129-15,4 3 0 16,3-3 0-16,3-5-129 0,6 2 129 16,6-4-129-1,-1 0 258-15,6-2-129 16,-3-1 0-16,6-2 0 15,-5-1 129-15,6-2-129 0,-5-4 0 16,7-7 0-16,-8 0 0 16,3-11-129-16,0 2 129 15,-2-3-129-15,-2 3 129 16,0-1-129-16,-3 3 129 15,0-2 0-15,-5 2 0 16,1-2 0-16,3 1-129 16,1-3 129-16,1-6-129 15,7-2 129-15,-2-4-258 16,2-3 258-16,4 0-258 15,4-2 258-15,2 0-129 16,-4 3 0-16,3-1 0 16,-3 0 0-16,1 0 0 0,-1 1 0 15,-2-1 0-15,2 4 0 16,-2 1 0-16,-3 0 0 15,-2 2 0-15,3-1 0 16,-4 3 0-16,1-2 0 16,1 0 0-16,-2-1 0 15,0-2 0-15,4-6 0 16,2 2 0-16,-3-6 0 15,4-1 0-15,11-21 0 16,-15 30 0-16,15-30 0 16,0 0 129-16,-8 19-129 15,8-19 0-15,0 0-129 16,0 0 258-16,0 0-258 0,0 0 129 15,0 0-258-15,0 0-258 16,0 0-645 0,1-11-2451-16,-1 11-1161 15,0 0-387-15,0 0-129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6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4 129 16,-2-6 0-16,0-2-129 15,4-3 258-15,0 2-258 16,-2-4 129-16,6 3-129 16,-4-1 258-16,2 2-258 15,9 3 129-15,-5 5-129 16,1-1 0-16,-3 1 129 0,2 3 0 15,-2-1-129-15,0 2 0 16,2 0 129-16,-4-2-129 16,4-2 0-16,5-1 0 15,0 0 129-15,0-2-129 16,2-1 0-16,0-2 258 15,4 1-258-15,4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6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4 258 15,11 10-258-15,12 4 0 16,19 6 0-16,18 3 0 16,14 3-129-16,14-10 129 15,7-8-129-15,12-15 129 16,9-17 0-16,6-29-129 15,0-25 258-15,-2-26-129 16,0-27 0-16,1-22 0 16,-10-33 0-16,2-21 0 15,-9-26-129-15,-6-18 258 0,-8-16-258 16,-8-14 258-16,-12-11-258 15,-8-4 129-15,-14-8 0 16,-11-1-129-16,-17 6 129 16,-6 0-129-16,-27 12 0 15,-21 6 0-15,-13 13 0 16,-16 17 0-16,-9 17 0 15,-13 15-129-15,-6 20 258 16,-1 17-516-16,9 11-258 16,-2 27-903-16,18-1-3225 15,9 11-516-15,10 11-129 16,9 8-516-16</inkml:trace>
  <inkml:trace contextRef="#ctx0" brushRef="#br0" timeOffset="1">972 2610 1032 0,'0'0'2838'16,"0"0"-258"-16,-4-15-516 15,4 15-258-15,0 0-258 16,0-21-129-16,0 21-258 15,0 0 129-15,29-23-258 16,-29 23-258-16,26 0 129 16,-26 0-258-16,35 7-129 15,-35-7 129-15,52 21-129 16,-22-7 0-16,10-5-129 15,-3 6 129-15,12-4-129 16,-1 4 0-16,2-2-129 0,4 7 0 16,1-2 0-16,-2 4-129 15,4-2 0-15,-4 7 0 16,-1-1 129-1,-5 4-258-15,2-2 258 0,-5 1-129 16,-3-3 0-16,-5 7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1 129-15,-4-1 0 16,-3 2 0-16,2 4 0 15,-2-2 0-15,1 3-129 16,-1-1 129-16,3 1 0 16,4-1 0-16,-6-1 0 15,7 1 129-15,-5 0-129 16,8-1-129-16,-3 4 129 15,4 4-129-15,2-1 129 16,-3 6 0-16,8 0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3660 1677 0,'0'0'3612'16,"0"17"-1290"-16,0-17-129 0,16 13-129 16,9-13-129-16,-25 0-258 15,55 5-387-15,-24 2-258 16,24-7 0-16,-10 0-258 15,24-12 0-15,-5 5-258 16,12-12 0-16,4 5 0 16,10-11-129-16,-1 8 0 15,9-6-258-15,-2 9 129 16,7-3-129-16,3 10 129 15,12-3-258-15,-9 1 129 16,3-3 129-16,-2 1-129 16,-1-3 0-16,-5 2 0 15,-3-3 0-15,-11 3 258 0,-8-2-387 16,-7 3 258-16,-11 6-258 15,-5 1 129-15,-6 1 0 16,-4 1-129-16,-1-1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7:00:50.0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F644BA-8057-44A7-9748-9E9938CE4D46}" emma:medium="tactile" emma:mode="ink">
          <msink:context xmlns:msink="http://schemas.microsoft.com/ink/2010/main" type="inkDrawing" rotatedBoundingBox="18990,13958 19537,17191 18960,17289 18412,14055" semanticType="verticalRange" shapeName="Other">
            <msink:destinationLink direction="with" ref="{3B6C37BA-9A31-482A-8725-03E8B6AFC265}"/>
          </msink:context>
        </emma:interpretation>
      </emma:emma>
    </inkml:annotationXML>
    <inkml:trace contextRef="#ctx0" brushRef="#br0">-6 0 129 0,'0'0'3870'0,"0"0"-1419"15,0 0-645-15,0 0 0 16,0 0 0-16,0 0 258 0,0 0-645 16,0 23-258-1,0-23-129-15,0 46 129 0,0-46-258 16,46 47 0-1,-25-24-129-15,3 23 0 0,0-23-387 16,22 23 0 0,0 1-258-16,0-1 129 0,-1 23-129 15,3-23-129 1,-2 1 129-16,0 22-129 0,0-22 0 15,-1-1-129-15,3-1 258 16,-26 2-129-16,24-1-129 16,-22-23 129-16,0 0 0 15,-24 1 0-15,22-2 0 16,-22-22 0-16,24 24 0 15,-24-24 0-15,0 0 0 16,0 0 0-16,0 0 0 16,0 0 129-16,0 22-129 15,0-22 0-15,0 24 0 16,0-24 0-16,0 24 0 0,0-24 0 15,0 0 0 1,0 0 0-16,0 0 0 0,0 0 0 16,0 0 0-1,0 0 0-15,0 0 0 0,0 0 0 16,0 0 129-1,0 0-129-15,0 0 0 0,0 0 0 16,0 0 0-16,0 0 0 16,0 0 0-16,0 0 129 15,0 22-258-15,0-22 258 0,0 24-129 16,0-2 0-1,0 2 0-15,0-2 0 16,0 25-129-16,0 22 129 16,0 0 0-16,-24 24-129 0,24-1 129 15,0 47 129 1,0-23-129-16,0 45 0 15,0-22 0-15,0 22 129 0,0-22 0 16,0 24-129-16,-22-25 0 16,22-23 0-16,0 1 0 15,0-23-129 1,0-1 0-16,0-46-387 0,0 23-645 15,-24-45-3612-15,24-1-387 16,0-23-387-16,0 0-129 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6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762 2229 1419 0,'0'-19'4644'0,"0"19"129"16,-13 0-1806-16,13 0-516 15,0 0 0-15,-6 9-645 16,-9 34-387-16,13-6-387 16,-6 39-387-16,4 6-129 15,-8 36 0-15,4 11-129 16,-6 22-258-16,4 18 129 15,-7 13-258-15,6 10 0 16,-2 4 0-16,3 5 0 16,3-13-129-16,4 3-129 15,3-22-516-15,0 5-2064 16,3-32-1806-16,9-13-387 15,4-28-774-15,-4-23 516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6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0,'-4'-26'2064'0,"2"-1"-387"15,2 27 0-15,-6-24 129 16,6 24-129-16,-5-19-645 16,5 19 0-16,0 0 129 15,0 0-129-15,0 0-129 0,0 0 129 16,-20 14-387-16,20-14 129 15,-8 45-258-15,8-22 129 16,-3 10-129 0,3-7 0-16,-5 7-129 0,5-5 0 15,0 3 0-15,0-4-129 16,0 1 0-16,0 0 0 15,0-2-129-15,0 0-129 16,1 1 258-16,4-5-258 16,-3 1 129-16,3 0 0 15,-2-3 0-15,1 0 129 16,-3 3-129-16,3-4 0 15,-3 0-129-15,1-1 129 0,-2 3-129 16,0-2 129 0,0 0-129-16,0 0 0 15,0 2 129-15,0 2-129 16,0 0 0-16,0-1 0 0,0 2 129 15,0-2-129-15,0 3 129 16,1-3-129-16,-1-1 0 16,0 0 0-16,0-2 129 15,0-19-129-15,3 33 0 16,-3-33 0-16,0 23 0 15,0-23 0-15,0 0-387 16,0 19-645-16,0-19-3225 0,0-10-516 16,0 10-129-1,-4-26-387-15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6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0-16,15-4-387 15,3 15 129-15,9 5-258 16,3 11-129-16,9 3 0 15,4 12 0-15,4 1 129 16,4 8-258-16,5 4 129 0,-4 9-129 16,9 0 129-1,-4 8-129-15,5-3 0 16,-8 3 0-16,5 0 0 15,-6 4 0-15,0-4 0 0,0 3-129 16,-3-3 129-16,-5-1 129 16,2-8-258-16,-5 5 129 15,0-8 0-15,-6-11-129 16,-3-11 129-16,-9-11-129 15,-6-18 0-15,-5-12 0 16,-5-13 129-16,-10-15-258 16,-8-23 129-16,0 0-129 15,0 0-258-15,0 0-645 16,0 0-2451-16,-1-14-1548 15,1 14-258-15,0 0-516 16,-24-19 129-16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7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0-16,4-1 0 15,-3-1 129-15,5-3-129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1 0-16,-3-1 0 15,-2 3 0-15,3 0 0 16,-3 1 0-16,-1-1 0 16,3-1 0-16,-4 1 0 15,2-4 0-15,3-5 0 16,1 2 0-16,-1-6 0 15,3-1 0-15,11-21 0 16,-16 29 0-16,16-29 0 16,0 0 129-16,-7 19-129 15,7-19 0-15,0 0-129 16,0 0 258-16,0 0-258 0,0 0 129 15,0 0-258-15,0 0-258 16,0 0-645 0,1-10-2451-16,-1 10-1161 15,0 0-387-15,0 0-129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5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3 129 16,-2-5 0-16,0-1-129 15,4-4 258-15,0 1-258 16,-2-3 129-16,6 4-129 16,-4-2 258-16,2 2-258 15,9 3 129-15,-5 5-129 16,1-1 0-16,-3 1 129 0,2 4 0 15,-2-2-129-15,0 2 0 16,2-1 129-16,-4 0-129 16,4-3 0-16,5-2 0 15,0 1 129-15,0-2-129 16,2 0 0-16,0-4 258 15,4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5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3 258 15,11 11-258-15,12 4 0 16,19 6 0-16,18 3 0 16,14 3-129-16,14-8 129 15,8-10-129-15,11-15 129 16,8-17 0-16,7-29-129 15,0-25 258-15,-2-26-129 16,0-27 0-16,1-22 0 16,-10-33 0-16,2-21 0 15,-9-26-129-15,-6-18 258 0,-8-16-258 16,-8-16 258-16,-12-9-258 15,-8-4 129-15,-13-8 0 16,-13 0-129-16,-16 4 129 16,-6 2-129-16,-27 11 0 15,-21 6 0-15,-13 13 0 16,-16 17 0-16,-9 17 0 15,-12 15-129-15,-8 20 258 16,0 17-516-16,9 11-258 16,-2 27-903-16,18-1-3225 15,9 11-516-15,10 11-129 16,9 8-516-16</inkml:trace>
  <inkml:trace contextRef="#ctx0" brushRef="#br0" timeOffset="1">972 2612 1032 0,'0'0'2838'16,"0"0"-258"-16,-4-16-516 15,4 16-258-15,0 0-258 16,0-21-129-16,0 21-258 15,0 0 129-15,29-23-258 16,-29 23-258-16,26 0 129 16,-26 0-258-16,35 7-129 15,-35-7 129-15,52 21-129 16,-22-7 0-16,10-5-129 15,-3 6 129-15,12-4-129 16,-1 5 0-16,2-4-129 0,4 9 0 16,2-4 0-16,-4 6-129 15,5-4 0-15,-4 8 0 16,-1 0 129-1,-5 2-258-15,2-1 258 0,-5 1-129 16,-3-4 0-16,-5 8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21 0-16,-15-21 0 16,0 0 129-16,0 0-129 15,0 0 0-15,0 0 0 16,0 0 0-16,0 0 0 15,0 0 0-15,0 0 0 16,0 0 0-16,0 0 0 16,0 0 0-16,0 0 0 15,0 0 129-15,0 0-129 0,0 0 0 16,-12-9 0-16,12 9 0 15,0 0 0-15,-21-4 0 16,21 4 0-16,0 0 0 16,-21-3 0-16,21 3 0 15,-23 0 0-15,23 0 0 16,-25 0 0-16,25 0 0 15,-34 0 0-15,16 0-129 16,-4 0 258-16,-2 0-129 16,0-4-129-16,-2 1 129 15,-5-2 0-15,0 0-129 16,1-4 129-16,-7 0 0 15,0-1-129-15,-4-6 129 0,-4 0-129 16,-3-3 129-16,-4-1 0 16,-3-3 0-16,-2 0-129 15,0 1 129-15,-4-1 0 16,-3 2 0-16,2 4 0 15,-2-2 0-15,1 3-129 16,0-1 129-16,1 1 0 16,5-1 0-16,-6-1 0 15,7 1 129-15,-5 0-129 16,8-1-129-16,-3 4 129 15,4 4-129-15,2 0 129 16,-3 4 0-16,8 1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3660 1677 0,'0'0'3612'16,"0"18"-1290"-16,0-18-129 0,16 12-129 16,10-12-129-16,-26 0-258 15,54 5-387-15,-23 2-258 16,24-7 0-16,-10 0-258 15,24-12 0-15,-4 5-258 16,10-12 0-16,5 5 0 16,10-11-129-16,-1 8 0 15,9-6-258-15,-2 10 129 16,7-5-129-16,4 11 129 15,10-3-258-15,-8 1 129 16,3-3 129-16,-2 1-129 16,-1-2 0-16,-5 0 0 15,-3-2 0-15,-11 3 258 0,-8-2-387 16,-7 3 258-16,-11 6-258 15,-5 2 129-15,-6-1 0 16,-4 2-129-16,-1-1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5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16,-6 39-387-16,4 6-129 15,-8 36 0-15,4 11-129 16,-5 22-258-16,3 18 129 15,-7 14-258-15,6 8 0 16,-2 6 0-16,3 3 0 16,3-12-129-16,4 3-129 15,3-22-516-15,0 5-2064 16,3-32-1806-16,9-13-387 15,4-28-774-15,-4-23 516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6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52 90 258 0,'-4'-26'2064'0,"2"0"-387"15,2 26 0-15,-6-25 129 16,6 25-129-16,-5-19-645 16,5 19 0-16,0 0 129 15,0 0-129-15,0 0-129 0,0 0 129 16,-20 14-387-16,20-14 129 15,-8 45-258-15,8-22 129 16,-3 10-129 0,3-7 0-16,-5 8-129 0,5-7 0 15,0 5 0-15,0-4-129 16,0 0 0-16,0 0 0 15,0-2-129-15,0 0-129 16,1 0 258-16,4-3-258 16,-3 0 129-16,2-1 0 15,0-1 0-15,0-1 129 16,-3 4-129-16,3-5 0 15,-3 0-129-15,1-1 129 0,-2 3-129 16,0-2 129 0,0 0-129-16,0 0 0 15,0 2 129-15,0 2-129 16,0 0 0-16,0-1 0 0,0 3 129 15,0-2-129-15,0 1 129 16,1-1-129-16,-1-2 0 16,0 0 0-16,0-2 129 15,0-19-129-15,4 33 0 16,-4-33 0-16,0 23 0 15,0-23 0-15,0 0-387 16,0 19-645-16,0-19-3225 0,0-11-516 16,0 11-129-1,-5-26-387-15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6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25-258-16,17-9-258 16,-7 20 0-16,14-5-387 15,5 16 129-15,8 5-258 16,3 11-129-16,8 3 0 15,5 12 0-15,4 1 129 16,4 8-258-16,4 4 129 0,-3 8-129 16,9 1 129-1,-5 8-129-15,7-3 0 16,-8 3 0-16,3 0 0 15,-5 4 0-15,0-4 0 0,-1 2-129 16,-1-2 129-16,-7-1 129 16,3-8-258-16,-5 4 129 15,-1-7 0-15,-5-10-129 16,-3-13 129-16,-9-10-129 15,-5-18 0-15,-7-13 0 16,-4-11 129-16,-10-16-258 16,-8-23 129-16,0 0-129 15,0 0-258-15,0 0-645 16,0 0-2451-16,-1-14-1548 15,1 14-258-15,0 0-516 16,-24-19 129-16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6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0-16,4-2 0 15,-3 1 129-15,5-4-129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0 0-16,-3 1 0 15,-2 2 0-15,3 0 0 16,-3 1 0-16,-1-2 0 16,3 1 0-16,-4 0 0 15,2-4 0-15,3-5 0 16,1 1 0-16,-1-4 0 15,3-2 0-15,11-21 0 16,-16 29 0-16,16-29 0 16,0 0 129-16,-7 19-129 15,7-19 0-15,0 0-129 16,0 0 258-16,0 0-258 0,0 0 129 15,0 0-258-15,0 0-258 16,0 0-645 0,1-10-2451-16,-1 10-1161 15,0 0-387-15,0 0-129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7:00:52.8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B02921-072C-4F00-94F1-827EFCFDE1A5}" emma:medium="tactile" emma:mode="ink">
          <msink:context xmlns:msink="http://schemas.microsoft.com/ink/2010/main" type="inkDrawing" rotatedBoundingBox="16082,9029 18169,10817 17349,11773 15263,9985" semanticType="callout" shapeName="Other">
            <msink:sourceLink direction="with" ref="{BEBEEECF-CFE2-4262-B8A9-41B2DAB4A645}"/>
            <msink:sourceLink direction="with" ref="{324B6A22-8BBF-4C85-B98B-4623E7E9D6D2}"/>
          </msink:context>
        </emma:interpretation>
      </emma:emma>
    </inkml:annotationXML>
    <inkml:trace contextRef="#ctx0" brushRef="#br0">2194 1661 1548 0,'0'0'2322'15,"0"0"-258"-15,0 0 258 0,0 0-516 16,0 0 0-1,0 0-258-15,0 0-129 16,0 0-258-16,0 0-258 0,0 0-258 16,0 0-129-16,0 0 0 15,0 0-258-15,0 0 0 16,0 0 0-1,0 0-129-15,0 0 0 0,0 0 0 16,0 0 0-16,-24 0-129 16,24 0 0-16,0 0 129 15,0 0 0 1,-22 0 0-16,-2 0 0 0,3 24 0 15,-4-24 129-15,1 23-129 0,3-23 129 16,-25 23 0 0,-2-23-129-16,2 23 0 0,1-23 129 15,-1 24 0 1,-48-24-129-16,27 22 0 0,-27-22 129 15,2 24 0 1,-1-1-129-16,1 0 129 0,-23-23 0 16,45 23 129-1,-22 0-129-15,23 0 129 0,-1-23-129 16,24 23 0-16,22-23 0 15,-22 23-129-15,25-23 0 16,21 0-129-16,0 23 129 0,0-23-129 16,0 0 0-1,0 0 0-15,0 0-129 16,0 0 129-16,0 0 0 15,0 24 0-15,0-24 129 0,0 0-258 16,0 0 258-16,0 0-129 16,0 0 0-1,0 0 0-15,0 0 0 0,0 0 0 16,0 0 129-1,0 0-129-15,0 0 0 0,0 0 129 16,0 0-129 0,0 0 0-16,0 0 0 0,-24 0 0 15,24-24 0 1,0 1 0-16,-24-23 0 0,2 0 0 15,-2-23 0-15,2-24-129 0,-2 1 258 16,-21-24-129 0,20 0-129-16,-20 1 0 0,-1-24 129 15,-24-22-129 1,25 22 129-16,-1-23-129 0,-24 23 129 15,24 23-129 1,-2 1 0-16,27 23 129 0,-3 23-258 16,2-1-129-1,-2 47-774-15,24-1-1290 0,0 2-2451 16,0 22-258-16,0 0-258 15,0-23-128-15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4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0 129-15,-1 0 0 0,-2 0 0 16,-3 0 0-1,0 2 0-15,-2 1-129 16,-1 6 129-16,1 1 0 16,-4 3 0-16,2-3 0 0,0 4 0 15,-3-2-129-15,0 2 258 16,3 2 0-16,-8 1-129 15,5 2 0-15,-2 4 0 16,2-1 0-16,0 3 0 16,2-1 0-16,-1 2 0 15,4-5-129-15,0 4 129 16,-2-6 0-16,0-2-129 15,5-3 258-15,-1 2-258 16,-2-4 129-16,5 3-129 16,-2-1 258-16,1 2-258 15,8 3 129-15,-3 5-129 16,0-1 0-16,-3 1 129 0,2 3 0 15,-2-1-129-15,0 2 0 16,2 0 129-16,-4-2-129 16,3-2 0-16,7-1 0 15,-2 0 129-15,2-2-129 16,0-1 0-16,2-2 258 15,3 1-258-15,4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4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4 258 15,11 10-258-15,12 4 0 16,19 6 0-16,18 3 0 16,14 3-129-16,14-10 129 15,7-8-129-15,12-15 129 16,9-17 0-16,6-29-129 15,0-25 258-15,-2-26-129 16,0-27 0-16,1-22 0 16,-10-33 0-16,2-21 0 15,-9-26-129-15,-6-18 258 0,-8-16-258 16,-8-14 258-16,-12-11-258 15,-8-4 129-15,-14-8 0 16,-11-1-129-16,-17 6 129 16,-6 0-129-16,-27 12 0 15,-21 6 0-15,-13 13 0 16,-17 17 0-16,-7 17 0 15,-14 15-129-15,-6 20 258 16,-1 17-516-16,9 11-258 16,-2 27-903-16,18-1-3225 15,9 11-516-15,10 11-129 16,9 8-516-16</inkml:trace>
  <inkml:trace contextRef="#ctx0" brushRef="#br0" timeOffset="1">972 2610 1032 0,'0'0'2838'16,"0"0"-258"-16,-4-15-516 15,4 15-258-15,0 0-258 16,0-21-129-16,0 21-258 15,0 0 129-15,29-23-258 16,-29 23-258-16,26 0 129 16,-26 0-258-16,35 7-129 15,-35-7 129-15,52 21-129 16,-22-7 0-16,10-5-129 15,-3 6 129-15,12-4-129 16,-1 4 0-16,2-2-129 0,4 7 0 16,1-2 0-16,-2 4-129 15,4-2 0-15,-4 7 0 16,-1-1 129-1,-5 4-258-15,2-2 258 0,-5 1-129 16,-3-3 0-16,-5 7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1 129-15,-4-1 0 16,-3 2 0-16,2 4 0 15,-2-2 0-15,1 3-129 16,-1-1 129-16,3 1 0 16,4-1 0-16,-6-1 0 15,7 1 129-15,-5 0-129 16,8-1-129-16,-3 4 129 15,4 4-129-15,2-1 129 16,-3 6 0-16,8 0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3660 1677 0,'0'0'3612'16,"0"17"-1290"-16,0-17-129 0,16 13-129 16,9-13-129-16,-25 0-258 15,55 5-387-15,-24 2-258 16,24-7 0-16,-10 0-258 15,24-12 0-15,-5 5-258 16,12-12 0-16,4 5 0 16,10-11-129-16,-1 8 0 15,9-6-258-15,-2 9 129 16,7-3-129-16,3 10 129 15,12-3-258-15,-9 1 129 16,3-3 129-16,-2 1-129 16,-1-3 0-16,-5 2 0 15,-3-3 0-15,-11 3 258 0,-8-2-387 16,-7 3 258-16,-11 6-258 15,-5 1 129-15,-6 1 0 16,-4 1-129-16,-1-1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5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762 2229 1419 0,'0'-19'4644'0,"0"19"129"16,-13 0-1806-16,13 0-516 15,0 0 0-15,-6 9-645 16,-9 34-387-16,13-6-387 16,-6 39-387-16,4 6-129 15,-8 36 0-15,4 11-129 16,-6 22-258-16,4 18 129 15,-7 13-258-15,6 10 0 16,-2 4 0-16,3 5 0 16,3-13-129-16,4 3-129 15,3-22-516-15,0 5-2064 16,3-32-1806-16,9-13-387 15,4-28-774-15,-4-23 516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5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52 90 258 0,'-4'-26'2064'0,"2"-1"-387"15,2 27 0-15,-6-24 129 16,6 24-129-16,-5-19-645 16,5 19 0-16,0 0 129 15,0 0-129-15,0 0-129 0,0 0 129 16,-21 14-387-16,21-14 129 15,-8 45-258-15,8-22 129 16,-3 10-129 0,3-7 0-16,-5 7-129 0,5-5 0 15,0 3 0-15,0-4-129 16,0 1 0-16,0 0 0 15,0-2-129-15,0 0-129 16,1 1 258-16,4-5-258 16,-3 1 129-16,3 0 0 15,-2-3 0-15,1 0 129 16,-3 3-129-16,3-4 0 15,-3 0-129-15,1-1 129 0,-2 3-129 16,0-2 129 0,0 0-129-16,0 0 0 15,0 2 129-15,0 2-129 16,0 0 0-16,0-1 0 0,0 2 129 15,0-2-129-15,0 3 129 16,1-3-129-16,-1-1 0 16,0 0 0-16,0-2 129 15,0-19-129-15,3 33 0 16,-3-33 0-16,0 23 0 15,0-23 0-15,0 0-387 16,0 19-645-16,0-19-3225 0,0-10-516 16,0 10-129-1,-4-26-387-15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5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0-16,15-5-387 15,3 16 129-15,9 6-258 16,3 9-129-16,9 5 0 15,4 11 0-15,4 1 129 16,4 8-258-16,5 4 129 0,-4 9-129 16,9-1 129-1,-4 10-129-15,5-4 0 16,-7 4 0-16,4-1 0 15,-6 4 0-15,0-3 0 0,0 1-129 16,-3-2 129-16,-5-1 129 16,2-8-258-16,-5 5 129 15,0-8 0-15,-6-11-129 16,-3-11 129-16,-9-12-129 15,-6-16 0-15,-5-14 0 16,-5-11 129-16,-10-16-258 16,-8-23 129-16,0 0-129 15,0 0-258-15,0 0-645 16,0 0-2451-16,-1-14-1548 15,1 14-258-15,0 0-516 16,-24-19 129-16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5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0-16,4-2 0 15,-3 1 129-15,5-4-129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0 0-16,-3 1 0 15,-2 2 0-15,3 0 0 16,-3 1 0-16,-1-2 0 16,3 1 0-16,-4 0 0 15,2-4 0-15,3-5 0 16,1 1 0-16,-1-4 0 15,3-2 0-15,11-21 0 16,-16 29 0-16,16-29 0 16,0 0 129-16,-7 19-129 15,7-19 0-15,0 0-129 16,0 0 258-16,0 0-258 0,0 0 129 15,0 0-258-15,0 0-258 16,0 0-645 0,1-10-2451-16,-1 10-1161 15,0 0-387-15,0 0-129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3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3 129 16,-2-5 0-16,0-1-129 15,4-4 258-15,0 1-258 16,-2-3 129-16,6 4-129 16,-4-2 258-16,2 2-258 15,9 3 129-15,-5 5-129 16,1-1 0-16,-3 1 129 0,2 4 0 15,-2-2-129-15,0 2 0 16,2-1 129-16,-4 0-129 16,3-3 0-16,7-2 0 15,-1 1 129-15,0-2-129 16,2 0 0-16,0-4 258 15,4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4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21 129 16,2 4-129-16,-14 25-129 0,5 4-129 16,0 20 0-16,4 4-129 15,4 17 129-15,17 2-129 16,3 10-129-16,19 3 258 15,11 11-258-15,12 4 0 16,19 7 0-16,18 1 0 16,14 4-129-16,14-8 129 15,8-9-129-15,11-16 129 16,8-18 0-16,7-27-129 15,0-26 258-15,-2-27-129 16,0-25 0-16,1-23 0 16,-10-34 0-16,2-20 0 15,-9-26-129-15,-6-17 258 0,-8-18-258 16,-8-15 258-16,-12-9-258 15,-8-4 129-15,-13-8 0 16,-13 0-129-16,-16 5 129 16,-6 1-129-16,-27 11 0 15,-21 5 0-15,-13 14 0 16,-16 18 0-16,-9 15 0 15,-12 16-129-15,-8 20 258 16,0 17-516-16,9 11-258 16,-2 27-903-16,18-1-3225 15,9 11-516-15,10 11-129 16,9 8-516-16</inkml:trace>
  <inkml:trace contextRef="#ctx0" brushRef="#br0" timeOffset="1">972 2612 1032 0,'0'0'2838'16,"0"0"-258"-16,-4-16-516 15,4 16-258-15,0 0-258 16,0-20-129-16,0 20-258 15,0 0 129-15,29-23-258 16,-29 23-258-16,26 0 129 16,-26 0-258-16,35 7-129 15,-35-7 129-15,52 21-129 16,-22-7 0-16,10-6-129 15,-3 8 129-15,12-5-129 16,-1 4 0-16,2-3-129 0,4 9 0 16,2-3 0-16,-4 4-129 15,5-3 0-15,-4 9 0 16,-1-2 129-1,-5 4-258-15,2-2 258 0,-5 1-129 16,-3-4 0-16,-5 8 0 16,2-5 0-16,-6 5-129 15,0-3 129-15,-4 1 0 16,-1-3 0-16,-1 8 0 15,-1-1-129-15,-2 5 129 16,1-4-129-16,-4 3 129 16,3 4-129-16,-4-1 129 15,2 1-129-15,-1-3 0 0,1 2 0 16,-2-6 0-1,-2 1 129-15,3 1-129 16,-2-3 0-16,-2-2 129 16,0-3-129-16,1 1 129 0,-2-5-129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1 129-15,-4-1 0 16,-3 2 0-16,2 4 0 15,-2-2 0-15,1 3-129 16,0-1 129-16,1 1 0 16,5-1 0-16,-6-1 0 15,7 1 129-15,-5-1-129 16,8 1-129-16,-3 3 129 15,4 4-129-15,2-1 129 16,-3 6 0-16,8 0 0 16,-2 1-129-16,0 3 129 0,4-5-129 15,-4 1 129-15,3-7 129 16,-4-5-258-1,1-6 129-15,3-1 0 16,-5-4 0-16,0-2 0 0,-4 3 129 16,1-1-129-16,7 7 0 15,-3 4 0-15,7 6 0 16,4 2-129-16,0 6 258 15,12 3-258-15,5 0 129 16,20 0-129-16,-26 0 129 16,26 0-258-16,0 0-129 15,0 0-258-15,0 0-645 16,0 0-1935-16,0 0-1806 15,0 0-129-15,0 0-387 16</inkml:trace>
  <inkml:trace contextRef="#ctx0" brushRef="#br0" timeOffset="2">-1150 3661 1677 0,'0'0'3612'16,"0"17"-1290"-16,0-17-129 0,16 13-129 16,10-13-129-16,-26 0-258 15,54 5-387-15,-23 2-258 16,24-7 0-16,-10 0-258 15,24-12 0-15,-4 5-258 16,10-13 0-16,5 7 0 16,10-12-129-16,-1 8 0 15,9-6-258-15,-2 9 129 16,7-3-129-16,4 10 129 15,10-3-258-15,-8 1 129 16,3-3 129-16,-2 1-129 16,-1-3 0-16,-5 2 0 15,-3-3 0-15,-11 2 258 0,-8 0-387 16,-7 2 258-16,-11 6-258 15,-5 1 129-15,-6 1 0 16,-4 1-129-16,-1-1 0 16,-2-3 0-16,-4-2 0 15,1 1 0-15,-2-5 129 16,-4 1-258-16,1 1 258 15,-7-1-129-15,-7 3 0 16,-3 2 0-16,-21 6 0 16,27-8 0-16,-27 8 129 15,21-7-258-15,-21 7 258 16,0 0-258-16,21-14 258 0,-21 14-258 15,0 0 129-15,23-17 0 16,-23 17 0-16,0 0 0 16,0 0-129-16,25-14-258 15,-25 14-516 1,0 0-1419-16,17 0-2322 0,-17 0-387 15,0 0-516-15,0 0 129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4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16,-6 39-387-16,4 6-129 15,-8 36 0-15,4 11-129 16,-5 22-258-16,3 18 129 15,-7 14-258-15,6 8 0 16,-2 6 0-16,3 3 0 16,3-12-129-16,4 3-129 15,3-22-516-15,0 5-2064 16,3-32-1806-16,9-13-387 15,4-28-774-15,-4-23 516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4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50 90 258 0,'-5'-26'2064'0,"3"-1"-387"15,2 27 0-15,-5-24 129 16,5 24-129-16,-4-19-645 16,4 19 0-16,0 0 129 15,0 0-129-15,0 0-129 0,0 0 129 16,-19 14-387-16,19-14 129 15,-9 45-258-15,9-22 129 16,-2 10-129 0,2-7 0-16,-5 7-129 0,5-5 0 15,0 3 0-15,0-3-129 16,0 0 0-16,0 0 0 15,0-2-129-15,0 0-129 16,1 0 258-16,4-3-258 16,-4-1 129-16,4 1 0 15,-1-2 0-15,0-2 129 16,-3 5-129-16,3-4 0 15,-4-1-129-15,2-2 129 0,-2 4-129 16,0-2 129 0,0 0-129-16,0 0 0 15,0 2 129-15,0 2-129 16,0 0 0-16,0-1 0 0,0 3 129 15,0-3-129-15,0 3 129 16,1-3-129-16,-1-1 0 16,0 0 0-16,0-2 129 15,0-19-129-15,4 33 0 16,-4-33 0-16,0 23 0 15,0-23 0-15,0 0-387 16,0 19-645-16,0-19-3225 0,0-10-516 16,0 10-129-1,-5-27-387-15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7:00:54.5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A2757C-D24C-45DD-AD63-A1900B5A54A9}" emma:medium="tactile" emma:mode="ink">
          <msink:context xmlns:msink="http://schemas.microsoft.com/ink/2010/main" type="inkDrawing" rotatedBoundingBox="18170,10864 19586,9034 20397,9661 18981,11491" semanticType="callout" shapeName="Other">
            <msink:sourceLink direction="with" ref="{BEBEEECF-CFE2-4262-B8A9-41B2DAB4A645}"/>
          </msink:context>
        </emma:interpretation>
      </emma:emma>
    </inkml:annotationXML>
    <inkml:trace contextRef="#ctx0" brushRef="#br0">-15 1383 1 0,'0'0'515'0,"0"23"1"16,0-23 0-16,0 0 129 16,0 0-129-16,0 0 129 0,0 0 258 15,0 0 0 1,0 0 0-16,0 24 387 15,0-24-258-15,0 0-129 16,0 0 129-16,24 22-129 0,-24-22-129 16,0 0-387-1,0 0 258-15,0 0-387 16,0 0 258-16,24 24-129 0,-24-24 0 15,22 23 258-15,2 0-258 16,-2 0 129-16,2 1 129 16,0-2-258-1,-2 2 0-15,23 22 129 0,-21-23-129 16,22 23 0-16,-22-23-129 15,22 23 0-15,0-22 0 16,-22-2-129-16,21 25 0 0,1-24-129 16,0 0 129-1,-22 0-258-15,0 24 258 0,-2-25-258 16,2-22 129-1,-3 22 0-15,-21-22 129 0,24 24-129 16,-24-24 129 0,0 0 0-16,0 0-129 0,24 24 129 15,-24-24 0 1,0 0 0-16,0 0-129 0,0 0 129 15,0 0 0-15,0 0-129 16,0 0 129-16,-24 22-129 16,24-22 129-16,0 0 0 15,0 0 0-15,0 0-129 16,0 0 129-16,0 0 0 15,0 0 129-15,0 0-129 16,0 0 0-16,0 0 0 16,0 0 0-16,0 0 0 15,0-22 0-15,24-2 129 16,-24 0-258-16,46-20 129 0,-24-26 0 15,26-23 0 1,-2 1-129-16,23-23 0 0,-1-24 0 16,26-23-129-1,-25 1 129-15,23-2-258 0,-23-21 258 16,1 22-129-1,-2 24 129-15,1 0 0 0,-23 20 0 16,2 27 0-16,-2 45 0 16,-24-1 0-16,2 1 0 15,0 46-129-15,-24 0-129 0,0-23-516 16,0 23-774-1,0 0-1806-15,-24 0-1419 16,0 0-258-16,2-23-258 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4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25-258-16,17-9-258 16,-7 20 0-16,14-5-387 15,5 16 129-15,8 5-258 16,3 11-129-16,8 3 0 15,5 12 0-15,4 1 129 16,4 8-258-16,4 4 129 0,-3 8-129 16,9 1 129-1,-5 8-129-15,7-3 0 16,-8 3 0-16,3 0 0 15,-5 4 0-15,0-4 0 0,-1 2-129 16,-1-2 129-16,-7-1 129 16,3-8-258-16,-5 4 129 15,-1-7 0-15,-5-10-129 16,-3-13 129-16,-9-10-129 15,-5-18 0-15,-7-12 0 16,-4-13 129-16,-10-15-258 16,-8-23 129-16,0 0-129 15,0 0-258-15,0 0-645 16,0 0-2451-16,-1-14-1548 15,1 14-258-15,0 0-516 16,-24-19 129-16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4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0-16,4-1 0 15,-3-1 129-15,5-3-129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1 0-16,-3-1 0 15,-2 3 0-15,3 0 0 16,-3 1 0-16,-1-1 0 16,3-1 0-16,-4 1 0 15,2-4 0-15,3-5 0 16,1 2 0-16,-1-6 0 15,3-1 0-15,11-21 0 16,-16 29 0-16,16-29 0 16,0 0 129-16,-7 19-129 15,7-19 0-15,0 0-129 16,0 0 258-16,0 0-258 0,0 0 129 15,0 0-258-15,0 0-258 16,0 0-645 0,1-10-2451-16,-1 10-1161 15,0 0-387-15,0 0-129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3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4 129 16,-2-6 0-16,0-2-129 15,4-3 258-15,0 2-258 16,-2-4 129-16,6 3-129 16,-4-1 258-16,2 2-258 15,9 3 129-15,-5 5-129 16,1-1 0-16,-3 1 129 0,2 3 0 15,-2-1-129-15,0 2 0 16,2 0 129-16,-4-2-129 16,4-2 0-16,5-1 0 15,0 0 129-15,0-2-129 16,2-1 0-16,0-2 258 15,4 1-258-15,4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3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927 118 1 0,'-31'-19'3998'0,"31"19"388"16,-35-9-387-16,3 9-2451 16,15-8-258-16,-15 8-258 15,11 0 129-15,-15 1-129 16,7 3-258-16,-16 17-129 15,2 1 0-15,-11 22 129 16,2 4-129-16,-14 26-129 0,5 2-129 16,0 22 0-16,4 3-129 15,4 17 129-15,17 2-129 16,3 11-129-16,19 3 258 15,11 10-258-15,12 4 0 16,19 7 0-16,18 1 0 16,14 5-129-16,14-11 129 15,7-7-129-15,12-16 129 16,9-18 0-16,5-27-129 15,1-26 258-15,-2-27-129 16,0-25 0-16,1-23 0 16,-10-33 0-16,2-21 0 15,-9-27-129-15,-6-16 258 0,-8-18-258 16,-8-13 258-16,-12-12-258 15,-8-2 129-15,-14-10 0 16,-11 0-129-16,-17 6 129 16,-6 0-129-16,-27 12 0 15,-21 5 0-15,-13 14 0 16,-17 17 0-16,-7 16 0 15,-14 16-129-15,-6 20 258 16,-1 17-516-16,9 11-258 16,-2 27-903-16,18-1-3225 15,9 11-516-15,10 11-129 16,9 8-516-16</inkml:trace>
  <inkml:trace contextRef="#ctx0" brushRef="#br0" timeOffset="1">971 2615 1032 0,'0'0'2838'16,"0"0"-258"-16,-4-16-516 15,4 16-258-15,0 0-258 16,0-21-129-16,0 21-258 15,0 0 129-15,29-23-258 16,-29 23-258-16,26 0 129 16,-26 0-258-16,35 7-129 15,-35-7 129-15,52 21-129 16,-22-7 0-16,10-5-129 15,-3 7 129-15,12-6-129 16,-1 6 0-16,2-4-129 0,4 9 0 16,1-4 0-16,-2 6-129 15,4-4 0-15,-4 9 0 16,-1-2 129-1,-5 3-258-15,2-1 258 0,-5 2-129 16,-3-4 0-16,-5 7 0 16,2-5 0-16,-6 5-129 15,0-4 129-15,-4 3 0 16,-1-4 0-16,-1 8 0 15,-1-1-129-15,-2 5 129 16,1-3-129-16,-4 1 129 16,3 5-129-16,-4-1 129 15,2 2-129-15,-1-4 0 0,1 1 0 16,-2-4 0-1,-2 0 129-15,3 1-129 16,-2-3 0-16,-2-2 129 16,0-4-129-16,1 3 129 0,-2-6-129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0 129-15,-4 1 0 16,-3 1 0-16,2 3 0 15,-2-1 0-15,1 4-129 16,-1-3 129-16,3 3 0 16,4-3 0-16,-6 1 0 15,7-1 129-15,-5 1-129 16,8 0-129-16,-3 3 129 15,4 3-129-15,2 1 129 16,-3 5 0-16,8-1 0 16,-2 3-129-16,1 1 129 0,3-3-129 15,-4 0 129-15,3-8 129 16,-4-4-258-1,1-6 129-15,3-1 0 16,-5-4 0-16,0-1 0 0,-4 1 129 16,1 0-129-16,7 7 0 15,-3 4 0-15,7 6 0 16,4 2-129-16,0 6 258 15,12 3-258-15,5 0 129 16,20 0-129-16,-26 0 129 16,26 0-258-16,0 0-129 15,0 0-258-15,0 0-645 16,0 0-1935-16,0 0-1806 15,0 0-129-15,0 0-387 16</inkml:trace>
  <inkml:trace contextRef="#ctx0" brushRef="#br0" timeOffset="2">-1150 3666 1677 0,'0'0'3612'16,"0"17"-1290"-16,0-17-129 0,16 12-129 16,9-12-129-16,-25 0-258 15,55 6-387-15,-24 1-258 16,24-7 0-16,-10 0-258 15,24-13 0-15,-5 6-258 16,12-12 0-16,4 5 0 16,10-10-129-16,-1 7 0 15,9-6-258-15,-2 9 129 16,7-3-129-16,3 10 129 15,12-4-258-15,-9 2 129 16,3-3 129-16,-2 2-129 16,-1-4 0-16,-5 2 0 15,-4-4 0-15,-10 4 258 0,-8-2-387 16,-7 4 258-16,-11 4-258 15,-5 3 129-15,-6-1 0 16,-4 3-129-16,-1-3 0 16,-2-1 0-16,-4-4 0 15,1 2 0-15,-2-5 129 16,-4 2-258-16,1-1 258 15,-7 1-129-15,-7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3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16,-8 34-387-16,12-6-387 16,-7 39-387-16,5 6-129 15,-8 36 0-15,4 11-129 16,-5 22-258-16,3 18 129 15,-7 13-258-15,6 10 0 16,-2 4 0-16,3 5 0 16,3-13-129-16,4 3-129 15,3-22-516-15,0 5-2064 16,3-32-1806-16,9-13-387 15,4-28-774-15,-4-23 516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3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0,'-4'-26'2064'0,"2"-1"-387"15,2 27 0-15,-6-24 129 16,6 24-129-16,-5-19-645 16,5 19 0-16,0 0 129 15,0 0-129-15,0 0-129 0,0 0 129 16,-20 14-387-16,20-14 129 15,-8 45-258-15,8-22 129 16,-3 10-129 0,3-7 0-16,-5 7-129 0,5-5 0 15,0 3 0-15,0-4-129 16,0 1 0-16,0 0 0 15,0-2-129-15,0 0-129 16,1 1 258-16,4-5-258 16,-3 1 129-16,3 0 0 15,-2-3 0-15,1 0 129 16,-3 3-129-16,3-4 0 15,-3 0-129-15,1-1 129 0,-2 3-129 16,0-2 129 0,0 0-129-16,0 0 0 15,0 2 129-15,0 2-129 16,0 0 0-16,0-1 0 0,0 2 129 15,0-2-129-15,0 3 129 16,1-3-129-16,-1-1 0 16,0 0 0-16,0-2 129 15,0-19-129-15,3 33 0 16,-3-33 0-16,0 23 0 15,0-23 0-15,0 0-387 16,0 19-645-16,0-19-3225 0,0-10-516 16,0 10-129-1,-4-26-387-15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3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25-258-16,17-9-258 16,-7 20 0-16,14-5-387 15,5 16 129-15,8 5-258 16,3 11-129-16,8 3 0 15,5 13 0-15,4-1 129 16,4 10-258-16,4 2 129 0,-3 10-129 16,9-1 129-1,-5 10-129-15,7-4 0 16,-8 2 0-16,3 1 0 15,-5 4 0-15,0-4 0 0,-1 2-129 16,-1-1 129-16,-7-3 129 16,3-6-258-16,-5 3 129 15,-1-7 0-15,-5-11-129 16,-3-11 129-16,-9-12-129 15,-5-16 0-15,-7-14 0 16,-4-11 129-16,-10-16-258 16,-8-23 129-16,0 0-129 15,0 0-258-15,0 0-645 16,0 0-2451-16,-1-14-1548 15,1 14-258-15,0 0-516 16,-24-19 129-16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3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0-16,4-1 0 15,-3-1 129-15,5-3-129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1 0-16,-3-1 0 15,-2 3 0-15,3 0 0 16,-3 1 0-16,-1-1 0 16,3-1 0-16,-4 1 0 15,2-4 0-15,3-5 0 16,1 2 0-16,-1-6 0 15,3-1 0-15,11-21 0 16,-16 29 0-16,16-29 0 16,0 0 129-16,-7 19-129 15,7-19 0-15,0 0-129 16,0 0 258-16,0 0-258 0,0 0 129 15,0 0-258-15,0 0-258 16,0 0-645 0,1-10-2451-16,-1 10-1161 15,0 0-387-15,0 0-129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2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3 129 16,-2-5 0-16,0-1-129 15,4-4 258-15,0 1-258 16,-2-3 129-16,6 4-129 16,-4-2 258-16,2 2-258 15,9 3 129-15,-5 5-129 16,1-1 0-16,-3 1 129 0,2 4 0 15,-2-2-129-15,0 2 0 16,2-1 129-16,-4 0-129 16,3-3 0-16,7-2 0 15,-1 1 129-15,0-2-129 16,2 0 0-16,0-4 258 15,4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2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3 258 15,11 11-258-15,12 4 0 16,19 6 0-16,18 3 0 16,14 3-129-16,14-8 129 15,8-10-129-15,11-15 129 16,8-17 0-16,7-29-129 15,0-25 258-15,-2-26-129 16,0-27 0-16,1-22 0 16,-10-33 0-16,2-21 0 15,-9-26-129-15,-6-18 258 0,-8-16-258 16,-8-16 258-16,-12-9-258 15,-8-4 129-15,-13-8 0 16,-13-1-129-16,-16 6 129 16,-6 1-129-16,-27 11 0 15,-21 6 0-15,-13 13 0 16,-16 17 0-16,-9 17 0 15,-12 15-129-15,-8 20 258 16,0 17-516-16,9 11-258 16,-2 27-903-16,18-1-3225 15,9 11-516-15,10 11-129 16,9 8-516-16</inkml:trace>
  <inkml:trace contextRef="#ctx0" brushRef="#br0" timeOffset="1">972 2612 1032 0,'0'0'2838'16,"0"0"-258"-16,-4-16-516 15,4 16-258-15,0 0-258 16,0-21-129-16,0 21-258 15,0 0 129-15,29-23-258 16,-29 23-258-16,26 0 129 16,-26 0-258-16,35 7-129 15,-35-7 129-15,52 21-129 16,-22-7 0-16,10-5-129 15,-3 6 129-15,12-4-129 16,-1 5 0-16,2-4-129 0,4 9 0 16,2-4 0-16,-4 6-129 15,5-4 0-15,-4 8 0 16,-1 0 129-1,-5 2-258-15,2-1 258 0,-5 1-129 16,-3-4 0-16,-5 8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21 0-16,-15-21 0 16,0 0 129-16,0 0-129 15,0 0 0-15,0 0 0 16,0 0 0-16,0 0 0 15,0 0 0-15,0 0 0 16,0 0 0-16,0 0 0 16,0 0 0-16,0 0 0 15,0 0 129-15,0 0-129 0,0 0 0 16,-12-9 0-16,12 9 0 15,0 0 0-15,-21-4 0 16,21 4 0-16,0 0 0 16,-21-3 0-16,21 3 0 15,-23 0 0-15,23 0 0 16,-25 0 0-16,25 0 0 15,-34 0 0-15,16 0-129 16,-4 0 258-16,-2 0-129 16,0-4-129-16,-2 1 129 15,-5-2 0-15,0 0-129 16,1-4 129-16,-7 0 0 15,0-1-129-15,-4-6 129 0,-4 0-129 16,-3-3 129-16,-4-1 0 16,-3-3 0-16,-2 0-129 15,0 1 129-15,-4-1 0 16,-3 2 0-16,2 4 0 15,-2-2 0-15,1 3-129 16,0-1 129-16,1 1 0 16,5-1 0-16,-6-1 0 15,7 1 129-15,-5 0-129 16,8-1-129-16,-3 4 129 15,4 4-129-15,2 0 129 16,-3 4 0-16,8 1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3660 1677 0,'0'0'3612'16,"0"18"-1290"-16,0-18-129 0,16 12-129 16,10-12-129-16,-26 0-258 15,54 5-387-15,-23 2-258 16,24-7 0-16,-10 0-258 15,24-12 0-15,-4 5-258 16,10-12 0-16,5 5 0 16,10-11-129-16,-1 8 0 15,9-6-258-15,-2 10 129 16,7-5-129-16,4 11 129 15,10-3-258-15,-8 1 129 16,3-3 129-16,-2 1-129 16,-1-2 0-16,-5 0 0 15,-3-2 0-15,-11 3 258 0,-8-2-387 16,-7 3 258-16,-11 6-258 15,-5 2 129-15,-6-1 0 16,-4 2-129-16,-1-1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7:00:48.6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6C37BA-9A31-482A-8725-03E8B6AFC265}" emma:medium="tactile" emma:mode="ink">
          <msink:context xmlns:msink="http://schemas.microsoft.com/ink/2010/main" type="inkDrawing" rotatedBoundingBox="16699,16624 17926,13787 18447,14013 17221,16850" semanticType="callout" shapeName="Other">
            <msink:sourceLink direction="with" ref="{C7F644BA-8057-44A7-9748-9E9938CE4D46}"/>
            <msink:sourceLink direction="with" ref="{BEBEEECF-CFE2-4262-B8A9-41B2DAB4A645}"/>
          </msink:context>
        </emma:interpretation>
      </emma:emma>
    </inkml:annotationXML>
    <inkml:trace contextRef="#ctx0" brushRef="#br0">854 5340 645 0,'0'0'1935'16,"0"0"258"-1,0 0 258-15,0 0-258 0,0 0-387 16,0 0-129-1,0 0-258-15,0 0 0 0,0 0-129 16,0 0-258 0,0 0-129-16,0 0-258 0,0 0-258 15,0 0 0 1,0 0 0-16,0 23-258 0,0-23 0 15,0 0 0-15,-22 23 0 0,22-23 0 16,-24 23 0 0,0 0-129-16,24 0 129 0,-21 23 129 15,-3 1-258 1,-22-1 129-16,22 0 0 0,2 0-129 15,-23 1 0 1,-4-1 129-16,4 0-129 0,23 23 129 16,-48-22 0-1,25 22-129-15,-4-22 129 0,4-1 0 16,-1 23 0-16,0-23 0 15,1 0 0-15,-4 1-129 16,4-1 129-16,-1 0 0 16,0 0-129-16,22 0 0 15,-21 0 0-15,21-22 129 16,24-1-258-16,-22 0 258 15,-2 0-129-15,24-23 0 16,0 23 0-16,0-23 0 0,0 0 0 16,0 0 0-1,0 0 0-15,24 0 0 0,-24 0 0 16,0 0 0-1,0 0 0-15,0 0 0 0,0 0 0 16,0 0-129 0,0 0 258-16,0 0-129 0,0 0 0 15,0 23 0 1,0-23 0-16,0 0 0 0,0 0 0 15,0 0 0-15,0 0 0 16,0 0 0-16,0 0 0 16,0 0 0-16,0 0 0 0,0 0 0 15,0 0 0 1,0 24 0-16,0-24 0 15,0 0 0-15,0 0 0 16,0 0 0-16,0 22 0 0,0-22 0 16,0 47 0-1,0-24 129-15,0 0-129 16,0 0-129-16,0 23 129 0,0 0-129 15,-24 0 129-15,24 24-129 16,0-23 129-16,0 45-129 16,-22-23 129-1,22 24 0-15,-24-24 0 0,24 23 129 16,-24 1-129-16,24-1 0 15,0 1 129-15,0-1-129 16,0 0 0-16,0-22-258 0,0-2 0 16,0-22-1032-1,0 2-3354-15,0-26-387 0,0-22-258 16,0 0-387-1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2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16,-6 39-387-16,4 6-129 15,-8 36 0-15,4 11-129 16,-5 22-258-16,3 18 129 15,-7 14-258-15,6 8 0 16,-2 6 0-16,3 3 0 16,3-12-129-16,4 3-129 15,3-22-516-15,0 5-2064 16,3-32-1806-16,9-13-387 15,4-28-774-15,-4-23 516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2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52 90 258 0,'-5'-26'2064'0,"3"0"-387"15,2 26 0-15,-6-25 129 16,6 25-129-16,-5-19-645 16,5 19 0-16,0 0 129 15,0 0-129-15,0 0-129 0,0 0 129 16,-19 14-387-16,19-14 129 15,-8 45-258-15,8-22 129 16,-3 10-129 0,3-7 0-16,-5 7-129 0,5-5 0 15,0 4 0-15,0-4-129 16,0-1 0-16,0 1 0 15,0-1-129-15,0-1-129 16,1 0 258-16,4-3-258 16,-3-1 129-16,2 1 0 15,0-2 0-15,0-2 129 16,-3 5-129-16,3-4 0 15,-3-1-129-15,1-2 129 0,-2 4-129 16,0-2 129 0,0 1-129-16,0-1 0 15,0 2 129-15,0 1-129 16,0 1 0-16,0 0 0 0,0 1 129 15,0-1-129-15,0 1 129 16,1-1-129-16,-1-2 0 16,0 0 0-16,0-2 129 15,0-19-129-15,4 33 0 16,-4-33 0-16,0 23 0 15,0-23 0-15,0 0-387 16,0 19-645-16,0-19-3225 0,0-10-516 16,0 10-129-1,-5-27-387-15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2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0-16,15-4-387 15,3 15 129-15,9 5-258 16,3 11-129-16,9 3 0 15,4 12 0-15,4 1 129 16,4 8-258-16,5 4 129 0,-4 9-129 16,9 0 129-1,-4 8-129-15,5-3 0 16,-7 3 0-16,4 1 0 15,-6 3 0-15,0-4 0 0,0 2-129 16,-3-1 129-16,-5-2 129 16,2-8-258-16,-5 4 129 15,0-6 0-15,-6-12-129 16,-3-11 129-16,-9-12-129 15,-6-16 0-15,-5-14 0 16,-5-11 129-16,-10-16-258 16,-8-23 129-16,0 0-129 15,0 0-258-15,0 0-645 16,0 0-2451-16,-1-14-1548 15,1 14-258-15,0 0-516 16,-24-19 129-16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3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0-16,4-2 0 15,-3 1 129-15,5-4-129 0,-5-3 0 16,7-8 0-16,-8 1 0 16,3-11-129-16,0 2 129 15,-2-3-129-15,-2 3 129 16,0-2-129-16,-2 4 129 15,-2-2 0-15,-3 1 0 16,0-1 0-16,3 0-129 16,1-2 129-16,1-6-129 15,7-3 129-15,-1-2-258 16,0-5 258-16,5 1-258 15,5-2 258-15,1 0-129 16,-4 3 0-16,2-1 0 16,-1 0 0-16,0-1 0 0,-1 3 0 15,-3-3 0-15,4 5 0 16,-3 0 0-16,-3 1 0 15,-2 2 0-15,3 0 0 16,-3 1 0-16,-1-2 0 16,3 1 0-16,-4 0 0 15,2-4 0-15,3-5 0 16,1 1 0-16,-1-4 0 15,3-2 0-15,11-21 0 16,-16 29 0-16,16-29 0 16,0 0 129-16,-7 19-129 15,7-19 0-15,0 0-129 16,0 0 258-16,0 0-258 0,0 0 129 15,0 0-258-15,0 0-258 16,0 0-645 0,1-10-2451-16,-1 10-1161 15,0 0-387-15,0 0-129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1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868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0 129-15,-1 0 0 0,-2 0 0 16,-3 0 0-1,0 2 0-15,-2 1-129 16,-1 6 129-16,1 1 0 16,-4 3 0-16,2-3 0 0,0 4 0 15,-3-2-129-15,0 2 258 16,3 2 0-16,-8 1-129 15,5 2 0-15,-2 4 0 16,2-1 0-16,0 3 0 16,2-1 0-16,0 2 0 15,3-5-129-15,0 3 129 16,-2-5 0-16,0-1-129 15,5-4 258-15,-1 1-258 16,-2-3 129-16,5 4-129 16,-2-2 258-16,1 2-258 15,8 3 129-15,-3 5-129 16,0-1 0-16,-3 1 129 0,2 4 0 15,-2-2-129-15,0 2 0 16,2-1 129-16,-4 0-129 16,3-3 0-16,7-2 0 15,-2 1 129-15,2-2-129 16,0 0 0-16,2-4 258 15,3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1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3 258 15,11 11-258-15,12 4 0 16,19 6 0-16,18 3 0 16,14 3-129-16,14-8 129 15,8-10-129-15,11-15 129 16,8-17 0-16,7-29-129 15,0-25 258-15,-2-26-129 16,0-27 0-16,1-22 0 16,-10-33 0-16,2-21 0 15,-9-26-129-15,-6-18 258 0,-8-16-258 16,-8-16 258-16,-12-9-258 15,-8-4 129-15,-13-8 0 16,-13 0-129-16,-16 4 129 16,-6 2-129-16,-27 11 0 15,-21 6 0-15,-13 13 0 16,-16 17 0-16,-9 17 0 15,-12 15-129-15,-8 20 258 16,0 17-516-16,9 11-258 16,-2 27-903-16,18-1-3225 15,9 11-516-15,10 11-129 16,9 8-516-16</inkml:trace>
  <inkml:trace contextRef="#ctx0" brushRef="#br0" timeOffset="1">972 2612 1032 0,'0'0'2838'16,"0"0"-258"-16,-4-16-516 15,4 16-258-15,0 0-258 16,0-21-129-16,0 21-258 15,0 0 129-15,29-23-258 16,-29 23-258-16,26 0 129 16,-26 0-258-16,35 7-129 15,-35-7 129-15,52 21-129 16,-22-7 0-16,10-5-129 15,-3 6 129-15,12-4-129 16,-1 5 0-16,2-4-129 0,4 9 0 16,2-4 0-16,-4 6-129 15,5-4 0-15,-4 8 0 16,-1 0 129-1,-5 2-258-15,2-1 258 0,-5 1-129 16,-3-4 0-16,-5 8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21 0-16,-15-21 0 16,0 0 129-16,0 0-129 15,0 0 0-15,0 0 0 16,0 0 0-16,0 0 0 15,0 0 0-15,0 0 0 16,0 0 0-16,0 0 0 16,0 0 0-16,0 0 0 15,0 0 129-15,0 0-129 0,0 0 0 16,-12-9 0-16,12 9 0 15,0 0 0-15,-21-4 0 16,21 4 0-16,0 0 0 16,-21-3 0-16,21 3 0 15,-23 0 0-15,23 0 0 16,-25 0 0-16,25 0 0 15,-34 0 0-15,16 0-129 16,-4 0 258-16,-2 0-129 16,0-4-129-16,-2 1 129 15,-5-2 0-15,0 0-129 16,1-4 129-16,-7 0 0 15,0-1-129-15,-4-6 129 0,-4 0-129 16,-3-3 129-16,-4-1 0 16,-3-3 0-16,-2 0-129 15,0 1 129-15,-4-1 0 16,-3 2 0-16,2 4 0 15,-2-2 0-15,1 3-129 16,0-1 129-16,1 1 0 16,5-1 0-16,-6-1 0 15,7 1 129-15,-5 0-129 16,8-1-129-16,-3 4 129 15,4 4-129-15,2 0 129 16,-3 4 0-16,8 1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3660 1677 0,'0'0'3612'16,"0"18"-1290"-16,0-18-129 0,16 12-129 16,10-12-129-16,-26 0-258 15,54 5-387-15,-23 2-258 16,24-7 0-16,-10 0-258 15,24-12 0-15,-4 5-258 16,10-12 0-16,5 5 0 16,10-11-129-16,-1 8 0 15,9-6-258-15,-2 10 129 16,7-5-129-16,4 11 129 15,10-3-258-15,-8 1 129 16,3-3 129-16,-2 1-129 16,-1-2 0-16,-5 0 0 15,-3-2 0-15,-11 3 258 0,-8-2-387 16,-7 3 258-16,-11 6-258 15,-5 2 129-15,-6-1 0 16,-4 2-129-16,-1-1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1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16,-7 39-387-16,5 6-129 15,-7 36 0-15,3 11-129 16,-5 22-258-16,3 18 129 15,-7 14-258-15,6 8 0 16,-2 6 0-16,3 3 0 16,2-12-129-16,5 3-129 15,3-22-516-15,0 5-2064 16,3-32-1806-16,10-13-387 15,3-28-774-15,-4-23 516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2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0,'-5'-26'2064'0,"3"-1"-387"15,2 27 0-15,-5-24 129 16,5 24-129-16,-5-19-645 16,5 19 0-16,0 0 129 15,0 0-129-15,0 0-129 0,0 0 129 16,-19 14-387-16,19-14 129 15,-9 45-258-15,9-22 129 16,-2 10-129 0,2-7 0-16,-5 7-129 0,5-5 0 15,0 3 0-15,0-3-129 16,0 0 0-16,0 0 0 15,0-2-129-15,0 0-129 16,1 0 258-16,3-3-258 16,-2-1 129-16,3 1 0 15,-1-2 0-15,0-2 129 16,-3 5-129-16,2-4 0 15,-2-1-129-15,1-2 129 0,-2 4-129 16,0-2 129 0,0 0-129-16,0 0 0 15,0 2 129-15,0 2-129 16,0 0 0-16,0-1 0 0,0 3 129 15,0-3-129-15,0 3 129 16,1-3-129-16,-1-1 0 16,0 0 0-16,0-2 129 15,0-19-129-15,4 33 0 16,-4-33 0-16,0 23 0 15,0-23 0-15,0 0-387 16,0 19-645-16,0-19-3225 0,0-10-516 16,0 10-129-1,-5-27-387-15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2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0-16,15-5-387 15,3 16 129-15,9 6-258 16,3 9-129-16,9 5 0 15,4 11 0-15,4 1 129 16,4 8-258-16,5 4 129 0,-4 9-129 16,9-1 129-1,-4 10-129-15,5-4 0 16,-7 4 0-16,4-1 0 15,-6 4 0-15,0-3 0 0,0 1-129 16,-3-2 129-16,-5-1 129 16,2-8-258-16,-5 5 129 15,0-8 0-15,-6-11-129 16,-3-11 129-16,-9-12-129 15,-6-16 0-15,-5-14 0 16,-5-11 129-16,-10-16-258 16,-8-23 129-16,0 0-129 15,0 0-258-15,0 0-645 16,0 0-2451-16,-1-14-1548 15,1 14-258-15,0 0-516 16,-24-19 129-16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2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1431 30 1 0,'9'-16'902'0,"-9"16"-257"16,0 0 129-16,0 0 0 16,0 0 129-16,21-15 0 15,-21 15 129-15,0 0 387 16,0 0-129-16,0 0 0 0,0 0 0 15,0 0-129-15,0 0 0 16,0 12-129-16,0-12 0 16,-4 28-129-1,4-28-387-15,-26 40 129 0,12-16-129 16,-8 13 0-16,3-1 0 15,-6 11-129-15,-2 2 0 16,-7 10-129-16,1-1 0 16,-3 11-129-16,-1-1 0 15,-9 5 0-15,-2 4-129 16,0 4 258-16,3 0-258 15,0-1 129-15,4 3 0 16,3-3 0-16,3-5-129 0,6 2 129 16,6-4-129-1,-1 0 258-15,6-2-129 16,-3-1 0-16,6-2 0 15,-5-1 129-15,6-2-129 0,-5-4 0 16,7-7 0-16,-8 0 0 16,3-11-129-16,0 2 129 15,-2-3-129-15,-2 3 129 16,0-1-129-16,-3 3 129 15,0-2 0-15,-5 2 0 16,1-2 0-16,3 1-129 16,1-3 129-16,1-6-129 15,7-2 129-15,-2-4-258 16,2-3 258-16,4 0-258 15,4-2 258-15,2 0-129 16,-4 3 0-16,3-1 0 16,-3 0 0-16,1 0 0 0,-1 1 0 15,-2-1 0-15,2 4 0 16,-2 1 0-16,-3 0 0 15,-2 2 0-15,3-1 0 16,-4 3 0-16,1-2 0 16,1 0 0-16,-2-1 0 15,0-2 0-15,4-6 0 16,2 2 0-16,-3-6 0 15,4-1 0-15,11-21 0 16,-15 30 0-16,15-30 0 16,0 0 129-16,-8 19-129 15,8-19 0-15,0 0-129 16,0 0 258-16,0 0-258 0,0 0 129 15,0 0-258-15,0 0-258 16,0 0-645 0,1-11-2451-16,-1 11-1161 15,0 0-387-15,0 0-129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7:01:18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4B6A22-8BBF-4C85-B98B-4623E7E9D6D2}" emma:medium="tactile" emma:mode="ink">
          <msink:context xmlns:msink="http://schemas.microsoft.com/ink/2010/main" type="inkDrawing" rotatedBoundingBox="18213,9517 18272,10932 18111,10939 18053,9524" semanticType="strikethrough" shapeName="Other">
            <msink:sourceLink direction="with" ref="{06AF059F-3C93-4EB2-81D1-A183D364F527}"/>
            <msink:destinationLink direction="with" ref="{E6B02921-072C-4F00-94F1-827EFCFDE1A5}"/>
            <msink:destinationLink direction="with" ref="{12FB0D92-8E00-4F3A-9556-6B99DA937839}"/>
          </msink:context>
        </emma:interpretation>
      </emma:emma>
    </inkml:annotationXML>
    <inkml:trace contextRef="#ctx0" brushRef="#br0">577 902 1 0,'0'0'1676'16,"0"0"130"-16,0 0-129 15,0 0 387-15,0 0-387 0,0 0-129 16,0 0 0 0,0 0-258-16,0 0-129 15,0 0-258-15,0 0-387 16,0 0-129-16,0 0 0 0,0 0-258 15,0 0 0 1,0 0-129-16,0 0 0 0,0 0 129 16,25 0-129-16,-25 0 0 15,21 0 0-15,-21 0 0 16,24 0 0-16,-24 0 0 15,22 0 0 1,-22 0 0-16,0 0 0 0,24 0 0 16,-24 0 0-1,0 0 0-15,0 0 0 0,0 0 0 16,0 0 0-1,0 0 0-15,0 0 0 0,0 0 129 16,0 0-258-16,24 24 258 0,-24-24-129 16,0 0 0-1,0 0 0-15,0 0 0 0,22 0 0 16,-22 0 129-1,0 0-129-15,0 0 0 0,0 23 129 16,0-23 0 0,0 0 0-16,0 0 0 0,0 0 129 15,0 0 129-15,0 0-129 16,0 0-129-16,0 0 129 15,0 0 0-15,0 0-129 16,0 0 0-16,0 0-129 16,0 0 129-16,0 0 0 15,0 0-129-15,0 0 129 16,0 0-129-16,0 0 129 15,0 0 0-15,0 0 0 16,0 0 0-16,0 0 0 16,0 0 0-16,0 0 0 0,0 0 0 15,0 0 129 1,0 0-129-16,0 22-129 0,0-22 129 15,0 0 0 1,0 24 129-16,0-24-129 0,-22 22 129 16,22-22-258-16,0 24 129 15,-24 0 0-15,24-2 0 16,0 2 0-1,0 0-129-15,-24-3 129 0,24 4-129 16,0 20 0-16,-22-22 0 0,22 23 129 16,0-23-129-1,0 23 0-15,-24 1 0 16,24-24 129-16,0 23-129 15,0 1 0-15,0-25 129 0,0 2-129 16,0 22 129 0,0-23-129-16,0 1 129 15,24-2-129-15,-24 1 129 0,0 1-129 16,22-2 129-16,-22 2-129 15,24-1 0-15,-24 0 129 16,24 23-129 0,-24-23 129-16,0 23-129 0,22-22 0 15,-22 22 0-15,0 0 129 16,0-23-129-16,0 23 0 15,0-23 0 1,0 1-129-16,0-2 0 0,0 2 0 0,0-1-258 16,0-23-129-16,0 23-903 15,0 0-2967 1,0-23-516-16,0 24-387 15,0-24 0-15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0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3 129 16,-2-5 0-16,0-1-129 15,4-4 258-15,0 1-258 16,-2-3 129-16,6 4-129 16,-4-2 258-16,2 2-258 15,9 3 129-15,-5 5-129 16,1-1 0-16,-3 1 129 0,2 4 0 15,-2-2-129-15,0 2 0 16,2-1 129-16,-4 0-129 16,4-3 0-16,5-2 0 15,0 1 129-15,0-2-129 16,2 0 0-16,0-4 258 15,4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0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21 129 16,2 4-129-16,-14 25-129 0,5 4-129 16,0 20 0-16,4 4-129 15,4 17 129-15,17 2-129 16,3 10-129-16,19 3 258 15,11 11-258-15,12 4 0 16,19 7 0-16,18 1 0 16,14 4-129-16,14-8 129 15,8-9-129-15,11-16 129 16,8-18 0-16,7-27-129 15,0-26 258-15,-2-27-129 16,0-25 0-16,1-23 0 16,-10-34 0-16,2-20 0 15,-9-26-129-15,-6-17 258 0,-8-18-258 16,-8-15 258-16,-12-9-258 15,-8-4 129-15,-13-8 0 16,-13 0-129-16,-16 5 129 16,-6 1-129-16,-27 11 0 15,-21 5 0-15,-13 14 0 16,-16 18 0-16,-9 15 0 15,-12 16-129-15,-8 20 258 16,0 17-516-16,9 11-258 16,-2 27-903-16,18-1-3225 15,9 11-516-15,10 11-129 16,9 8-516-16</inkml:trace>
  <inkml:trace contextRef="#ctx0" brushRef="#br0" timeOffset="1">972 2612 1032 0,'0'0'2838'16,"0"0"-258"-16,-4-16-516 15,4 16-258-15,0 0-258 16,0-20-129-16,0 20-258 15,0 0 129-15,29-23-258 16,-29 23-258-16,26 0 129 16,-26 0-258-16,35 7-129 15,-35-7 129-15,52 21-129 16,-22-7 0-16,10-6-129 15,-3 8 129-15,12-5-129 16,-1 4 0-16,2-3-129 0,4 9 0 16,2-3 0-16,-4 4-129 15,5-3 0-15,-4 9 0 16,-1-2 129-1,-5 4-258-15,2-2 258 0,-5 1-129 16,-3-4 0-16,-5 8 0 16,2-5 0-16,-6 5-129 15,0-3 129-15,-4 1 0 16,-1-3 0-16,-1 8 0 15,-1-1-129-15,-2 5 129 16,1-4-129-16,-4 3 129 16,3 4-129-16,-4-1 129 15,2 1-129-15,-1-3 0 0,1 2 0 16,-2-6 0-1,-2 1 129-15,3 1-129 16,-2-3 0-16,-2-2 129 16,0-3-129-16,1 1 129 0,-2-5-129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1 129-15,-4-1 0 16,-3 2 0-16,2 4 0 15,-2-2 0-15,1 3-129 16,0-1 129-16,1 1 0 16,5-1 0-16,-6-1 0 15,7 1 129-15,-5-1-129 16,8 1-129-16,-3 3 129 15,4 4-129-15,2-1 129 16,-3 6 0-16,8 0 0 16,-2 1-129-16,0 3 129 0,4-5-129 15,-4 1 129-15,3-7 129 16,-4-5-258-1,1-6 129-15,3-1 0 16,-5-4 0-16,0-2 0 0,-4 3 129 16,1-1-129-16,7 7 0 15,-3 4 0-15,7 6 0 16,4 2-129-16,0 6 258 15,12 3-258-15,5 0 129 16,20 0-129-16,-26 0 129 16,26 0-258-16,0 0-129 15,0 0-258-15,0 0-645 16,0 0-1935-16,0 0-1806 15,0 0-129-15,0 0-387 16</inkml:trace>
  <inkml:trace contextRef="#ctx0" brushRef="#br0" timeOffset="2">-1150 3661 1677 0,'0'0'3612'16,"0"17"-1290"-16,0-17-129 0,16 13-129 16,10-13-129-16,-26 0-258 15,54 5-387-15,-23 2-258 16,24-7 0-16,-10 0-258 15,24-12 0-15,-4 5-258 16,10-13 0-16,5 7 0 16,10-12-129-16,-1 8 0 15,9-6-258-15,-2 9 129 16,7-3-129-16,4 10 129 15,10-3-258-15,-8 1 129 16,3-3 129-16,-2 1-129 16,-1-3 0-16,-5 2 0 15,-3-3 0-15,-11 2 258 0,-8 0-387 16,-7 2 258-16,-11 6-258 15,-5 1 129-15,-6 1 0 16,-4 1-129-16,-1-1 0 16,-2-3 0-16,-4-2 0 15,1 1 0-15,-2-5 129 16,-4 1-258-16,1 1 258 15,-7-1-129-15,-7 3 0 16,-3 2 0-16,-21 6 0 16,27-8 0-16,-27 8 129 15,21-7-258-15,-21 7 258 16,0 0-258-16,21-14 258 0,-21 14-258 15,0 0 129-15,23-17 0 16,-23 17 0-16,0 0 0 16,0 0-129-16,25-14-258 15,-25 14-516 1,0 0-1419-16,17 0-2322 0,-17 0-387 15,0 0-516-15,0 0 129 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1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16,-7 39-387-16,5 6-129 15,-7 36 0-15,3 11-129 16,-5 22-258-16,3 18 129 15,-7 14-258-15,6 8 0 16,-2 6 0-16,3 3 0 16,2-12-129-16,5 3-129 15,3-22-516-15,0 5-2064 16,3-32-1806-16,10-13-387 15,3-28-774-15,-4-23 516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1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0,'-5'-26'2064'0,"3"-1"-387"15,2 27 0-15,-5-24 129 16,5 24-129-16,-5-19-645 16,5 19 0-16,0 0 129 15,0 0-129-15,0 0-129 0,0 0 129 16,-19 14-387-16,19-14 129 15,-9 45-258-15,9-22 129 16,-2 10-129 0,2-7 0-16,-5 7-129 0,5-5 0 15,0 3 0-15,0-3-129 16,0 0 0-16,0 0 0 15,0-2-129-15,0 0-129 16,1 0 258-16,3-3-258 16,-2-1 129-16,3 1 0 15,-1-2 0-15,0-2 129 16,-3 5-129-16,2-4 0 15,-2-1-129-15,1-2 129 0,-2 4-129 16,0-2 129 0,0 0-129-16,0 0 0 15,0 2 129-15,0 2-129 16,0 0 0-16,0-1 0 0,0 3 129 15,0-3-129-15,0 3 129 16,1-3-129-16,-1-1 0 16,0 0 0-16,0-2 129 15,0-19-129-15,4 33 0 16,-4-33 0-16,0 23 0 15,0-23 0-15,0 0-387 16,0 19-645-16,0-19-3225 0,0-10-516 16,0 10-129-1,-5-27-387-15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1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0-16,15-5-387 15,3 16 129-15,9 6-258 16,3 9-129-16,9 5 0 15,4 11 0-15,4 1 129 16,4 8-258-16,5 4 129 0,-4 9-129 16,9-1 129-1,-4 10-129-15,5-4 0 16,-7 4 0-16,4-1 0 15,-6 4 0-15,0-3 0 0,0 1-129 16,-3-2 129-16,-5-1 129 16,2-8-258-16,-5 5 129 15,0-8 0-15,-6-11-129 16,-3-11 129-16,-9-12-129 15,-6-16 0-15,-5-14 0 16,-5-11 129-16,-10-16-258 16,-8-23 129-16,0 0-129 15,0 0-258-15,0 0-645 16,0 0-2451-16,-1-14-1548 15,1 14-258-15,0 0-516 16,-24-19 129-16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3:06:16.6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0-16,4-1 0 15,-3-1 129-15,5-3-129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1 0-16,-3-1 0 15,-2 3 0-15,3 0 0 16,-3 1 0-16,-1-1 0 16,3-1 0-16,-4 1 0 15,2-4 0-15,3-5 0 16,1 2 0-16,-1-6 0 15,3-1 0-15,11-21 0 16,-16 29 0-16,16-29 0 16,0 0 129-16,-7 19-129 15,7-19 0-15,0 0-129 16,0 0 258-16,0 0-258 0,0 0 129 15,0 0-258-15,0 0-258 16,0 0-645 0,1-10-2451-16,-1 10-1161 15,0 0-387-15,0 0-129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54.6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194 1523 903 0,'0'0'1677'0,"0"0"0"0,0 0 0 15,0-7 387-15,0 7-258 0,0 0-387 16,3-14 258 0,-3 14-387-16,0 0 129 0,0 0-258 15,0 0-258 1,0 0-129-16,0 0-129 0,-9-8-258 15,9 8 0 1,0 0-129-16,0 0-129 0,-14-16 129 16,14 16-129-1,-15-18 0-15,5 7 129 0,-6-3 0 16,-2-2-129-16,-6 1 129 15,-3-2 0-15,-9 1 129 16,-2-2-258-16,-9 3 258 0,-1-3-258 16,-5 7 258-1,-2-1-129-15,-7 4 0 16,2-1 129-16,-4 8-258 15,-1 0 258-15,-4 1-258 0,-5 2 129 16,-3 8-129 0,1 8-129-16,-2 4 0 15,-4 2 129-15,1 11-129 0,1 0 0 16,-1 9 129-16,6 4-129 15,0 5 129-15,3 5-129 16,-1 2 258 0,6 2-129-16,3 5 0 0,5 3 0 15,3 1-258-15,-1 6 258 16,7-3-258-16,0 5 0 15,4 2 0-15,2 1 129 0,-1 4-129 16,-1 3 0 0,2-1 258-16,2 1-258 0,-1-1 258 15,2-2-129 1,-2 2 129-16,1-2-258 0,-2-3 258 15,1 1-129 1,1 1 0-16,-2-7 258 0,-4-3-387 16,0-4 129-1,0-9-129-15,-1-10 258 0,-3-12-258 16,4-14 129-16,-3-13-129 0,0-11 0 15,3-4 129 1,3-11 0-16,0-4 129 16,4 2-258-16,1 0 258 15,0 7-129-15,2 4 0 0,0 4 0 16,3 19 0-1,-4 7 0-15,0 11 0 16,-1 14 0-16,-2 13 0 16,0 13 0-16,-2 10-129 0,1 15 258 15,-2 6-129-15,-2 8-129 16,2 6 258-1,2-3-129-15,-4-4 0 0,6-4 129 16,1-12-129-16,6-13 0 16,2-19-258-16,3-11-516 15,5-32-4257 1,1-2-129-16,4-18-387 0,0 0-387 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54.6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4228 222 903 0,'-1'-13'1419'0,"1"13"258"15,-5-16 129-15,5 16 516 16,0 0-516-16,-9-18 0 15,9 18-387-15,-11-4 0 0,-2 10-258 16,13-6-129 0,-27 19-258-16,9-10-129 0,-7 9 129 15,1-3-258 1,-7 9 0-16,0-4-129 0,-7 9 0 15,-1 0-129 1,-4 5 0-16,-2 2-258 0,-5 6 129 16,-1 5-129-1,-2 8 0-15,-5 4 258 0,0 4-258 16,-3 10 387-16,-2 5-258 15,0 9 129-15,2 7 0 16,0 11-129-16,2 6 258 16,6 2-258-16,2 7 129 15,9-2-129-15,4 2 0 16,9-3 0-16,1-10-129 15,6-7 0-15,5-8 0 16,3-8 0-16,-3-9 0 16,3-5 0-16,-1-7-129 15,-1-5 258-15,1 1-258 0,-2-1 258 16,-5-5-129-1,-1 5 0-15,-2 2 0 0,-3 3 0 16,-1 2 0 0,-5 2 0-16,0 2 0 0,-5 1 0 15,3-2 129 1,-4 1-258-16,-1-8 258 0,1 0-129 15,0-7 0-15,0-7 0 16,0-4 0-16,2-7 0 16,3-4-129-16,-4-3 258 0,4-5-387 15,-2-3 258 1,2 2-129-16,-2 1 0 15,-1 4 0-15,1 3 129 16,-4 8 0-16,-1 3-129 0,0 6 258 16,-1 0-258-1,2 5 258-15,2-1-129 16,2-1 129-16,1-3-258 0,6-7 258 15,4-4-129-15,7-6 0 16,-1-4 0-16,2-6 0 16,3-2 0-1,3 0 0-15,-1-1 129 0,-1 3-129 16,1-2 0-16,-2 0 129 15,-2 2-129-15,0-1-129 16,-2 5 387 0,-1-6-387-16,1 3 258 0,1-3-129 15,-2 1 129-15,4-4-258 0,2-1 258 16,2-1 0-1,12-14-129-15,-12 14 0 0,12-14 129 16,0 0-129 0,0 0 258-16,0 0-258 0,-13 8 0 15,13-8 0 1,0 0 0-16,0 0-258 0,0 0 258 15,0 0 0-15,0 0 0 0,0 0 0 16,0 0 0 0,0 0 0-16,0 0 258 15,0 0-258-15,0 0 129 16,0 0 0-16,0 0-129 0,0 0 129 15,0 0-129 1,0 0 0-16,0 0 0 16,-11 7 129-16,11-7-129 15,-12 0 0-15,12 0 0 0,-20 0 0 16,5-4 129-16,-3-5-129 15,-7 1 0 1,-3-2 0-16,-7-7 0 0,-5-3 129 16,-6-6-129-16,-13-7 0 15,-1-6 129-15,-11-7-258 16,-2-6 129-1,-3-7 0-15,3-1-129 0,3-2 129 16,8 8 0-16,10 6-129 16,8 8 129-16,15 10 0 15,7 8-129-15,10 9-258 0,1 8-774 16,11 5-3612-1,0 0-387-15,0 0-387 0,0 0-516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54.6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9E2A49-2066-432E-9D88-90636DE60859}" emma:medium="tactile" emma:mode="ink">
          <msink:context xmlns:msink="http://schemas.microsoft.com/ink/2010/main" type="inkDrawing" rotatedBoundingBox="11695,15633 12813,10139 13310,10240 12192,15734" semanticType="callout" shapeName="Other">
            <msink:sourceLink direction="with" ref="{F77B7A84-11E8-4A7D-B9C5-FA8909F51A3F}"/>
            <msink:sourceLink direction="with" ref="{CF69FFF1-1514-49D4-9096-9A5B5D322F6B}"/>
          </msink:context>
        </emma:interpretation>
      </emma:emma>
    </inkml:annotationXML>
    <inkml:trace contextRef="#ctx0" brushRef="#br0">970 0 258 0,'-24'0'516'0,"24"0"-129"16,0 0 129-1,0 0 129-15,0 0 0 0,0 0-129 16,0 0 0-16,0 0 129 15,0 0-258-15,0 0 258 16,0 0 129 0,0 0 258-16,0 0-129 0,0 0-129 15,0 0 129-15,0 0 0 0,0 0 129 16,-22 0-258-1,22 0 0-15,0 23-129 0,0 0 0 16,-24 0 129 0,24 0-129-16,0 0 0 0,0 0-129 15,0 1-129 1,0 22 0-16,0 0 0 0,0-23-129 15,0 23 0-15,0 24 0 16,0-24 0-16,0 23 0 16,0 0 0-16,0-22 0 15,0 22 0-15,0 22 0 16,0-21 0-16,0 0-129 15,0 0-129-15,0-1 258 16,0 23-258-16,0-23 129 16,0 1-129-16,0-1 258 15,0 24-258-15,0-24 0 16,0-23 0-16,0 24 129 0,0-1-129 15,0 1 129 1,0-24 0-16,0 23-129 0,0-23 129 16,0 23 0-1,0-23-129-15,0 24 129 0,0-23-258 16,0-1 258-1,0-1-258-15,0 2 258 0,24-24-129 16,-24 23 0 0,0-23 0-16,0 1 0 0,0-24 0 15,0 0 0-15,0 22 0 0,0-22 0 16,0 0 0-1,0 0 0-15,0 24 0 16,0-24 0-16,0 0 0 16,0 0 0-16,0 0 0 0,0 0 0 15,0 0 0 1,0 0 0-16,0 0 0 15,0 0 0-15,0 0 0 0,0 0 0 16,0 0-129-16,0 0 258 16,0 0-258-16,0 0 129 15,0 0 0 1,0 0 0-16,0 0 129 0,0 0-129 15,0 0 0-15,0 0-129 16,0 0 258-16,0 0-129 16,0 0 0-1,0 0 0-15,0 0 0 0,0 0-129 16,0 0 129-16,0 0 129 0,0 0-258 15,0 0 129 1,0 0 0-16,0 0 0 0,0 0 0 16,0 0 129-1,0 0-129-15,0 0 0 0,0 0 0 16,0 0 0-1,0 0 0-15,0 0 0 0,0 0 0 16,0 0 0 0,0 0 0-16,0 0 0 0,0 0 0 15,0 0 0-15,0 0 0 16,0 0 0-16,0 0 0 15,0 0 0-15,0 0 0 0,0 0 0 16,0 0 0 0,0 0 129-16,0 0-129 15,0 0 0-15,0 0 0 16,0 0 0-16,0 0 129 0,0 23-258 15,0-23 129-15,-24 23 0 16,0 0 0 0,2-23 0-16,-2 23 129 0,3-1-258 15,-3 3 129-15,0 20 0 16,2-20 129-16,-2 20-129 15,2-22 129 1,-26 23-129-16,27 0 129 0,-4 1 0 16,-20-1 0-16,21 23-129 15,2-23 0-15,-24 0 0 16,22 1 0-16,0-24 0 0,-21 23 0 15,23-23-129 1,-2 24 129-16,24-24 0 0,-24 0 0 16,2 0 0-1,22 0 0-15,0-23 0 0,-24 23 0 16,24-23 0-1,-22 23 0-15,22-23 0 0,0 0 0 16,0 0 0 0,0 0 0-16,0 0 0 0,0 0 0 15,0 0 0-15,0 0 0 0,0 0-129 16,0 0 258-1,0 0-129-15,0 0 0 16,0 0 0-16,0 0 0 16,0 0 0-16,0 0 0 0,0 0 0 15,0 0 0 1,0 0 0-16,0 23 0 15,0-23 0-15,0 24 0 0,0-24 0 16,-24 22 0-16,24 2 129 16,0-1-129-16,0 23 0 15,0-23 0 1,-24 24 0-16,24-1 0 0,-21-1 0 15,21 25 0-15,0-1 0 16,-24 24 0-16,24-1 0 16,0 24 129-1,-22-24-129-15,22 24 0 0,0-24 129 16,0 24-129-16,0-23 0 0,0-1 0 15,-24 0 0 1,24-22 0-16,-24 22-129 0,24-23 258 16,-22 24-258-1,22-24 129-15,-24-23-129 0,24 24 129 16,-22-24-129-1,22 0 0-15,0-23-387 0,0 1-774 16,0-24-2322 0,0 0-1290-16,0 0-387 0,0 0-129 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54.6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7B7A84-11E8-4A7D-B9C5-FA8909F51A3F}" emma:medium="tactile" emma:mode="ink">
          <msink:context xmlns:msink="http://schemas.microsoft.com/ink/2010/main" type="inkDrawing" rotatedBoundingBox="8173,12080 8863,15173 8381,15280 7692,12188" shapeName="Other">
            <msink:destinationLink direction="with" ref="{239E2A49-2066-432E-9D88-90636DE60859}"/>
          </msink:context>
        </emma:interpretation>
      </emma:emma>
    </inkml:annotationXML>
    <inkml:trace contextRef="#ctx0" brushRef="#br0">0 0 774 0,'0'0'774'16,"0"0"0"0,0 0 129-16,0 0 129 0,24 23 0 15,-24-23 516-15,0 0-258 16,24 23 0-16,-24-23 0 15,21 23-129-15,-21 0-129 0,24-1 0 16,-2 25-258 0,26 1 129-16,-26-27 0 0,24 49-387 15,-22-23 129 1,21-1-129-16,-21 23 129 0,22 0-258 15,0-23 0 1,0 0-129-16,-22 24 0 0,21-23 129 16,-21-25-258-1,-2 25 129-15,2-24-129 0,0 0 0 16,-2 0 0-16,2 0 0 0,-24-23 0 15,22 23-129 1,-22-23 0-16,0 23 129 16,0-23-129-16,0 0 0 15,0 0 0-15,24 0 0 0,-24 0 0 16,0 0 258-1,0 0-258-15,0 0 0 16,0 0 0-16,0 0 0 16,0 0 0-16,0 0 129 0,0 0-129 15,0 0 129-15,0 23-129 16,0-23 129-1,0 0 0-15,0 24-129 0,0-24 0 16,0 0 0-16,0 22 129 16,0-22-129-16,-24 24 0 15,24-24 129 1,0 0-129-16,0 0 129 0,0 23 0 15,0-23-129-15,0 23 129 0,0 0 0 16,0 0 0 0,0 0 0-16,0 1 0 0,0 22-129 15,0-23 129 1,0 46-129-16,0-23 129 0,0 24 0 15,0-1 0 1,24 1-129-16,-24 21 129 0,0 2 258 16,24-23-387-1,-24 46 129-15,0-24-129 0,21 0 129 16,-21 23 0-16,24-22-258 16,-2-1 258-16,-22-23-258 15,24 24 129-15,-24-23-129 0,0-24 258 16,24 23-258-1,-24-23 129-15,0 1 0 16,22-1 0-16,-22-23 0 16,0 23 0-16,0-23 0 0,0 0-129 15,0-23-129 1,0 0 0-16,0 24-129 15,0-24-258-15,-22 0-516 0,22 0-1677 16,0-24-2064-16,0 1-387 16,0 0-258-16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7:03:41.4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16713B-5EDB-4099-A1F9-797F8AF2EAE3}" emma:medium="tactile" emma:mode="ink">
          <msink:context xmlns:msink="http://schemas.microsoft.com/ink/2010/main" type="inkDrawing" rotatedBoundingBox="16562,5503 17430,7051 17349,7097 16482,5548" semanticType="callout" shapeName="Other">
            <msink:sourceLink direction="with" ref="{BEBEEECF-CFE2-4262-B8A9-41B2DAB4A645}"/>
          </msink:context>
        </emma:interpretation>
      </emma:emma>
    </inkml:annotationXML>
    <inkml:trace contextRef="#ctx0" brushRef="#br0">0-10 3483 0,'0'0'4257'16,"25"0"-1806"-16,-4 0-387 0,-21 0 0 16,24 23-129-16,-24-23-258 15,24 23-258 1,-24-23-387-16,46 46-129 0,-24-22-129 15,2 45-129-15,21-23 0 16,-21 47-387-16,22-24 129 16,0 23-258-1,0 24 129-15,2-24 0 0,-3 24-258 16,1-23 0-16,24-1 0 15,-24 0 0-15,-1 1-258 16,1-23 258-16,2-1-129 0,-2-23 0 16,-24 0 0-1,2 0-258-15,0-23-129 0,-24-23-387 16,45 24-903-1,-45-24-2838-15,0 0-129 0,0 0-645 16,0 0 129 0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33.1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169A91-1B91-4736-8BC8-B6764D9D69FB}" emma:medium="tactile" emma:mode="ink">
          <msink:context xmlns:msink="http://schemas.microsoft.com/ink/2010/main" type="inkDrawing" rotatedBoundingBox="17188,14596 18415,11759 18936,11985 17709,14822" semanticType="callout" shapeName="Other">
            <msink:sourceLink direction="with" ref="{F16AB6EE-81AF-4F90-BAA6-7AC1DD104446}"/>
            <msink:sourceLink direction="with" ref="{E6A62D41-27E3-448A-A661-3FFE7C35C1B9}"/>
          </msink:context>
        </emma:interpretation>
      </emma:emma>
    </inkml:annotationXML>
    <inkml:trace contextRef="#ctx0" brushRef="#br0">854 5340 645 0,'0'0'1935'16,"0"0"258"-1,0 0 258-15,0 0-258 0,0 0-387 16,0 0-129-1,0 0-258-15,0 0 0 0,0 0-129 16,0 0-258 0,0 0-129-16,0 0-258 0,0 0-258 15,0 0 0 1,0 0 0-16,0 23-258 0,0-23 0 15,0 0 0-15,-22 23 0 0,22-23 0 16,-24 23 0 0,0 0-129-16,24 0 129 0,-21 23 129 15,-3 1-258 1,-22-1 129-16,22 0 0 0,2 0-129 15,-23 1 0 1,-4-1 129-16,4 0-129 0,23 23 129 16,-48-22 0-1,25 22-129-15,-4-22 129 0,4-1 0 16,-1 23 0-16,0-23 0 15,1 0 0-15,-4 1-129 16,4-1 129-16,-1 0 0 16,0 0-129-16,22 0 0 15,-21 0 0-15,21-22 129 16,24-1-258-16,-22 0 258 15,-2 0-129-15,24-23 0 16,0 23 0-16,0-23 0 0,0 0 0 16,0 0 0-1,0 0 0-15,24 0 0 0,-24 0 0 16,0 0 0-1,0 0 0-15,0 0 0 0,0 0 0 16,0 0-129 0,0 0 258-16,0 0-129 0,0 0 0 15,0 23 0 1,0-23 0-16,0 0 0 0,0 0 0 15,0 0 0-15,0 0 0 16,0 0 0-16,0 0 0 16,0 0 0-16,0 0 0 0,0 0 0 15,0 0 0 1,0 24 0-16,0-24 0 15,0 0 0-15,0 0 0 16,0 0 0-16,0 22 0 0,0-22 0 16,0 47 0-1,0-24 129-15,0 0-129 16,0 0-129-16,0 23 129 0,0 0-129 15,-24 0 129-15,24 24-129 16,0-23 129-16,0 45-129 16,-22-23 129-1,22 24 0-15,-24-24 0 0,24 23 129 16,-24 1-129-16,24-1 0 15,0 1 129-15,0-1-129 16,0 0 0-16,0-22-258 0,0-2 0 16,0-22-1032-1,0 2-3354-15,0-26-387 0,0-22-258 16,0 0-387-1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33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16AB6EE-81AF-4F90-BAA6-7AC1DD104446}" emma:medium="tactile" emma:mode="ink">
          <msink:context xmlns:msink="http://schemas.microsoft.com/ink/2010/main" type="inkDrawing" rotatedBoundingBox="19479,11930 20026,15163 19449,15261 18901,12027" shapeName="Other">
            <msink:destinationLink direction="with" ref="{4E169A91-1B91-4736-8BC8-B6764D9D69FB}"/>
          </msink:context>
        </emma:interpretation>
      </emma:emma>
    </inkml:annotationXML>
    <inkml:trace contextRef="#ctx0" brushRef="#br0">-6 0 129 0,'0'0'3870'0,"0"0"-1419"15,0 0-645-15,0 0 0 16,0 0 0-16,0 0 258 0,0 0-645 16,0 23-258-1,0-23-129-15,0 46 129 0,0-46-258 16,46 47 0-1,-25-24-129-15,3 23 0 0,0-23-387 16,22 23 0 0,0 1-258-16,0-1 129 0,-1 23-129 15,3-23-129 1,-2 1 129-16,0 22-129 0,0-22 0 15,-1-1-129-15,3-1 258 16,-26 2-129-16,24-1-129 16,-22-23 129-16,0 0 0 15,-24 1 0-15,22-2 0 16,-22-22 0-16,24 24 0 15,-24-24 0-15,0 0 0 16,0 0 0-16,0 0 0 16,0 0 129-16,0 22-129 15,0-22 0-15,0 24 0 16,0-24 0-16,0 24 0 0,0-24 0 15,0 0 0 1,0 0 0-16,0 0 0 0,0 0 0 16,0 0 0-1,0 0 0-15,0 0 0 0,0 0 0 16,0 0 129-1,0 0-129-15,0 0 0 0,0 0 0 16,0 0 0-16,0 0 0 16,0 0 0-16,0 0 129 15,0 22-258-15,0-22 258 0,0 24-129 16,0-2 0-1,0 2 0-15,0-2 0 16,0 25-129-16,0 22 129 16,0 0 0-16,-24 24-129 0,24-1 129 15,0 47 129 1,0-23-129-16,0 45 0 15,0-22 0-15,0 22 129 0,0-22 0 16,0 24-129-16,-22-25 0 16,22-23 0-16,0 1 0 15,0-23-129 1,0-1 0-16,0-46-387 0,0 23-645 15,-24-45-3612-15,24-1-387 16,0-23-387-16,0 0-129 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33.1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F3BC8C-566B-487F-9C24-E0FC17DE872B}" emma:medium="tactile" emma:mode="ink">
          <msink:context xmlns:msink="http://schemas.microsoft.com/ink/2010/main" type="inkDrawing" rotatedBoundingBox="18709,8559 18832,11979 18756,11982 18633,8562" semanticType="callout" shapeName="Other">
            <msink:sourceLink direction="with" ref="{3FF5F472-B12C-4C0C-97C4-A95BF8E57E1D}"/>
            <msink:sourceLink direction="with" ref="{E6A62D41-27E3-448A-A661-3FFE7C35C1B9}"/>
          </msink:context>
        </emma:interpretation>
      </emma:emma>
    </inkml:annotationXML>
    <inkml:trace contextRef="#ctx0" brushRef="#br0">7 109 645 0,'0'0'1548'0,"0"0"-258"15,0 0 129-15,0 0-516 0,0-23 258 16,0 23 0-1,0 0-258-15,0 0 0 16,0 0-129-16,22 0-129 16,-22 0 0-16,0 0 129 0,0 0-387 15,0-23 258 1,0 23-129-16,0-23-129 15,0 23 129-15,0-23-129 16,0 23-129-16,0-23 129 0,0 23 0 16,0-23-129-16,0 23-129 15,0 0 129 1,0 0-129-16,0 0 129 0,0 0 0 15,0 0-129-15,0 0 387 16,0 0-258-16,0 0 129 16,0 0 0-1,0 0-129-15,0 0 129 0,0 0 0 16,0 0 0-16,0 0-129 0,0 0 129 15,0 46 0 1,0-46-129-16,0 46 0 0,0-23 0 16,0 23 0-1,0 1-129-15,0-1 129 0,0 0-258 16,0 23 258-1,0-22-129-15,0 22-129 0,0 0 258 16,0 0-258 0,0 1 258-16,0-24-258 0,0 23 387 15,0 1-387-15,0 0 258 16,0-2-129-16,0-21 0 15,0 22 0-15,0 0-129 0,0 0 129 16,0 1-129 0,0-1 129-16,0 1-129 15,0-1 0-15,0-23 0 16,0 23 0-16,0-22 0 0,0 22-129 15,0-22 258 1,0-1-129-16,0 0 0 16,0 0 0-16,24 0 0 0,-24 0 129 15,0 0-129-15,0 1 0 16,0-1 0-16,21 0 0 15,-21 1 0 1,24-1 0-16,-24-23 129 0,0 23-129 16,24-23 0-16,-24 24 0 15,0-25 0-15,0 25 0 16,0-24 129-16,0 23-129 0,0-24 0 15,0 25 0 1,0-24 129-16,0 23-129 0,0 1 0 16,0-24 0-1,0 24 129-15,0-1-258 0,0-23 258 16,0 23-129-1,0-23 0-15,0 23 0 0,0-23 0 16,0 0 0 0,0 23 0-16,0-22 129 0,0-1-129 15,0 23 0-15,0-22 0 0,0-2 0 16,0 2 0-1,22 22 129-15,-22-23-129 16,0-23 0-16,0 23 0 16,0-23 0-16,0 23 0 0,0-23-129 15,0 0-129 1,0 0-387-16,0 0-774 15,-22 0-3483-15,22-23-258 16,0 0-387-16,0 0-387 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33.1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F5F472-B12C-4C0C-97C4-A95BF8E57E1D}" emma:medium="tactile" emma:mode="ink">
          <msink:context xmlns:msink="http://schemas.microsoft.com/ink/2010/main" type="inkDrawing" rotatedBoundingBox="18702,7489 18761,8904 18600,8911 18542,7496" semanticType="strikethrough" shapeName="Other">
            <msink:sourceLink direction="with" ref="{2AADB31C-99D3-41D4-9076-7DD6E1ECBAD7}"/>
            <msink:destinationLink direction="with" ref="{3BF3BC8C-566B-487F-9C24-E0FC17DE872B}"/>
          </msink:context>
        </emma:interpretation>
      </emma:emma>
    </inkml:annotationXML>
    <inkml:trace contextRef="#ctx0" brushRef="#br0">577 902 1 0,'0'0'1676'16,"0"0"130"-16,0 0-129 15,0 0 387-15,0 0-387 0,0 0-129 16,0 0 0 0,0 0-258-16,0 0-129 15,0 0-258-15,0 0-387 16,0 0-129-16,0 0 0 0,0 0-258 15,0 0 0 1,0 0-129-16,0 0 0 0,0 0 129 16,25 0-129-16,-25 0 0 15,21 0 0-15,-21 0 0 16,24 0 0-16,-24 0 0 15,22 0 0 1,-22 0 0-16,0 0 0 0,24 0 0 16,-24 0 0-1,0 0 0-15,0 0 0 0,0 0 0 16,0 0 0-1,0 0 0-15,0 0 0 0,0 0 129 16,0 0-258-16,24 24 258 0,-24-24-129 16,0 0 0-1,0 0 0-15,0 0 0 0,22 0 0 16,-22 0 129-1,0 0-129-15,0 0 0 0,0 23 129 16,0-23 0 0,0 0 0-16,0 0 0 0,0 0 129 15,0 0 129-15,0 0-129 16,0 0-129-16,0 0 129 15,0 0 0-15,0 0-129 16,0 0 0-16,0 0-129 16,0 0 129-16,0 0 0 15,0 0-129-15,0 0 129 16,0 0-129-16,0 0 129 15,0 0 0-15,0 0 0 16,0 0 0-16,0 0 0 16,0 0 0-16,0 0 0 0,0 0 0 15,0 0 129 1,0 0-129-16,0 22-129 0,0-22 129 15,0 0 0 1,0 24 129-16,0-24-129 0,-22 22 129 16,22-22-258-16,0 24 129 15,-24 0 0-15,24-2 0 16,0 2 0-1,0 0-129-15,-24-3 129 0,24 4-129 16,0 20 0-16,-22-22 0 0,22 23 129 16,0-23-129-1,0 23 0-15,-24 1 0 16,24-24 129-16,0 23-129 15,0 1 0-15,0-25 129 0,0 2-129 16,0 22 129 0,0-23-129-16,0 1 129 15,24-2-129-15,-24 1 129 0,0 1-129 16,22-2 129-16,-22 2-129 15,24-1 0-15,-24 0 129 16,24 23-129 0,-24-23 129-16,0 23-129 0,22-22 0 15,-22 22 0-15,0 0 129 16,0-23-129-16,0 23 0 15,0-23 0 1,0 1-129-16,0-2 0 0,0 2 0 0,0-1-258 16,0-23-129-16,0 23-903 15,0 0-2967 1,0-23-516-16,0 24-387 15,0-24 0-15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33.114"/>
    </inkml:context>
    <inkml:brush xml:id="br0">
      <inkml:brushProperty name="width" value="0.06667" units="cm"/>
      <inkml:brushProperty name="height" value="0.06667" units="cm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2AADB31C-99D3-41D4-9076-7DD6E1ECBAD7}" emma:medium="tactile" emma:mode="ink">
          <msink:context xmlns:msink="http://schemas.microsoft.com/ink/2010/main" type="writingRegion" rotatedBoundingBox="19923,5704 19596,8727 17879,8541 18206,5518">
            <msink:destinationLink direction="with" ref="{3FF5F472-B12C-4C0C-97C4-A95BF8E57E1D}"/>
          </msink:context>
        </emma:interpretation>
      </emma:emma>
    </inkml:annotationXML>
    <inkml:traceGroup>
      <inkml:annotationXML>
        <emma:emma xmlns:emma="http://www.w3.org/2003/04/emma" version="1.0">
          <emma:interpretation id="{D92484DE-86FB-4ECC-8D00-75BB7519B584}" emma:medium="tactile" emma:mode="ink">
            <msink:context xmlns:msink="http://schemas.microsoft.com/ink/2010/main" type="paragraph" rotatedBoundingBox="19923,5704 19596,8727 17879,8541 18206,5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190798-2780-4955-98C0-BEBA55E93E96}" emma:medium="tactile" emma:mode="ink">
              <msink:context xmlns:msink="http://schemas.microsoft.com/ink/2010/main" type="line" rotatedBoundingBox="19923,5704 19596,8727 17879,8541 18206,5518"/>
            </emma:interpretation>
          </emma:emma>
        </inkml:annotationXML>
        <inkml:traceGroup>
          <inkml:annotationXML>
            <emma:emma xmlns:emma="http://www.w3.org/2003/04/emma" version="1.0">
              <emma:interpretation id="{E6A62D41-27E3-448A-A661-3FFE7C35C1B9}" emma:medium="tactile" emma:mode="ink">
                <msink:context xmlns:msink="http://schemas.microsoft.com/ink/2010/main" type="inkWord" rotatedBoundingBox="19923,5704 19596,8727 17879,8541 18206,5518">
                  <msink:destinationLink direction="with" ref="{3BF3BC8C-566B-487F-9C24-E0FC17DE872B}"/>
                  <msink:destinationLink direction="with" ref="{4E169A91-1B91-4736-8BC8-B6764D9D69FB}"/>
                  <msink:destinationLink direction="with" ref="{831FCF3F-3A40-48CD-AAB1-8421B63CF917}"/>
                </msink:context>
              </emma:interpretation>
            </emma:emma>
          </inkml:annotationXML>
          <inkml:trace contextRef="#ctx0" brushRef="#br0">763 2035 1548 0,'-24'0'1806'16,"24"0"-258"-16,0 0 387 0,0 0-258 16,0 0 0-1,0 0 0-15,0 0-387 0,0 0-129 16,0 0-258-16,0 0-129 15,-22 0 0-15,22 0-258 16,0 0 0-16,0 0-129 0,-24-23 129 16,24 23-129-1,-24 0-129-15,24 0 129 16,-22-23-129-16,22 23 129 15,-24 0-258-15,3 0 129 0,21-23-129 16,-25 23 129 0,1-24-258-16,3 24 129 15,-3 0-129-15,2-22 0 0,-2 22 0 16,0-24 0-16,-22 1 129 15,25 0-258-15,-28 0 129 16,28 0 0 0,-25 0 0-16,-2-1 0 0,26-22 0 15,-23 23 0-15,21-23-129 16,-1 0 129-16,4-1-129 15,-3 1 129 1,2 0 0-16,22 0-129 0,-24 23 129 16,24-47 0-16,0 25 0 0,0-2 0 15,0-23 0 1,24 1-129-16,-2-1 258 0,-22 2-258 15,24-1 258 1,-3-1-129-16,4 1 0 0,-1 23 0 16,-3-24 0-1,3 1 129-15,22 0-129 0,-22 22 0 16,22-22 0-16,-25 22 0 0,28 1 258 15,-28-23-258 1,25 23 258-16,-18 19-129 16</inkml:trace>
          <inkml:trace contextRef="#ctx0" brushRef="#br0" timeOffset="1">185 255 516 0,'-24'0'2064'0,"24"0"-258"0,0 0-129 16,-21 0-129-16,21 0-129 15,0 0-258-15,0 0-258 16,0 0 129 0,0 0-258-16,0 0-129 0,0 0 0 15,0 0-258-15,0 0 258 16,0 0-258-16,0 23 129 15,0-23-129-15,21 0 0 0,-21 0 0 16,24 24 0 0,-2-24 0-16,2 0 0 0,22 0 0 15,-22 22-129 1,22-22-129-16,-1 24 129 0,1-24 0 15,-18 9 0 1</inkml:trace>
          <inkml:trace contextRef="#ctx0" brushRef="#br0" timeOffset="2">471 359 19737 187,'37'12'258'16,"8"-12"-129"-16,25 23 129 0,0-23-258 16,0 0 258-1,-1 23-258-15,-1-23 129 0,-64 0-129 16</inkml:trace>
          <inkml:trace contextRef="#ctx0" brushRef="#br0" timeOffset="3">1096 451 20898 250,'35'12'0'15,"-11"-12"129"1,22 24 0-16,-1-24 0 16,-21 0-129-16,22 0 258 15,-22 22-258-15,22-22 129 0,-22 0-129 16,-2 0 0-1,2 0 0-15,-3 0 258 16,3 0-258-16,0 0 129 0,-2 0-129 16,2 24 129-16,-2-24-129 15,-22 0 0-15,0 0 0 16,48 0 0-1,-48 0 129-15,0 0-129 0,0 0-129 16,22 23 258-16,-22-23-129 16,0 0 129-16,24 0-129 15,-24 0 0 1,0 0 0-16,0 0 0 0,21 0 0 15,-21 0 0-15,0 0 0 0,24 0 0 16,-24 0 129 0,24 0-129-16,-24 0 129 0,0 0 0 15,0 0-129 1,0 0 0-16,22 0 129 0,-22 0 0 15,0 0 0 1,0 0-129-16,0 0 0 0,0 0 0 16,0 0 129-1,0 0-129-15,24 0-129 0,-24 0 129 16,0 0-129-16,0 0 129 15,0 0 0-15,0 0 0 16,0 0 0-16,0 0 0 16,0 0 129-16,0 0 0 15,0 0-129-15,0 0 0 16,0 0 0-16,0 0 0 15,0 0 129-15,0 0-258 16,0 0 129-16,0 0 0 0,0 0 0 16,0 0 0-1,0 0 129-15,0 0-129 0,0 0 0 16,0 0 0-1,0 0-129-15,0 0 0 0,0 0-258 16,0 0 0 0,0 0 0-16,0 0-258 0,0 0 0 15,0 0-258 1,0 0-1548-16,-24-23-2193 0,24 23-129 15,-22 0-516-15</inkml:trace>
          <inkml:trace contextRef="#ctx0" brushRef="#br0" timeOffset="4">1456 509 129 0,'0'0'1806'0,"0"0"387"0,0 0 129 15,0 0 258-15,0 0-516 16,-24-22-387-16,24 22-258 16,0-24 0-16,0 24-258 0,0-23-387 15,0 23-258 1,24-23-129-16,-24 0-129 15,0 0 0-15,0 23-129 16,0-23 0-16,0-1 0 0,0-22 0 16,0 23 0-1,0-23 129-15,0 0-258 16,-24-23 129-16,24 23-129 0,0-24 129 15,-21 4-129-15</inkml:trace>
          <inkml:trace contextRef="#ctx0" brushRef="#br0" timeOffset="5">1410-125 20124 171,'0'-13'129'16,"-24"-56"-258"-16,24 23 129 16,0 0 0-1,-24 0 129-15,24 22 0 0,0-22-129 16,0 23 129-16,0-23-258 15,0 22 258-15,0 2-258 16,0-25 129-16,0 25-129 0,0-2 129 16,0 0-129-1,0-22 0-15,0 23 258 0,0 23-387 16,0-22 258-1,0 22 0-15,24-25 0 0,-24 25-129 16,0-45 258 0,24 45-258-16,-24-23 258 0,0 0-129 15,22 23 0 1,-22-23 0-16,0-1 0 0,0 2 0 15,0 22 0-15,0-23 129 0,0 23-258 16,0 0 258 0,0 0-129-16,0 0 129 15,0 0-129-15,-22 0 129 16,22 0-129-16,0 0 0 0,-24 0 129 15,24 0-129 1,0 0 129-16,0 0-129 16,0 0 129-16,0 0 0 15,0 0 0-15,0 0-129 0,0 0 0 16,0 0 129-16,0 0-129 15,0 0 0 1,0 0-129-16,0 0 258 0,0 0-258 16,0 0 258-16,0 0-129 15,0 0 0-15,-24 0 129 16,24 0-129-1,-22 0 0-15,22 0 0 0,-24 0 0 16,2 0 0-16,22 0 0 0,-24 0 0 16,-21 0 0-1,21 0 0-15,-22 0 0 0,22 0 0 16,-22 0 0-1,0 23 0-15,1-23 0 0,-1 0 0 16,22 0 0 0,-22 0 0-16,0 0 0 0,-2 0 129 15,3 0-129 1,23 0-129-16,-26 0 129 0,26 0 0 15,-2 0 0-15,3-23-129 16,-4 23 258-16,1 0-258 16,24 0 258-16,0 0-129 15,-21 23 129-15,21-23-129 16,-24 0 0-16,24 0 129 15,0 0-129-15,0 0 129 16,-22 0-129-16,22 0 129 16,0 0-129-16,0 0 258 15,0 0-258-15,0 0 129 16,0 22 0-16,0-22-129 0,0 0 129 15,0 24-129 1,0-24 129-16,0 23-129 0,0-23 0 16,0 23 129-1,0-23-129-15,-24 23 0 0,24 0 0 16,0-1 129-1,0 3-129-15,0-25 129 0,0 22-129 16,0 1 0-16,0 23 129 0,0-22 0 16,0 22 0-1,0-22-129-15,0 21 129 16,-24-21-129-16,24 22 258 15,0-23-258-15,0 23 0 0,0-22 0 16,0-2 0 0,0 25 0-16,0-24 0 15,0 23 0-15,0-23 0 16,0 0 0-16,0 23 0 0,0-22 129 15,0-2-258-15,0 25 258 16,-22-24-258 0,22 0 258-16,0 23-258 0,0-22 129 15,0-1 0-15,0 0 0 16,0 0 0-16,0 0 0 15,0 0 0 1,0 0 0-16,0 0 0 0,0 0 0 16,0-23 129-16,0 24-258 15,0-24 258-15,0 0-258 16,0 0 129-16,0 0 0 0,0 0-129 15,0 0 129 1,0 0-129-16,0 22 0 0,0-22 129 16,0 0 0-1,0 0-129-15,0 0 129 0,0 0 0 16,0 0 0-1,0 0-129-15,0 0 0 0,0 0 0 16,0 0 0-16,0 0-129 16,0 0 0-16,0 0-129 15,0 0 129-15,0 0-129 0,0 0-258 16,0 0-387-1,0 0-645-15,0 0-1419 16,0 0-1677-16,0 0-258 16,0 0 259-16</inkml:trace>
          <inkml:trace contextRef="#ctx0" brushRef="#br0" timeOffset="6">1411 395 23220 624,'45'45'129'16,"0"2"-129"-16,-21-1 129 16,-2-1-129-16,2 25 129 15,-2-23 0 1,2-1 0-16,0 23-129 0,-2-23 0 15,-22 0 0 1,24 23 0-16,-24-23 129 0,0 2-129 16,0-2 0-16,0-1 129 0,0 2-129 15,-24-1 0 1,24-22 129-16,-22 21-129 0,22-21 129 15,-24-2-129 1,0 25 258-16,24-24-516 0,-22 0 516 16,-2 0-129-1,2 0-129-15,-2 1 129 0,0-2-129 16,24 2 258-16,-21 22-258 15,-25-23 129-15,22 1-129 16,0-2 258-16,2 1-258 16,-2 1 129-16,24-2-129 15,-22-22 0-15,-2 24 0 16,0-1 0-16,3-23 129 15,-3 23-129-15,2-23 0 16,-2 23 129-16,0-23-129 16,2 23 0-16,-2-23 129 15,2 0-129-15,-26 0 0 0,27 0 129 16,-3 0-129-1,2 0 0-15,-26 0 0 0,26 0 129 16,-2 0-258 0,-22 0 258-16,22 0-129 0,3 0 0 15,-3-23 0 1,2 23-129-16,-2 0 0 0,0 0-129 15,2-23-258 1,22 23-1419-16,-24 0-2709 0,24 0-645 16,0-23 0-16,0 23-516 15</inkml:trace>
          <inkml:trace contextRef="#ctx0" brushRef="#br1" timeOffset="7">924 417 1 0,'0'0'128'0,"0"0"-128"0,0 0 0 15,0 0 129-15,0 0-129 16,0 0 258-1,0 0-129-15,0 0 129 0,0 0-129 16,0 0 645-16,0 0-129 16,0 0 258-16,0 0 129 15,0 0 129 1,0 0 0-16,0 0 129 0,0 0-258 15,0 0-516-15,0 0 258 16,0 0-387-16,0 0 129 16,0 0-258-16,0 0 129 0,0 0-129 15,0 0-129 1,0 0 387-16,0 0-387 0,0 0 258 15,0 0-129 1,24 0 129-16,-24 0-129 0,0 0 0 16,0 0 0-1,0 0-129-15,22 23 258 0,-22-23-258 16,24 0 0-1,-24 0-129-15,21 0 129 0,3 0 0 16,-24 0-129-16,24 23 0 0,-24-23 0 16,22 0 0-1,-22 0-129-15,24 0 129 16,-24 0-258-16,22 0 129 15,-22 0-258-15,24 24 258 0,-24-24-129 16,24 0 0 0,-24 0 0-16,22 0 129 15,-22 0-129-15,0 0 129 0,24 0 129 16,-24 0 0-16,0 0 129 15,0 0-258-15,0 0 258 16,0 0-129 0,0 0 258-16,0 0-258 0,0 0-258 15,0 0-129-15,21 0-1032 16,-21 0-2322-16,0 0-129 15,24 0 0 1</inkml:trace>
          <inkml:trace contextRef="#ctx0" brushRef="#br1" timeOffset="8">416 741 2709 0,'0'0'2322'0,"0"0"-516"15,0-24-387-15,0 24-387 0,0 0-258 16,0 0-129-1,0 0-258-15,0 0 258 0,0-22-258 16,0 22 0 0,0 0 129-16,0 0-129 0,0 0 129 15,0 0 0 1,0 0 129-16,0 0-258 0,0 0 129 15,0 0 0 1,0 0-129-16,0 0-129 0,0 0 129 16,0 0-129-16,0 0-129 15,0 0 0-15,0 0 258 16,0 0-129-16,0 0 0 0,0 0-129 15,0 0 129 1,0 0-129-16,0 0 129 16,0 0 0-16,-24 0-129 15,24 0 0-15,0 0 0 16,-21 22 0-16,21-22 129 15,0 0-258-15,-24 0 258 16,24 0-258-16,0 0 129 0,0 24 0 16,0-24-129-1,-25 0 129-15,25 0-129 0,0 23 129 16,0-23-129-1,-21 23 129-15,21-23-129 0,0 23 0 16,0-23 0 0,0 46 0-16,0-46 0 0,-24 24 0 15,24-24 0-15,0 22 0 0,0-22 0 16,0 24 0-1,0-24 0-15,0 23 0 0,0-23 0 16,24 22 0 0,-24-22 0-16,0 24 0 0,0-24-129 15,21 0 129 1,-21 0 0-16,0 0 0 0,25 22 0 15,-25-22 129 1,0 0-258-16,24 24 258 0,-24-24-129 16,0 0 0-16,0 0 0 15,21 0 0 1,-21 0 0-16,24 0 0 0,-24 0 0 15,22-24 0-15,-22 24 0 16,24 0 0-16,-24 0 0 16,24-22 258-1,-24-2-258-15,22 24 0 0,-22-22 0 16,24-1 129-16,-24-1-129 15,0 2 0-15,21-2 0 16,-21 1 129-16,0 0-129 0,0 23 0 16,0-23 0-1,0 0 0-15,0 0 129 0,0 23-129 16,0-24 129-1,0 24-129-15,0 0 0 0,0 0 0 16,0 0 0 0,-21-22 0-16,21 22 0 0,0 0-129 15,0 0-129-15,0 0-258 16,0 0-129-16,0 0-516 15,0 0-1419-15,-24 0-2064 0,24 0-258 16,-22 0-129 0</inkml:trace>
          <inkml:trace contextRef="#ctx0" brushRef="#br2" timeOffset="9">647-854 1806 0,'22'-23'2064'16,"-22"23"-129"-1,0 0 0-15,0 0-129 0,0 0-129 16,0 0-129-16,0 0-258 0,0 0-129 15,0 0-258 1,0 0-129-16,0 0 0 16,0 0-258-16,0 0 0 15,-22 0-129-15,22 0 0 0,0 23-129 16,0 0 0-1,-24 0-129-15,24 0 129 16,0-1-129-16,-21 3 0 0,21-3 0 16,0 1 0-16,0 23 0 15,0-22 0-15,0-24 0 16,0 24 0-1,0-2 129-15,0 2 0 0,-25-1-129 16,25-1 0-16,0 2 0 16,0-1 0-16,0 0 0 15,0 0-129 1,0 0 0-16,0 0 0 0,0 1 0 15,0-2 0-15,0 2 0 0,0-1 0 16,0 0 0 0,0 0 0-16,0 0 0 0,0 0 0 15,0 0 0 1,0-23 0-16,0 23 0 0,0 0 0 15,0 1 0 1,0-24 0-16,0 22 0 0,0 2 0 16,0-24 0-1,0 23 0-15,0 0 0 0,0 0 0 16,0-23 0-16,25 24 0 15,-25-2 0-15,0-22 0 16,0 24 0-16,0-24 0 16,21 23 0-16,-21-23 0 15,0 0 0-15,0 0 0 16,0 0 129-16,0 0-129 15,0 0 0-15,0 0 0 16,0 0 0-16,0 0 0 0,0 0 0 16,0 0 129-1,0 0-258-15,0 0 258 0,0 0-129 16,0 0 0-1,0 0-129-15,0 0 258 0,0 0-258 16,0 0 129 0,0 0 0-16,24 23 0 0,-24-23 0 15,0 0 0 1,0 0 129-16,0 0-258 0,0 0 258 15,0 23-129-15,0-23 0 0,0 0 0 16,0 0 0 0,0 0 0-16,0 0 0 15,0 0 0-15,0 0-129 16,0 0 258-16,0 0-129 0,0 23 0 15,0-23-129 1,0 23 129-16,0-23 0 16,-24 23 0-16,24-23 0 15,0 0 0-15,0 0 0 0,0 0 0 16,0 0 0-16,0 0 0 15,0 0 0 1,0 0 0-16,0 0 0 0,0 0 0 16,0 23 0-16,0-23 0 15,0 0 0-15,0 0 0 16,0 0 0-1,0 0 129-15,0 0-129 0,0 0 0 16,0 0 0-16,0 0 0 0,0 0 0 16,0 0 0-1,0 0 0-15,0 0 0 0,0 0 129 16,0 0-129-1,0 0-129-15,-21 0 129 0,21 0 0 16,0 0 0 0,-25-23 0-16,25 23 0 0,0 0 0 15,0 0 0 1,0 0 0-16,0 0 0 0,0 0 0 15,0 0 0-15,0 0 0 16,0 0 0 0,0 0-129-16,0 0 129 0,0 0 0 0,0 0 0 15,0 0 0 1,0 0-129-16,0 0 129 15,0 0 0-15,0 0 0 16,0 0 0-16,0 0 0 0,0 0 0 16,25 0 0-1,-25 0 129-15,0 0-129 16,0 0 0-16,0 0 0 0,0 0 0 15,0 0 0-15,0 0 0 16,0 0 0-16,0 0 0 16,0 0 0-1,21-23 0-15,-21 23-129 0,24 0 129 16,-24 0 0-16,22 0 0 15,-22 0 0-15,0 0 0 16,48 0 0-16,-48 0 0 0,22 0 0 16,2 0 0-1,-3 0 0-15,3 0 0 0,-24 0 0 16,24-23 0-1,-2 23 0-15,2 0 0 0,-2 0 0 16,-22 0 0 0,24-23 0-16,0 23 0 0,-24 0 0 15,22 0 0 1,-22 0 0-16,24-23 129 0,-24 23-129 15,21 0 0-15,-21 0 0 0,0-23 129 16,24 0-129 0,-24-1 0-16,0 2 129 15,0 22-129-15,24-24 0 16,-24 1 0-16,0 0 129 0,0 0-129 15,0-1 0 1,0 2 0-16,0-2-129 16,0-22 129-16,0 23 129 15,0-23-129-15,0 23 0 0,0 0 0 16,0-24 0-16,0 25 0 15,-24-2 0 1,24 1 129-16,0 0-129 0,-24 0 129 16,24 0-258-16,0 23 258 15,-21-23-258-15,21 23 129 16,-24 0 0-1,24 0-129-15,-22 0 129 0,22 0-129 16,-48 23 129-16,48 0-129 0,0 23 258 16,-22-23-258-1,22 23 129-15,0 1 0 0,-24-1 0 16,24-23 0-1,0 23 0-15,0 0 0 0,0-22-129 16,24-2 129 0,-24 2 0-16,22-24 0 0,2 0 0 15,0 0 0 1,-2 0 0-16,2 0 0 0,-3-24 0 16,3 24 0-16,0-22 129 15,-2-25-129-15,2 24 0 16,-24-23 0-16,22 23 0 15,-22-23 0-15,0-1 129 16,0 1-129-16,0 23 0 16,0-23 129-16,-22 23-258 15,22-24 129-15,-24 25-258 16,2 22 258-16,22-23-129 15,-24 23 0-15,0 0 0 16,3 0 129-16,-3 23 0 0,2-1 0 16,-2 2 129-1,0 22-129-15,2 0 0 0,22 1 0 16,-24-1 129-1,24 0-258-15,-22-23 0 0,22 23 129 16,0 0 0 0,0-23 0-16,22-23 0 0,2 24 0 15,-2-24 0-15,2-24 0 0,22 1 0 16,-22 0 0-1,21 0 0-15,-21-23 0 0,-2 0 129 16,2-1-129 0,-2 1 0-16,-22 0 0 0,0 23-129 15,0-23 129 1,0 22-129-16,0-21 129 15,0 21-129-15,0 2 0 16,-22-2 129-16,22 24-258 0,0 0 258 16,0 0-129-16,0 0 129 15,0 0 0 1,-24-24-129-16,24 24 129 0,0 0 0 15,0 0-129-15,-22 0 129 16,22 0 0-16,0 0 0 16,0 24 0-1,0-24 0-15,-24 0 0 0,24 0-129 16,-24 0 129-16,24 0 0 15,-21 0 0-15,21 0 0 16,0-24 0-16,0 24 0 0,-24-21 0 16,24 21 0-1,0-25 0-15,0 25-129 0,0-23 129 16,0 23 0-1,0-22 0-15,0 22 0 0,-22 0 0 16,22 0-129 0,0 0 258-16,0-25-129 0,0 25 0 15,0 0-129-15,-24 0 129 16,24 0 0-16,-24 0-129 15,24 0 258-15,0 0-258 0,-22 0 129 16,22 0 0 0,0 0 0-16,0 0 0 15,0 0 0-15,-24 0 0 16,24 0 0-16,0 0 0 0,0 0 0 15,0 0 0 1,0 0 0-16,0 0 0 16,0 0 0-16,0 0 0 0,0 0 0 15,0 0 0-15,0 0 0 16,0 0 0-16,0 0 0 15,0 0 0 1,0 0 0-16,0 0 0 0,0 0 0 16,0 0 0-16,-22 0 0 15,22 0 0-15,0 0 0 16,0 0 0-1,-24-22 0-15,24 22 0 0,0 0 0 16,0 0 0-16,0 0 0 0,0 0 0 16,0 0 0-1,0 0 0-15,0 0 0 0,0 0 0 16,0 0-129-1,0 0 129-15,0 0 129 0,0 0-258 16,0 0 258 0,24 0-129-16,-24 0 0 0,22 0 0 15,2 0 0-15,-24 0 0 0,22 0 0 16,2 0 0-1,0 0 129-15,-2 0-129 16,2 0 0-16,-24 0 0 16,21 0 0-16,3 0 0 0,0-23 0 15,-2 23 0 1,2 0 0-16,-24-23 0 15,22 23 0-15,-22 0 0 16,24-23 0-16,-24 23 0 0,24-23 129 16,-24 23-129-16,22 0 0 15,-22 0 0 1,24-24 0-16,-24 24 0 0,0 0 0 15,21 0-129-15,-21 0 129 16,0 0 129-16,0 0-258 16,24 0 129-1,-24 0 129-15,0 0-258 0,0 0 129 16,0 0 129-16,0 0-129 15,0 0 0-15,0 0 0 16,0 0 0-16,0 0 0 0,0 0 0 16,0 0 0-1,0 0 0-15,0 0 0 0,0 0 0 16,0 0 0-1,24 0 0-15,-24 0 0 0,0 0 0 16,0 0 0 0,0 0 129-16,22 0-258 0,-22 0 258 15,0 0-129-15,0 0-129 16,0 0 129-16,0 0 0 15,0 0 0-15,0 0 0 0,0 0 0 16,0 0 0 0,0 0 0-16,0 0 0 15,0 0 0-15,0 0 0 16,0 0 0-16,24 24 0 0,-24-24 129 15,0 0-129 1,0 0 0-16,0 0 129 16,0 0-258-16,0 0 258 0,0 0-129 15,-24 0 0-15,24 0 0 16,0 0 0-16,-22 23-129 15,22-23 258 1,-24 23-129-16,24-23 0 0,0 0 0 16,0 23 0-1,0-23 129-15,-24 0-129 0,24 0 0 16,-21 23 0-1,21-23-129-15,0 22 129 0,0-22 0 16,-24 47 129-16,24-47-258 0,0 0 129 16,0 23 0-1,0-23 129-15,0 25-129 0,0-25-129 16,0 21 129-1,0-21 0-15,0 24-129 0,0-24 258 16,0 24-258 0,0-2 258-16,0 2 0 0,0-1-129 15,0-1 258-15,0 2-258 16,0-1 258-16,0 0-258 15,0 0 129-15,0 0-129 16,0 0-129-16,0 1 129 16,0-2 0-16,0-22 0 15,0 24 0-15,0-1 0 16,0 0 0-16,0-23 0 15,0 23 0-15,0-23 129 16,0 0-129-16,0 0 0 16,0 0 129-16,0 0-129 0,0 0 0 15,0 0 0 1,0-23 0-16,0 0 0 0,0 0 0 15,0-1 129 1,0 2-129-16,0-25 129 0,0 24-258 16,0 0 258-1,0 0-387-15,-22 0 387 0,22-1-258 16,0 24 0-1,0-22 0-15,0 22-129 0,-24 0 258 16,24 0 0-16,-24-23 0 0,24 23 0 16,-22 0 0-1,22 0 0-15,-24 0 258 16,24 0-258-16,-22 0 0 15,22 0 0-15,-24 23-258 0,0-23 258 16,24 0 0 0,-21 0 0-16,-3 0 0 15,2 0 0-15,-2-23 0 0,24 23-129 16,-24 0 129-16,24 0-129 15,0-24 129-15,0 24-129 16,0-22 129 0,0-2-129-16,0 0 129 0,0 24 0 15,0 0 0-15,0-21 0 16,0 21 0-16,0 0-129 15,0 0 129 1,0 0 0-16,0 0 0 0,0 0 0 16,-22 0 0-16,22 21 0 0,-24 3 0 15,24-24 129 1,0 24-129-16,0-24 0 0,-22 22 0 15,22-22 129 1,0 24 0-16,0-24 0 0,-24 23 0 16,24-1-258-1,0-22 516-15,0 24-645 0,0-1 645 16,0 0-516-1,0 0 129-15,0 0-258 0,0 0 258 16,0 1 0-16,0-2 0 16,0 2 0-16,0-1 0 15,0 0 0-15,0-23 258 0,0 23-258 16,0 0 0-1,0 0 0-15,0 0 0 16,-24 0 129-16,24 0-129 16,0 1 0-16,0-2 0 0,0 2 0 15,-21-1 0-15,21 0 0 16,0 24 0-1,0-25 0-15,0 2 0 0,0-1 0 16,21 0 0-16,-21 0 0 16,0 0 0-16,0-23 0 15,0 0 0 1,24 23 0-16,-24-23 0 0,0 0 0 15,0 0 129-15,0 0-129 16,24 0 0-16,-2-23 0 16,-22 0 129-16,24 0-129 0,-2-23 0 15,2 22 129 1,0-22-129-16,-2 23 0 0,2 0 0 15,-24 0 0 1,21-1 0-16,3 2 0 0,-24 22-129 16,24 0 129-1,-24 0 0-15,22-24 0 0,-22 24 0 16,24-23 129-1,-24 23-129-15,22-23 0 0,-22 23 0 16,24-23 0-16,-24 23 0 0,0 0 0 16,0 0 0-1,24-23 0-15,-24 23 0 16,0-23 129-16,0 23-129 15,0-23-129-15,0 23 129 0,22-23 0 16,-22 23 0 0,0-23 0-16,0 23 0 15,0-24 0-15,0 24 0 0,0-22 0 16,0 22 0-16,0-24 0 15,0 24 0-15,0-23 0 16,0 23 0 0,0-23 129-16,0 23-129 0,0-23 129 15,0 23-258-15,0-23 258 16,0 0-258-16,24-1 129 15,-24 24-258 1,0-22 129-16,0 22 0 0,0-23 0 16,0 23 129-16,0-24-258 0,0 24 258 15,0-22 0 1,0 22 258-16,0-24-258 0,0 24-258 15,21-24 258 1,-21 24 0-16,0-21 0 0,0 21 258 16,0-25-516-1,0 25 258-15,0-23 0 0,0 23 0 16,24 0 0-1,-24 0 0-15,0-22 0 0,0 22 0 16,0-25 258-16,0 25-258 16,0-22 0-16,0 22-258 15,24 0 516-15,-24 0-258 16,0-23 0-16,0 23 0 15,0-23 0-15,0 23 0 16,0-23 0-16,0 23 0 16,0 0 0-16,0 0 0 15,0 0 0-15,0 0 0 0,0 0 0 16,22-23 129-1,-22 23-258-15,0 0 129 0,0-24 0 16,0 24 0 0,0 0 0-16,0-22 0 0,0 22 0 15,0 0 0 1,0 0 129-16,0 0-258 0,0 0 129 15,0 0 0 1,0 0 0-16,0 0-258 0,0 0 258 16,0 0 0-16,0 0-129 0,0 0 129 15,0 0 0 1,0 0 0-16,0 0 0 15,24 0 129-15,-24 0-258 16,0 0 129-16,0 0 129 0,0 0-129 16,0 0 0-1,0 0 0-15,0 22 0 16,0-22 0-16,0 24 0 15,0-24 0-15,0 23 0 0,0-23 0 16,0 23 0-16,0-23 258 16,0 23-258-1,0-23 0-15,0 23 0 0,0-23 0 16,0 22 0-16,0-22 0 15,0 25 0-15,0-25 0 16,0 22 0 0,0-22 0-16,0 23 0 0,0-23 0 15,0 25 0-15,0-25 0 0,0 0 0 16,0 21-258-1,0-21 258-15,0 0 0 0,0 24 258 16,0-24-258 0,0 0 0-16,0 0-258 0,0 0 258 15,0 24 258 1,0-24-516-16,0 22 258 0,0-22 258 15,0 24-258 1,0-24 129-16,0 0-129 0,0 0 129 16,0 23 0-16,0-23 0 15,22 22 0-15,-22-22-129 16,0 24 129-16,0-24-258 0,0 23 258 15,0-23-129 1,0 0 0-16,0 0-129 16,0 23 129-16,0-23-129 15,0 23 129-15,0-23 0 0,24 23 0 16,-24-23 0-1,0 23 0-15,0-23 129 16,0 0-258-16,0 0 258 0,0 24-129 16,0-24 0-16,0 22 0 15,0-22 0-15,0 24-129 16,0-24 129-1,0 0 0-15,0 0 0 0,0 23 0 16,0-23 0-16,0 23 0 16,0-23 0-16,0 23 0 15,0-23 0-15,0 23 0 0,0-23 0 16,0 23 0-1,0-23 0-15,0 0 0 0,0 0 0 16,0 23 0 0,0-23 0-16,0 23 0 0,0-23 0 15,0 23 0 1,0-23 0-16,0 24 0 0,0-24 0 15,0 0 0 1,0 22 0-16,0-22 0 0,0 0 0 16,0 0 0-16,0 0 0 0,0 0 0 15,0 0 0 1,0 24 0-16,0-24 0 15,0 23 0-15,0-23 0 16,0 23 0-16,0-23 0 0,0 0 0 16,0 0 0-1,0 23 0-15,0-23 0 16,0 24 0-16,0-24 0 15,0 0 0-15,0 0 0 0,0 22 0 16,0-22 0-16,0 24 0 16,0-24 0-1,0 23 0-15,0-23 0 0,0 23 0 16,0-23 0-16,0 23 0 15,0-23 0-15,0 23 0 16,0-23 0 0,0 0 0-16,0 0 0 0,0 23 0 15,0-23 0-15,0 23 0 0,0-23-129 16,0 0 129-1,0 0 0-15,0 23 0 0,0-23 0 16,0 23 0 0,0-23 0-16,0 0 0 0,0 0 0 15,0 0 0 1,0 0 0-16,0 24 129 0,0-24-129 15,0 0 0 1,0 0 0-16,0 22 0 0,0-22 0 16,0 0 0-16,0 0 0 15,0 0 0-15,0 0 0 16,0 0-129-16,0 0 129 15,0 0 0-15,0 0 0 16,0 0 0-16,0 0 0 16,0 0 129-16,0 0-129 15,0 0 0-15,0 0 0 16,0 0 0-16,0 0 0 15,0 24 0-15,0-24 0 16,0 0 0-16,0 0 0 0,0 0 0 16,0 0 0-1,0 0 0-15,0 0 0 0,0 0 0 16,0 0 0-1,0 0 0-15,0 0 0 0,0 0 129 16,0 0-258 0,0 0 129-16,0 0 0 0,0 0 129 15,0 0-129-15,0 0 0 0,0 0 0 16,0 0 0-1,0 0 0-15,0 0 0 0,0 0 0 16,0 0-129 0,0 0 129-16,0 0 129 0,0 0-129 15,0 0 0 1,0 0 0-16,-24 0 0 15,24 0 0-15,0-24 0 16,0 24 0-16,0 0 0 0,-22-22 0 16,22 22 0-16,-24 0 0 15,24 0 0 1,0 0 0-16,0-24-129 0,0 24 129 15,-22 0 0-15,22 0 0 16,0-46 129-16,-24 46-129 16,24-23 0-1,0 0 0-15,-24 0 0 0,24-23 0 16,-21 23 0-16,21-1 129 15,0 2-258-15,-24-2 258 16,24 1-129-16,0 23 0 0,0-23 0 16,0 23 129-1,0-23-129-15,0 23-129 0,0-24 258 16,0 24-258-1,0 0 129-15,0-22-129 0,0 22 258 16,0 0-258 0,0 0 129-16,0 0 0 0,0 0 0 15,0 0 129-15,0 0-258 16,0 0 129-16,-22-24 0 15,22 24 0-15,0 0 0 0,0 0 129 16,0 0-258 0,0 24 129-16,0-24 0 15,-24 22 0-15,24-22 0 16,0 24 0-16,0-1 0 0,0-23 0 15,0 23 0 1,0 0 0-16,0 1 0 16,0-2 0-16,0-22-129 0,0 24 129 15,0-1 0-15,0 0 129 16,0 0-258-16,0-23 129 15,0 23 0 1,0 0 0-16,0-23 0 0,0 23 0 16,0-23 0-16,0 23 0 15,0-23 0-15,0 0 0 16,0 0 0-1,0 0 0-15,0 23 0 0,0-23-129 16,0 0 258-16,0 0-258 0,0 24 258 16,0-24-129-1,0 0 0-15,0 0 0 0,0 0 0 16,0 0 129-1,0 0-258-15,0 0 258 0,0 0-258 16,0 0 129 0,-24 22 0-16,24-22 0 0,0 0 0 15,-22 0 0-15,22 0 0 0,-24 24 0 16,24-24 0-1,0 0 0-15,-22 0 0 16,22 0 0-16,0 0 0 16,0 0 0-16,0 0 0 0,0 0 0 15,-24-24-129 1,24 24 258-16,0 0-258 15,-24 0 258-15,24 0-258 16,0 0 258-16,0-22-258 0,0 22 129 16,0 0 0-16,0 0 0 15,-21-24 0 1,21 24 0-16,0 0 0 0,0 0-129 15,-24 0 258-15,24 0-129 16,0 0 0-16,-22 0-129 16,22 0 129-1,0 0 0-15,0 0 0 0,0 0 129 16,0 0-258-16,-24-23 129 15,24 23 0-15,-24 0 0 16,24 0 0-16,0 0 129 0,-22 0-258 16,22 0 129-1,0 0 0-15,-24 0 0 0,24 0 129 16,0 0-258-1,0 0 129-15,0 0 0 0,0 0 0 16,0 0 0 0,0 0 129-16,0 0-129 0,0 0 0 15,-22 0 0-15,22 0 0 16,0 0 0-16,0 0-129 15,0 0 129-15,0 0 0 0,0 0 0 16,0 0 0 0,22 0 0-16,-22 0 0 15,0 0 0-15,0 0-129 16,46 23 129-16,-46-23 0 0,24 0 0 15,0 0 0 1,-24 0 0-16,0 0 0 16,22 0 0-16,-22 0 129 0,24 0-129 15,-24 0 0 1,21 0 0-16,-21 0-129 0,24 24 258 15,-24-24-258 1,24 0 258-16,-24 0-258 0,22 0 258 16,-22 0-129-1,24 0 0-15,-24 0 0 0,0 0 0 16,0 0 0-1,22 0 0-15,-22 0 0 0,24 0 0 16,-24 0 0-16,24 0 0 0,-24 0 0 16,0 0 0-1,22 0 0-15,-22 0 0 0,0 0 0 16,0 0 129-1,0 0-258-15,0 0 258 0,0 0-258 16,0 0 129 0,24 0 0-16,-24 0 0 0,0 0 0 15,21 22 0-15,-21-22 0 16,0 0 0-16,24 0 0 15,-24 0 0-15,0 0 0 16,0 0 0-16,0 0 0 16,0 0 0-16,0 0 0 15,0 0 0 1,0 0 0-16,0 0 0 0,0 0 0 15,0 0 0-15,0 0 0 16,24 0 129-16,-24 0-129 16,0 0 0-16,0 0 0 0,0 0 0 15,0 0 0 1,0 0 0-16,0 0 0 0,0 0 0 15,0 0 0 1,0 0 0-16,0 0 129 0,0 0-258 16,0 0 129-1,0 0 0-15,0 0 0 0,0 0 129 16,0 0-258-1,0 0 258-15,0 0-258 0,0 0 258 16,0 0-258-16,0 0 258 0,0 0-129 16,0 0 0-1,0 0 0-15,-24 0 0 16,24 0 0-16,0 0 0 15,0 0 129-15,0 0-258 0,-24 24 129 16,24-24 0 0,-21 0 129-16,21 0-129 15,0 0 0-15,-24 0 0 0,24 0 0 16,0 0 0-16,0 0 0 15,0 0 0-15,0 0-129 16,0 0 258 0,-22 0-129-16,22 0 0 0,-24 0 0 15,24 0 0-15,-24 0 0 16,24 0 0-16,0 0 0 15,0 0 0 1,-22-24 0-16,22 24 0 0,-24 0 0 16,24 0 0-16,-22-22 0 0,22 22 0 15,-24 0 0 1,24 0 129-16,-24 0-258 0,24 0 258 15,-21-24-129 1,21 24 0-16,-24 0-129 0,24 0 258 16,0 0-129-1,0 0 0-15,-22 0 0 0,22 0 0 16,-24 0 0-1,24 0-129-15,-24 0 258 0,24 0-258 16,-22 0 129-16,22 0 0 16,-24 0 0-16,24 0 0 15,0 0 129-15,0 0-129 0,0 0 0 16,0 0 0-1,0 0-129-15,0 0 258 16,0 0-258-16,0 0 129 16,0 0 0-16,0 0 0 0,0 0 0 15,0 0 0-15,-22 0 129 16,22 0-258-1,0 0 258-15,0 0-258 0,0 0 258 16,-24-23-258-16,24 23 258 16,0 0-129-16,-24 0 0 15,24 0 0 1,0 0 0-16,0 0 0 0,0-23-129 15,0 23 129-15,0 0 0 16,0 0-129-16,0 0 0 16,0 0-129-16,0 0-516 0,0 0-516 15,24-23-3096 1,-24 23-387-16,0-23-387 0,0 23 0 15</inkml:trace>
          <inkml:trace contextRef="#ctx0" brushRef="#br2" timeOffset="10">1316-923 1806 0,'0'0'2193'15,"0"0"-129"-15,0 0 129 16,0 0-387-16,0 0 0 15,0 0-387-15,0 0-258 0,0 0-129 16,0 0-516-16,0 0 129 16,0 0-258-1,0 0-258-15,0 0 129 0,0 0-129 16,0 0 0-16,0 0 0 15,0 0 129-15,0 0-129 16,0 0 129 0,0 0 0-16,0 0-129 0,0 0 129 15,0 0-129-15,0 0 0 0,0 0 0 16,0 0 129-1,-22 0-129-15,22 0 0 0,0 0 0 16,-24 0 0 0,24 0 0-16,0 0 0 0,0 0 0 15,0 0 0 1,0 0 0-16,-24 22-129 0,24-22 129 15,0 0 0 1,-21 0 0-16,21 0-129 0,0 0 129 16,0 0 0-16,0 0-129 15,0 0 129-15,0 0-129 16,-24 0 258-16,24 0-258 0,-22 24 129 15,22-24 0 1,-24 0 0-16,24 0 0 16,0 0-129-16,0 0 258 15,-24 0-258-15,24 0 258 0,0 0-258 16,-22 0 129-1,22 0 0-15,0 0-129 16,0 0 0-16,0 0 0 0,0 0 0 16,-24 0 0-16,24 0 129 15,0 0-129-15,0 0 0 16,0 0 0-1,-22 23 129-15,22-23-129 0,0 0 129 16,0 0-129-16,0 0 0 16,0 0 129-16,-24 0-129 15,24 0 0-15,0 0 0 0,0 0 129 16,-24 0-129-1,24 0 129-15,0 0-129 0,0 0 0 16,0 0 0 0,0 0 129-16,0 0-129 0,0 0 0 15,-21 23 0 1,21-23 0-16,-24 0 0 0,24 0 0 15,0 0 129 1,-22 0-129-16,22 0 0 0,0 0 0 16,0 0 0-16,0 0 129 15,0 0-129-15,-24 23 0 16,24-23 0-16,0 0 0 15,-24 0 0-15,24 0 0 16,-22 0 258-16,22 0-516 16,0 0 258-16,-24 0 0 15,24 0 258-15,0 0-258 16,0 0 0-16,0 0 0 15,0 0 0-15,-22 0 0 16,22 0 0-16,0 0 0 0,0 0 0 16,-24 0 0-1,24 0-258-15,0 0 516 0,-24 0-516 16,24 0 258-1,0 0 0-15,-21 0 0 0,21 0 0 16,0 0 0 0,-24 23 0-16,24-23 0 0,0 0 0 15,0 0 0-15,-22 0 0 16,22 0 0-16,-24 0 0 15,24 0 0-15,0 22 0 0,0-22 0 16,0 0 0 0,-24 0 0-16,24 0 0 15,0 0 0-15,0 0-129 16,0 0 129-16,0 0 0 0,0 0 0 15,0 0 0 1,0 0 0-16,0 0 0 16,0 0-129-16,0 0 129 0,24 0 0 15,-24 0 0-15,24 0 0 16,-24 0 0-16,22 0 0 15,2 0 0 1,-3 0 0-16,-21 0 0 0,24 0 0 16,0 0 129-16,-2 0-258 15,2 0 129-15,-2 0 0 16,2 0-129-1,0 0 129-15,-2 0 0 0,23 0 0 16,-21 0-129-16,0 0 129 0,-2 0 0 16,2 0-129-1,22 0 129-15,-22 0-258 0,-2 0 258 16,-22-22-129-1,24 22 129-15,-24 0 0 0,21 0 0 16,-21 0 0 0,24 0 0-16,-24 0 0 0,0 0 0 15,24-23 0-15,-24 23-129 0,0 0 129 16,0 0-129-1,0 0 258-15,0 0-258 16,0 0 129-16,0 0 0 16,0 0-129-16,0 0 129 0,0 0 0 15,22 0 0 1,-22 0-129-16,0 0 129 15,0 0 0-15,0 0 0 16,-22-23 0-16,22 23 0 0,0 0 0 16,0-23 0-16,0 23 0 15,-24 0 0 1,24 0 0-16,-24 0 0 0,24 0 0 15,-21-23 0-15,21 23 0 16,-24 0 0-16,24 0 0 16,-46 0 0-1,46 0 0-15,-24 0 0 0,24 0 0 16,-22-24 129-16,22 24-258 15,0 0 258-15,0 0-129 16,-24 0 0-16,24 0 0 0,-22 0 0 16,22 0 0-1,-24 0-129-15,24 0 258 0,-24 0-258 16,24 0 129-1,-21 0 0-15,21 0 0 0,-24 0 0 16,24 0 0 0,-22 0 0-16,22 0-129 0,-24 0 258 15,24 0-258-15,0 0 258 16,0 0-129-16,-24 0 0 15,24 0 0-15,0 0 129 0,-22 0-129 16,22 0 0 0,0 0 0-16,-24 0-129 15,24 0 129-15,0 0 0 16,0 0 129-16,0 0-258 0,0 0 129 15,-22 0 0 1,22 0 0-16,0 0 0 16,-24 0 129-16,24 0-129 0,-24 24-129 15,24-24 258-15,0 0-258 16,0 0 258-16,-21 0-129 15,21 0 0 1,-24 0 0-16,24 0 0 0,-22 0 129 16,22 0-258-16,0 0 258 15,0 0-258-15,0 0 258 16,-24 0-258-1,24 0 258-15,0 0-129 0,0 0 0 16,0 0 0-16,0 0 0 0,-24 0 0 16,24 0 0-1,0 0 0-15,0 0 0 0,0 0 0 16,0 0 0-1,0 0 0-15,0 0 0 0,0 0 129 16,0 0-129 0,0 23-129-16,0-23 258 0,0 0-129 15,0 0 0-15,0 0 0 16,0 0 129-16,-22 0-258 15,22 0 129-15,0 0 0 16,0 0 129-16,0 0-258 16,0 0 129-16,0 0 0 15,0 0 0-15,0 0 0 16,0 0 0-16,0 0 129 15,0 0-258-15,0 0 129 16,0 0 0-16,0 0 0 16,0 0 0-16,0 0-129 0,0 0 129 15,0 0-129 1,0 0 129-16,0 0-129 0,0 0 129 15,0 0-129 1,0 0 129-16,0 0 0 0,0 0 0 16,0 0 0-1,-24 0 0-15,24 0 0 0,0 0 0 16,0 0 129-1,0 0-258-15,-21 0 258 0,21 0-129 16,0 0 129-16,0 0-129 0,0 0 129 16,0 0-129-1,0 0 0-15,0 0 0 16,0 0 0-16,21-23 0 15,-21 23 0-15,24 0 0 0,-2 0 0 16,2 0 0 0,0 0 0-16,-2 0 0 15,2 0 0-15,-3 0 0 0,3 0 0 16,0 0 0-16,22 0 0 15,-24 0-129-15,2 0 258 16,0-24-258 0,-2 24 129-16,2 0 0 0,-3 0 0 15,3 0 0-15,-24 0-129 16,24 0 129-16,-24 0 0 15,22 0 0 1,-22 0 0-16,24-22-129 0,-24 22 129 16,22 0 0-16,-22 0-129 0,24 0 0 15,-24 0 129 1,24-23-129-16,-24 23 0 0,22 0 129 15,-22 0-129 1,0 0 129-16,24 0 0 0,-24 0-129 16,0 0 129-1,0 0 0-15,0 0 0 0,0 0 0 16,0 23-258-1,0-23 516-15,0 0-516 0,21 0 516 16,-21 0-258-16,24 0 0 16,-24 0 0-16,24 0 0 15,-24 0 0-15,0 0 0 0,0 0 0 16,0 0 0-1,0 0 0-15,0 0 0 16,0 0 0-16,0 0 0 16,0 0-258-16,22 0 258 0,-22 0-129 15,0 0-129-15,0 0-516 16,0 0-2064-1,0 0-1677-15,0 0-387 0,-22 0-258 16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39.6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69FFF1-1514-49D4-9096-9A5B5D322F6B}" emma:medium="tactile" emma:mode="ink">
          <msink:context xmlns:msink="http://schemas.microsoft.com/ink/2010/main" type="inkDrawing" rotatedBoundingBox="6503,9666 6985,6804 8129,6996 7647,9858" rotationAngle="-975464456" semanticType="callout">
            <msink:sourceLink direction="with" ref="{7F017EE6-BEE3-4663-8E4D-302F149EA2F0}"/>
            <msink:destinationLink direction="with" ref="{239E2A49-2066-432E-9D88-90636DE60859}"/>
            <msink:destinationLink direction="with" ref="{AEAD83C0-1BBB-4958-B15D-222CFA21DA08}"/>
            <msink:destinationLink direction="with" ref="{ABF290C4-AD60-4030-A10D-B8AB48B27CC9}"/>
            <msink:destinationLink direction="with" ref="{36759B6D-0591-40B3-8037-2703388AE072}"/>
          </msink:context>
        </emma:interpretation>
      </emma:emma>
    </inkml:annotationXML>
    <inkml:trace contextRef="#ctx0" brushRef="#br0">182 2776 129 0,'0'0'1548'0,"0"0"0"0,0 0 0 15,0 0 0 1,0 0-387-16,0 0-129 0,23 0-516 16,-23 0-129-1,0 0-258-15,0 23 129 0,0-23-258 16,0 24 0-1,0-24 129-15,0 23 0 0,0-23 0 16,23 0 0 0,-23 0 0-16,0 23 129 0,0-23-129 15,0 0 129-15,0 0 0 0,0 0-129 16,0 24 516-1,0-24-258-15,0 0 258 0,0 0 0 16,0 0-129 0,0 0 0-16,0 0 129 0,0 0-129 15,0 0 0 1,0 0-129-16,0 0-129 0,0 0 129 15,0 0 0-15,0 0-129 0,-23 0 129 16,23 0-129 0,0 0 0-16,0-24-129 15,0 24 129-15,0 0-129 16,-23-23 0-16,23 23 0 0,0-23 129 15,0 23-129 1,-24 0 129-16,24 0 0 16,-23-24-129-16,23 1 0 15,0 0 0-15,-24 23-129 0,1-24 129 16,23 1 0-16,-23-1 0 15,-1 1 0 1,1-24-129-16,23 24 258 0,-23-24-129 16,-1 24-129-16,3-23 0 15,-2 23 0-15,-1-24 0 16,1 24 0-1,0-24 129-15,-1 24-258 0,1-24 258 16,0 23-129-16,-1-22 129 16,-22 22-129-16,22 0 0 15,1-22 129-15,-1 23-129 0,1-1 0 16,0 1-129-1,23 0 258-15,-24-24-258 0,1 24 129 16,0 0 0 0,23-23 0-16,-24 22 0 0,1 1-129 15,23-24 258 1,-24 23-258-16,1 0 258 0,23-21-129 15,-23 21 0-15,-1 1-129 16,24-1 129-16,-23 1 0 16,23 0 0-16,0 23 0 15,0 0 0-15,-23-23 0 16,23 23 0-16,0 0 0 15,0-24 0-15,0 24 0 16,0 0 0-16,0 0 0 16,0-23 0-16,0 23 0 15,0-24 0-15,0 24 0 16,0-23 0-16,0 23 0 0,0-23 0 15,0 23 0 1,0 0 0-16,0 0 129 0,0-23-258 16,0 23 129-1,0-23 0-15,0 23 0 0,0-24 0 16,0 24 0-1,0-24 0-15,0 24 0 0,-24-22 129 16,24 22-129 0,0 0 0-16,0 0 0 0,0 0 0 15,0 0 0-15,0 0 0 0,0 0 129 16,0 0-129-1,0 0 129-15,0 0-129 0,0 0 129 16,0 0-129 0,0 0 129-16,0 0-129 15,0 0-129-15,0 0 129 16,0 0 0-16,0 0 0 0,0 0 0 15,0 0 0-15,0 0 0 16,0 0 0 0,0 0 0-16,0 0 0 0,0 0 0 15,0 0 0-15,0 0 0 16,0 0 0-16,24-24 0 15,-24 1 129 1,0 0-258-16,23-24 129 0,-23 23 0 16,23-22 129-16,-23 22-258 15,24-22 129-15,-24 22 0 16,23-22-129-16,-23-1 129 0,23 23 0 15,-23-22-129 1,24 0 0-16,-24 23 129 0,23-1-129 16,-23-22 0-1,24 22 129-15,-24 1 0 0,23-1-129 16,-23 1 129-1,23 0 0-15,-23-1 0 0,24 1 0 16,-24 1 0 0,0 22 0-16,23-26 129 0,-23 4-129 15,23 22 0-15,-23 0 0 0,24-24 0 16,-24 24 0-1,0-23 0-15,0 23 129 16,23-23-258-16,-23 23 129 16,24-24 0-16,-24 1 129 0,23 0-129 15,0 0 0 1,-23 0 0-16,24-1 0 15,-1 1 129-15,-23 23-129 0,23-23 0 16,-23-1 0-16,0 24 0 16,24-23 0-16,-24 23 0 15,23-23 129 1,-23-1-258-16,23 24 129 0,1-24 0 15,-24 2 129-15,23 22-258 16,-23 0 258-16,0-24-258 16,0 24 258-1,0 0-129-15,21-23 0 0,-21 23 0 16,0 0 0-16,24 0 0 0,-24 0 0 15,23-24 0 1,-23 24 0-16,0-23 0 0,0 23 0 16,23 0 0-1,-23 0 0-15,0 0 129 0,0 0-129 16,24-23 0-1,-24 23 0-15,0 0 0 0,0-24 0 16,0 24 0 0,0 0 129-16,0 0-129 0,0 0 0 15,0 0 0-15,0 0 129 16,0 0-129-16,0 0 0 15,23-23 0-15,-23 23 0 0,0 0 129 16,0 0-258 0,0 0 129-16,0 0 0 15,0 0 0-15,0 0-129 16,0 0 129-16,0 0-129 0,0 0 129 15,0 0-258-15,0 0 0 16,0 0-1290 0,0 0-2967-16,0 0-387 0,0 0-258 15,-23 0-129-15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19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AD83C0-1BBB-4958-B15D-222CFA21DA08}" emma:medium="tactile" emma:mode="ink">
          <msink:context xmlns:msink="http://schemas.microsoft.com/ink/2010/main" type="inkDrawing" rotatedBoundingBox="12902,5875 13415,5662 13430,5698 12917,5912" semanticType="callout" shapeName="Other">
            <msink:sourceLink direction="with" ref="{CF69FFF1-1514-49D4-9096-9A5B5D322F6B}"/>
          </msink:context>
        </emma:interpretation>
      </emma:emma>
    </inkml:annotationXML>
    <inkml:trace contextRef="#ctx0" brushRef="#br0">-71-397 903 0,'0'0'2580'0,"24"0"-258"15,-24 0 129-15,0-24-516 16,0 24-129-16,0 0-258 15,0 0-258-15,0 0 0 16,0 0-258-16,0 0 0 16,0 0-129-16,0 0-129 15,0 0-129-15,23-22-129 16,-23 22-129-16,24 0-129 15,-1 0 129-15,-23 0-258 0,23-24 0 16,1 24-129 0,-24 0 129-16,23-23-129 0,0 23 0 15,1-23 0 1,-24 23 0-16,23 0 0 0,0-24 0 15,1 24 129 1,-1 0-258-16,1-23 258 0,-1 23-129 16,-23 0 0-1,23-23 0-15,1 23 0 0,-24 0 0 16,23 0-129-16,-23 0 129 15,23 0 0-15,-23 0 0 16,24-23 0-16,-24 23 0 0,0 0-129 16,0 0 129-1,0 0-129-15,0 0 0 0,0 0 0 16,23 0-129-1,-23 0 129-15,0 0-258 0,24 0-258 16,-24 0-258 0,0 0-1548-16,0 0-2193 0,0 0-129 15,0 0-387-15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20.2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F290C4-AD60-4030-A10D-B8AB48B27CC9}" emma:medium="tactile" emma:mode="ink">
          <msink:context xmlns:msink="http://schemas.microsoft.com/ink/2010/main" type="inkDrawing" rotatedBoundingBox="12972,6451 13531,6266 13543,6302 12985,6488" semanticType="callout" shapeName="Other">
            <msink:sourceLink direction="with" ref="{CF69FFF1-1514-49D4-9096-9A5B5D322F6B}"/>
          </msink:context>
        </emma:interpretation>
      </emma:emma>
    </inkml:annotationXML>
    <inkml:trace contextRef="#ctx0" brushRef="#br0">0 187 258 0,'0'0'4644'0,"0"0"258"0,0 0-2193 16,0 0-387-16,0 0-129 16,23-24-645-16,-23 24-516 15,23-23-258 1,-23 23-258-16,24 0-129 0,-1 0-129 15,0-23-129-15,1 23 129 0,-1 0-258 16,0-24 0 0,1 24 129-16,-1-23-129 0,1 23 0 15,22-24 0 1,-22 24 129-16,-1 0-129 0,0-23 129 15,24 23-129 1,-23 0 0-16,-1-24-129 0,0 24 129 16,1 0-258-1,-3 0-129-15,-21 0 0 0,0 0 0 16,23 0-516-16,-23 0-774 15,0 0-2193-15,0 0-1032 16,0 0-258-16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21.0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759B6D-0591-40B3-8037-2703388AE072}" emma:medium="tactile" emma:mode="ink">
          <msink:context xmlns:msink="http://schemas.microsoft.com/ink/2010/main" type="inkDrawing" rotatedBoundingBox="12936,7102 13637,6827 13662,6889 12961,7164" semanticType="callout" shapeName="Other">
            <msink:sourceLink direction="with" ref="{CF69FFF1-1514-49D4-9096-9A5B5D322F6B}"/>
          </msink:context>
        </emma:interpretation>
      </emma:emma>
    </inkml:annotationXML>
    <inkml:trace contextRef="#ctx0" brushRef="#br0">-24 863 1161 0,'0'-23'4515'0,"0"23"-903"16,0 0-774-16,24 0-387 16,-24 0-258-16,0 0-774 15,0-24-129-15,0 24-516 0,23 0-129 16,0 0-129-1,-23-24 0-15,24 24-258 0,-1-22-129 16,0-1 0 0,24 23-129-16,-24-24 129 0,1 1-129 15,23 23 0 1,-24-24 0-16,24 24 0 0,-24-23 0 15,24 23 0-15,-24-23 0 0,1 23 0 16,22 0 0 0,-22-23-129-16,-3 23 129 0,2 0-129 15,24-24 0 1,-47 24 0-16,23 0 0 0,-23 0-129 15,23 0 0 1,-23 0 129-16,24 0-258 0,-24 0-129 16,0 0-645-1,0 0-1548-15,0 0-2064 16,0 0-516-16,0 0 258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21.7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1FCF3F-3A40-48CD-AAB1-8421B63CF917}" emma:medium="tactile" emma:mode="ink">
          <msink:context xmlns:msink="http://schemas.microsoft.com/ink/2010/main" type="inkDrawing" rotatedBoundingBox="12961,7491 13604,7170 13623,7207 12979,7527" semanticType="callout" shapeName="Other">
            <msink:sourceLink direction="with" ref="{E6A62D41-27E3-448A-A661-3FFE7C35C1B9}"/>
          </msink:context>
        </emma:interpretation>
      </emma:emma>
    </inkml:annotationXML>
    <inkml:trace contextRef="#ctx0" brushRef="#br0">-24 1190 2580 0,'0'0'2967'0,"0"0"-129"15,0 0-129 1,0 0-516-16,0 0-258 0,24 0-387 16,-24 0-516-16,46-24-129 15,-22 24-258-15,-1 0-129 16,0-23-129-1,1 23-129-15,-1-24-129 0,0 24 129 16,1-23-129-16,23 23 0 16,-24-23 0-16,0-1 0 15,1 1-129-15,22 23 129 0,-22-23-129 16,-1-1 0-1,1 24-129-15,-1-23 258 0,0 23-258 16,1-23 129 0,-3 23 0-16,2 0-129 0,-23 0 129 15,23-23 0 1,-23 23-129-16,24 0 0 0,-24 0 0 15,0-24 0-15,0 24 0 16,0 0-258-16,23 0-129 16,-23 0-645-16,0 0-1677 0,0 0-1935 15,0 0-258 1,0 0 0-16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52:56.2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3B44D7-7F96-4686-A3F7-F0C0BC6CF603}" emma:medium="tactile" emma:mode="ink">
          <msink:context xmlns:msink="http://schemas.microsoft.com/ink/2010/main" type="inkDrawing"/>
        </emma:interpretation>
      </emma:emma>
    </inkml:annotationXML>
    <inkml:trace contextRef="#ctx0" brushRef="#br0">194 1523 903 0,'0'0'1677'0,"0"0"0"0,0 0 0 15,0-7 387-15,0 7-258 0,0 0-387 16,3-14 258 0,-3 14-387-16,0 0 129 0,0 0-258 15,0 0-258 1,0 0-129-16,0 0-129 0,-9-8-258 15,9 8 0 1,0 0-129-16,0 0-129 0,-14-16 129 16,14 16-129-1,-15-18 0-15,5 7 129 0,-6-3 0 16,-2-2-129-16,-6 1 129 15,-3-2 0-15,-9 1 129 16,-2-2-258-16,-9 3 258 0,-1-3-258 16,-5 7 258-1,-2-1-129-15,-7 4 0 16,2-1 129-16,-4 8-258 15,-1 0 258-15,-4 1-258 0,-5 2 129 16,-3 8-129 0,1 8-129-16,-2 4 0 15,-4 2 129-15,1 11-129 0,1 0 0 16,-1 9 129-16,6 4-129 15,0 5 129-15,3 5-129 16,-1 2 258 0,6 2-129-16,3 5 0 0,5 3 0 15,3 1-258-15,0 6 258 16,6-3-258-16,0 5 0 15,4 2 0-15,2 1 129 0,-1 4-129 16,-1 3 0 0,2-1 258-16,2 1-258 0,-1-1 258 15,2-2-129 1,-2 2 129-16,1-2-258 0,-2-3 258 15,1 1-129 1,0 1 0-16,-1-7 258 0,-4-3-387 16,0-4 129-1,0-9-129-15,-1-10 258 0,-3-12-258 16,4-14 129-16,-3-13-129 0,0-11 0 15,3-4 129 1,3-11 0-16,0-4 129 16,4 2-258-16,1 0 258 15,0 7-129-15,2 4 0 0,0 4 0 16,3 19 0-1,-4 7 0-15,0 11 0 16,-1 14 0-16,-2 13 0 16,0 13 0-16,-2 10-129 0,1 15 258 15,-2 6-129-15,-2 8-129 16,2 6 258-1,2-3-129-15,-4-4 0 0,6-4 129 16,1-12-129-16,6-13 0 16,2-19-258-16,3-11-516 15,5-32-4257 1,1-2-129-16,4-18-387 0,0 0-387 15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37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15F7AC-7C1B-4BFE-A8F8-1E3DC145394A}" emma:medium="tactile" emma:mode="ink">
          <msink:context xmlns:msink="http://schemas.microsoft.com/ink/2010/main" type="inkDrawing" rotatedBoundingBox="12634,10033 12705,10076 12691,10100 12619,10056" shapeName="Other"/>
        </emma:interpretation>
      </emma:emma>
    </inkml:annotationXML>
    <inkml:trace contextRef="#ctx0" brushRef="#br0">-1 0 903 0,'0'0'1290'0,"0"0"-258"0,0 0 0 16,0 0 0-16,0 0-387 15,0 0 258-15,0 0-387 16,0 0 129-1,0 23-258-15,0-23-129 0,23 0 0 16,-23 0-516-16,0 0 258 16,0 0-129-16,0 23-129 15,0-23 0-15,24 0-258 0,-24 0 0 16,0 0 0-1,23 0 0-15,-23 0 129 0,0 0-129 16,0 0-387 0,0 0-903-16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13.8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017EE6-BEE3-4663-8E4D-302F149EA2F0}" emma:medium="tactile" emma:mode="ink">
          <msink:context xmlns:msink="http://schemas.microsoft.com/ink/2010/main" type="inkDrawing" rotatedBoundingBox="6728,9607 7007,4543 8989,4652 8710,9717" hotPoints="8450,4775 8558,9037 7501,9063 7394,4801" semanticType="enclosure" shapeName="Rectangle">
            <msink:destinationLink direction="with" ref="{CF69FFF1-1514-49D4-9096-9A5B5D322F6B}"/>
          </msink:context>
        </emma:interpretation>
      </emma:emma>
    </inkml:annotationXML>
    <inkml:trace contextRef="#ctx0" brushRef="#br0">-5 630 258 0,'0'0'3999'0,"0"0"-1290"16,0 0-516-16,0 0-387 15,0 23-387-15,0-23 129 16,0 0-387-16,0 0-129 16,0 0 0-16,0 0-258 0,0 0 129 15,0 0-258 1,0 0-129-16,0 0 0 0,0 0-129 15,0 0-129 1,0 0 0-16,0-23-129 0,0 23 0 16,0 0 129-1,0-23-129-15,0 23 0 0,23 0 0 16,-23 0-129-1,47-24 129-15,-47 1-129 0,23 23 129 16,0-22-129-16,1 22 0 16,-1-26 0-16,1 4 0 15,22-2 0-15,-22 1 0 0,-1 0 129 16,24 23-129-1,-24-24 0-15,1 1 0 16,-1 0 0-16,0 23 0 16,1-23 0-16,-1 23 0 0,0 0 0 15,1 0 0 1,-1-23 129-16,0 23-258 15,24 0 258-15,-23 0-129 0,-1-24 0 16,0 24 0-16,1-23 129 16,-1 23-129-16,0-23 0 15,24 23 0 1,-23-24 0-16,-1 24 129 0,0-23-129 15,1 23 0-15,-3 0 0 16,2-23 129-16,0 23-129 16,1-24 129-16,-1 24-129 0,0-24 0 15,-23 24 0 1,24-22 0-16,-1 22 129 0,-23 0-129 15,24-24 0 1,-24 24 0-16,23-23 0 0,-23 23 0 16,23 0 129-1,-23 0-129-15,0 0 0 0,24-24 0 16,-24 24 0-1,0 0 129-15,0 0-129 0,0 0 0 16,0 0 0-16,0 0 0 0,23-23 0 16,-23 23 0-1,0 0 0-15,0 0 0 16,0 0 0-16,0 0 0 15,0 0 0-15,0 0 0 0,0 0 0 16,0 0 0 0,0 0-129-16,0 0 129 15,0 0 0-15,0 0-258 16,0 0-129-16,0 0-387 0,0 0-1548 15,0 0-2322-15,0 0-645 16,0 0-258 0</inkml:trace>
    <inkml:trace contextRef="#ctx0" brushRef="#br0" timeOffset="4600.0064">-5 583 1419 0,'0'0'2064'0,"0"0"-258"0,0 0-129 15,0 0-129 1,0 0-129-16,0 0-258 0,0 0 0 15,0 0-258 1,0 0 0-16,0-23-258 16,0 23 129-16,0 0-387 15,0 0 0-15,0 0 129 0,0-22-258 16,0-4 0-1,0 26 0-15,0-22 0 16,0-2 0-16,23 1 129 0,-23 0-129 16,0-1-129-16,0 1 129 15,0 23-129-15,0-46-129 16,0 23 129-16,0-1 0 15,0 1 0-15,0 0 0 0,0-1 129 16,0 1-129 0,0 0 0-16,0-1 0 15,0 0 129-15,0 2-129 16,0-2 0-16,0-23-129 0,0 24 129 15,0 23-129-15,23-23 129 16,-23-1 0 0,0 1-258-16,0 0 258 0,0-1-258 15,0 1 258 1,0 0-258-16,0-24 258 0,0 47-129 15,0-23 129 1,0-24 129-16,0 23 0 0,0 2-129 16,0-1 0-16,0-1 129 0,0 1-258 15,0-1 0 1,0 1 0-16,0 0 0 15,0 0 129-15,24-1-129 16,-24 1 0-16,0-1 0 0,0 1 0 16,0 23 0-1,0-24 0-15,0 1 0 0,0 23 0 16,0-23 0-1,0 23 0-15,0-23 0 0,0-1 0 16,0 24 0-16,0-23 0 16,0 0 0-1,0 0 0-15,0 0 0 0,0-1 0 16,0 1 129-16,0-1-129 15,0 1 0-15,-24 0 0 16,24-1 0 0,0 24 129-16,0-23-129 0,0 0 0 15,0 23 0-15,0 0 0 16,0 0-129-16,0 0 129 15,0-24 0-15,0 24 0 0,0-23-129 16,0 23 129 0,0-24 0-16,0 24 129 0,0-23-258 15,0 23 129 1,24-24 0-16,-24 24 0 0,0 0-129 15,0 0 258 1,0 0-258-16,0-23 129 0,0 23 0 16,0-23 0-16,0 23-129 15,0-23 129-15,0 23 0 16,23-24 0-16,-23 1 0 0,0 23 0 15,0 0 0 1,0-23 0-16,0 23 0 16,0 0-129-16,0-23 258 15,0 23-129-15,0 0-129 0,0 0 258 16,0 0-129-1,0-23 0-15,0 23 0 16,0 0 0-16,0-24 0 0,0 24 0 16,-23-23 0-16,23 23 0 15,0-23 0-15,0 23 129 16,0 0-129-1,0 0 0-15,0-24 0 0,0 24-129 16,0-23 258-16,0 23-258 16,0 0 258-16,0 0-258 15,0 0 258-15,0-23-129 0,0 23 0 16,0 0 0-1,0-24 0-15,0 24 0 0,0 0 0 16,23 0 0 0,-23 0 0-16,0 0 0 0,0 0 0 15,0-23 0 1,0 23 0-16,0 0-129 0,0-24 129 15,0 24 0 1,0 0 0-16,0 0 0 0,0 0 0 16,0 0 0-16,0 0 0 0,0-24-129 15,0 24 258 1,0 0-258-16,0 0 129 15,0 0 0-15,0 0 0 16,0 0 0-16,0 0 0 0,0 0 0 16,0 0 0-1,0 0 0-15,0 0 0 0,0 0 0 16,0-22 0-1,0 22 0-15,0 0 0 16,0 0 0-16,0 0 0 0,0 0 0 16,0 0 0-1,0 0 0-15,0 0 129 0,0 0-129 16,0 0 0-1,-23-24-129-15,23 24 129 0,0 0 0 16,0 0 0 0,0 0 0-16,0 0 0 0,0-23 0 15,0 23 0-15,0 0 0 0,0 0 0 16,0 0 0-1,0-23 0-15,0 23 0 0,0-24 129 16,0 24-258 0,0-23 258-16,0 23-129 0,0-23 0 15,0 23 0 1,0-23-129-16,0 23 129 0,0-24 0 15,0 24 0 1,0-23 0-16,0 23 0 0,0-24 0 16,0 24 129-16,23 0-129 15,-23 0 0-15,0-23 0 16,0 23 0-16,0-23 129 15,0 23-258 1,0-23 258-16,0 0-129 0,23-1 0 16,-23 24 0-16,0-24 0 15,0 0 0-15,24 24 0 16,-24-22 0-1,0-1 0-15,0 23 129 0,0-24-129 16,0 24 0-16,23-23 0 0,-23 23 0 16,0-23 0-1,0 23 0-15,24 0 0 0,-24 0 129 16,0-24-258-1,0 24 258-15,46-23-129 0,-46 23 0 16,24-23 0 0,-1 23 129-16,0-24-129 0,-23 1 0 15,24 23-129-15,-1-24 129 0,-23 1 0 16,24 23 0-1,-24-23 0-15,0 23 0 16,23-24-129-16,0 24 129 16,1-23 0-16,-1 23 0 0,0-22 0 15,1 22 0 1,-1 0 129-16,-23-25-129 0,23 25 0 15,1 0 0 1,-1 0 0-16,1-22 129 0,-24 22-129 16,23 0 0-16,0 0 0 15,-23 0 0 1,24 0 0-16,-24 0 0 0,23 0 0 15,-23 0 0-15,23 0 0 16,1 22 0-16,-24-22 0 16,23 0 0-1,1 0 129-15,-1 0-129 0,0 0 0 16,-23 0 0-16,24 25 129 15,-3-25-129-15,-21 0 0 16,0 0 129-16,23 22-129 0,-23-22 129 16,23 0-129-1,-23 0 129-15,0 23-129 0,0 1 0 16,24-24 0-1,-24 23 129-15,0 0-129 0,0-23 129 16,23 24-258 0,-23-24 258-16,0 0-129 0,0 0 129 15,0 0-129-15,0 0 0 0,23 23 0 16,-23-23 0-1,0 0 0-15,0 0 0 0,0 24 0 16,0-24 0 0,0 0 0-16,24 0 129 0,-24 0-129 15,0 23 0 1,0-23 129-16,0 23-258 0,0-23 258 15,0 0-258 1,0 0 258-16,23 24-129 16,-23-24 0-16,0 46 0 0,0-46 0 15,0 24 0-15,0-24 129 16,0 23-129-16,0-23 0 15,0 22 0 1,0 2 129-16,0 0-258 0,0 0 129 0,0-24 129 16,0 23-258-1,0 0 258-15,0 0-258 16,0 0 258-1,0-23-258-15,0 0 129 0,0 24 0 16,0-1 129-16,0-23-129 0,0 24 0 16,0-1 0-1,0 0 0-15,0-23 0 0,0 23 0 16,0 1 0-1,0-1 0-15,-23-23 0 0,23 23 258 16,0 1-258 0,0-24 0-16,0 22 0 0,0-22 0 15,0 24 0-15,0-24 0 0,0 24 0 16,0-24 0-1,0 23 0-15,0-23 129 16,-24 24-129-16,24-24 0 16,0 23 0-16,0-23 0 0,0 0 129 15,0 23-129 1,0 1 0-16,0-1 0 15,0-23 129-15,0 23-129 16,0 1 0-16,0-24 0 0,0 23 0 16,0-23 0-16,0 23 0 15,0 0 0 1,0-23 0-16,0 0 129 0,0 0-129 15,0 47 0-15,0-47 0 16,24 0 129-16,-24 0-129 16,0 23 0-16,0-23 0 15,0 23-129-15,0-23 258 16,0 23-129-1,0-23 129-15,0 24-258 0,0-24 129 16,23 23 0-16,-23-23 129 0,0 24-129 16,0-24 0-1,24 23 0-15,-24-23 0 0,0 24 0 16,0-24 0-1,23 23 0-15,-23-23 0 0,0 0 129 16,0 23-129 0,0 1 0-16,0-24 0 0,23 23 0 15,-23-23 0-15,0 23 0 0,0-23 0 16,0 24 0-1,0-24 0-15,0 23 0 16,0 1 0-16,0-24 0 16,0 23 0-16,0-23 0 15,0 23 0-15,0-23 0 16,0 23 0-16,0-23 0 15,0 23 0-15,0-23 129 16,0 24-129-16,0-24 0 0,0 23 0 16,0 0-129-16,0-23 258 15,0 23-258 1,0 1 258-16,24-24-258 0,-24 23 129 15,0 1 0 1,0-24 0-16,0 23 0 0,0 1 0 16,0-24 0-1,0 23 0-15,0-23 0 0,0 23 0 16,0-23 0-1,0 23 129-15,0-23-129 0,0 24 0 16,0-24 0-16,0 23 0 0,0-23 0 16,0 24 0-1,0-1 0-15,0-23 129 0,0 22-129 16,0 2 0-1,0-24 0-15,0 24 0 16,0-24 0-16,0 23-129 16,0-23 258-16,0 23-129 0,0-23 0 15,0 0 0-15,0 0 0 16,0 24 0-1,0-24 0-15,0 23 0 0,0-23-129 0,0 23 129 16,0-23 0 0,0 0 0-16,0 0 0 15,0 23 129 1,0-23-129-16,0 24 129 0,0-24-129 15,0 23 129-15,0-23-129 16,0 23 129-16,0-23-129 16,-24 24 0-16,24-24 0 0,0 0 0 15,0 0 0 1,0 23 0-16,0-23 0 0,0 0 0 16,0 0 0-1,0 0 0-15,0 23 0 0,0-23 0 16,0 0 0-1,0 0 0-15,0 0 0 0,0 0 0 16,0 0-129 0,0 0 129-16,0 0 129 0,0 24-129 15,0-24 0-15,0 23 0 0,0-23 0 16,0 0-129-1,0 0-129-15,0 0-129 16,0 0-645-16,0 0-3225 16,0-23-774-16,0-1-645 0,-23 1-258 15</inkml:trace>
    <inkml:trace contextRef="#ctx0" brushRef="#br0" timeOffset="-2.41924E6">668 1042 2709 0,'-24'-23'2838'16,"24"23"129"0,-22 0-387-16,22 0-516 0,0-22-645 15,0 22-387-15,-24-25-387 16,24 25 0-16,-24 0-129 15,3-22-129-15,-3 22 0 0,-22-23 0 16,22 23 0 0,-22 0 0-16,24 0-129 15,-26 0 129-15,3 0 0 16,-1 0 0-16,22 0-129 0,-22 0 0 15,0 23 0-15,1-23-129 16,-1 22 129 0,22-22 0-16,-22 25-258 0,1-3 129 15,-4 1 0-15,4 2-129 16,-1-4 129-16,0 3 0 15,1 22 258 1,21 1-258-16,-22-1 258 0,0 0-258 16,-2 23 258-16,26 1-258 15,-23-24 258-15,21 23-129 16,0 0-258-16,-22 1 0 0,46-1 0 15,-22 24 129 1,22-24-258-16,0 0 258 0,0 0-129 16,22 1 129-1,2-1 0-15,22 1 129 0,-22-1-129 16,21 0 0-1,25 1 129-15,-24-24-129 0,24 0 129 16,-3 1-129 0,3-25 0-16,24 2-129 0,-27-1 0 15,27-23 129-15,-3 0-129 0,3-23 129 16,-3-1-129-1,1-22 0-15,2 0 0 16,-3 0 0-16,-21-1-129 16,0 1 258-16,-1-23-387 0,-1 23 129 15,-20-23 0 1,-2 22 0-16,-1-22 0 15,-21 0 0-15,-2-1 258 0,2 24-258 16,-2-23 129-16,-22 0 0 16,24-1 129-16,-24 23-258 15,0-22 258 1,-24 23-258-16,24 0 129 0,-22 0 129 15,22 23-129-15,-24-23 0 16,2 22-129-16,22 1 258 16,-24 0-258-1,24 0 129-15,-24 0-129 0,24 0 0 16,-21-1 0-16,-3 2 0 0,2-1 129 15,-2 23-129 1,0-24 129-16,24 24 0 0,-22-22 0 16,-2 22 0-1,2-24 0-15,-2 24 0 0,0-24 0 16,24 24 0-1,-21-21 0-15,-3 21 0 0,24-25 0 16,-22 25-129 0,22 0 129-16,-24-23 0 0,24 23-129 15,-24-22-129-15,24 22-645 16,-22-47-774-16,22 47-3225 15,0 0-516-15,-24 0-129 0,24 0-387 16</inkml:trace>
    <inkml:trace contextRef="#ctx0" brushRef="#br0" timeOffset="12090.0168">997 1143 516 0,'0'0'258'0,"0"0"0"15,0 0 129 1,0 0-258-16,0 0 0 0,0 0 0 15,0 0 387 1,0 0-129-16,0 0 258 0,0 0 129 16,23 0 0-1,-23 0 129-15,0 0 129 0,0 0-129 16,0 0 258-16,0 0-129 15,0 0-129-15,0 0 129 16,0 0 0-16,0 0 129 0,0 0-129 16,0 0 0-1,0 0-129-15,0 0-129 16,0 0 129-16,0 0-258 15,0 0-129-15,0 0-129 0,24-23-129 16,-24 23 0 0,0-24 0-16,0 24-129 15,23-23-129-15,-23 0 0 0,24-1 129 16,-1-22-258-16,0 22 258 15,1-23-258-15,-1 25 129 16,0-25-129-16,1 24 0 16,23-24 129-16,-24 1-129 15,0 22 258-15,1 1-258 16,-24-24 129-16,23 24 0 15,-23-1 129-15,0 1-129 0,0 1 129 16,23 22-129 0,-23-26 129-16,0 26-129 0,0-22 0 15,0 22 0 1,0-24 129-16,0 24-129 0,0 0 0 15,0 0 0 1,0 0 0-16,0 0 0 0,0 0 0 16,0 0 0-1,0 0 0-15,0 0 0 0,0 0 0 16,0 0 129-16,0 0-129 0,0 0 0 15,0 0 0 1,0 0 0-16,0 0 0 16,0 0 129-16,0 0-258 15,0 0 258-15,24-23-129 16,-24 23 0-16,0 0 0 15,0 0 0-15,0 0 129 16,0 0-129-16,0 0 0 16,-24-23 0-16,24 23 0 15,0 0 258-15,0 0-258 0,0 0 0 16,0-24 0-1,0 24 0-15,0-23 129 0,0 23-129 16,-23-46 0 0,23 46 129-16,-23-23 0 0,23-1 0 15,0 1 0-15,-24 0 0 16,24-1 0-16,0 1 0 15,-23 0 129-15,23-1-129 0,-23 0 0 16,23 24-129 0,0-46 129-16,-24 23 0 0,24-1-129 15,-23 1 258 1,23 0-387-16,-24-24 129 0,24 24 0 15,-23-24 0 1,0 24-129-16,23-24 258 0,-24 24-258 16,1 0 129-1,23-1 0-15,-23 0 129 16,-1 2-129-16,24-1 129 0,-23-1-129 0,23 1 0 15,-24-1 129 1,24 24-129-16,0 0 0 16,0-23 0-16,0 23 0 15,0-23 0-15,0 23 0 16,0 0 129-16,0-23-129 15,0 23 0-15,0 0 0 16,0 0 0-16,0 0 0 16,0 0 129-16,0 0-129 0,0 0 0 15,0 0 0-15,0 0 0 16,0 0 258-1,0 0-258-15,0 0 0 0,0 0 0 16,0-24 0 0,0 24 0-16,0 0 0 0,0 0-258 15,0 0 258 1,0 0 0-16,0 0-129 0,0 0 129 15,0 0-258-15,0 0 0 0,0 0-774 16,0 0-2709 0,0 0-1290-16,0-23-387 15,0 23-129-15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7:12.9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752 0 645 0,'0'0'2322'0,"0"0"-387"0,0 0-129 16,0 0-258-16,0 0-258 0,0 0 0 16,0 0-258-16,0 0 0 15,0 0-387-15,0 0 258 16,0 0 0-1,0 0-258-15,0 23 129 0,0-23-258 16,0 0 0-16,0 0 129 16,0 24-258-16,0-24 0 15,23 0-129 1,-23 0 0-16,24 46-129 0,-1-46 0 15,-23 24 0-15,23-1-129 0,1-23 129 16,-1 24 0 0,0-1 0-16,1 0-129 0,23 23 129 15,-24-22 0 1,0 0-129-16,1 22 129 0,22-23 0 15,-22 24-129 1,20 0 0-16,-20-24 129 0,22 23-129 16,-22-22 0-16,-1-1 129 0,24 1-129 15,-24-1 0 1,24-1 129-16,-24 2-129 15,1 0 0-15,22-1 129 16,-22 1 0-16,-1 23 129 0,0-24-129 16,24 0 129-1,-23 0-258-15,-1 0 258 16,0 1-129-16,1-1 0 15,-1 0-129-15,0-23 0 0,-23 0 129 16,0 0-129-16,24 23 129 16,-24-23-129-1,0 0 0-15,0 0 129 0,23 24-129 16,-23-24 129-16,0 0-129 15,0 0 129-15,0 0 0 16,0 0 0 0,0 0-129-16,0 0 129 0,0 0 0 15,0 0-129-15,0 23 0 16,0-23 129-16,0 0-129 15,0 0 0-15,0 0 0 0,0 0 0 16,0 24 0 0,0-24 0-16,0 0 129 0,0 0-129 15,0 0 129 1,0 0-129-16,0 0 258 0,0 0-258 15,0 0 0 1,0 0 129-16,0 0-129 0,0 0 0 16,0 0 0-16,0 0 0 15,0 0 0-15,0 0 0 16,0 0 0-16,0 0 0 0,0 0 129 15,0 0-129 1,0 0 0-16,0 0 0 16,0-24 129-16,0 24-129 15,0 0 129-15,0 0-129 16,0 0 0-16,0 0 0 15,-23 0 0-15,23 0 0 16,0 0 0-16,0 0 0 0,0 0 0 16,0 0 129-1,0 0-258-15,0 0 258 0,-24 24-129 16,24-24 0-1,0 0 129-15,0 0-129 0,0 0 0 16,0 0 0 0,0 0 129-16,0 0-258 0,0 0 258 15,0 0-129 1,0 0 0-16,0 0 0 0,0 0 0 15,0 0 129-15,0 0-258 0,0 0 258 16,0 0-129 0,0 0 0-16,0 0 0 0,0 0 0 15,0 0 0 1,-23 0 0-16,23 0 129 0,0 0-258 15,0 0 258 1,0 0-258-16,0 0 258 0,-23 0-258 16,23 0 258-16,0 0-258 15,0 0 258 1,0 0-129-16,0 0-129 0,0 0 129 15,0 0 0-15,0 0 0 16,-24 22 0-16,24-22 0 16,0 0 0-1,-23 0 0-15,23 0 0 0,0 24 0 16,0-24 0-16,-23 24 0 15,23-24 129-15,-24 23-129 16,1-23 0-16,23 0 0 0,-24 47 0 16,1-47 0-1,23 23-129-15,-23 1 129 0,-1-24 0 16,1 23 0-1,0 1-129-15,-1-1 258 0,1 0-258 16,-1 0 258 0,1 24-258-16,23-24 129 0,-23 0 0 15,-1 25 0 1,1-26 0-16,23 1 0 0,-23 1-129 15,-1-1 129-15,1 0 0 0,23 1 0 16,-23-24 0 0,-1 23 0-16,1-23 129 15,23 0-129-15,0 0 0 16,-45 24 0-16,45-24-129 0,0 0 129 15,0 0 0 1,0 0 0-16,0 0 0 16,0 0 0-16,0 0 0 0,0 0 0 15,0 0 129-15,0 0-129 16,0 0 0-16,0 0 0 15,0 0 0 1,0 0 0-16,-23 0 0 0,23 0 0 16,0 0 129-16,0 0-129 15,0 0 0-15,0 0 0 16,0 0 0-1,0 0 0-15,0 0 0 0,0 0 0 16,0 0 0-16,0 0 0 0,-23-24 0 16,23 24 0-1,0 0 0-15,-24 0-129 0,24 0 258 16,-23-23-129-1,23 23 0-15,-23-24 0 0,23 24 0 16,-24-23-129 0,1 23 258-16,-1 0-258 0,1-23 129 15,0-1 0 1,-1 24 0-16,1 0 0 0,-24-23 0 15,24 1 0-15,-24 22 0 16,24-25 0-16,-24 25-129 16,24-23 129-16,-24 23 0 0,24-23 0 15,-24 0 0 1,23 23-129-16,1-23 129 15,0-1 0-15,23 1 129 16,-24 0-129-16,1 0 0 0,23-1 0 16,-23 1 0-16,-1-1 0 15,1 1 0 1,-1-1 0-16,1 1 0 0,0 23 0 15,23-23 0-15,-24 23 0 16,3 0 0-16,-2 0 0 16,23 0 0-1,0-24 0-15,0 24 0 0,-23 0 0 16,23 0-129-16,-24 0 129 15,1-24 0-15,-1 24 0 16,24-22 129-16,-23 22-258 0,23 0 129 16,-23-24 0-1,23 24 0-15,-24-23-129 0,24 23 129 16,0-24-129-1,0 24-258-15,-23-23-387 0,23 23-903 16,0 0-3096 0,0 0-387-16,0 0-129 0,0-23-129 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7:15.4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488 1 258 0,'0'23'2709'16,"0"-23"-1032"-16,0 0-645 15,0 0-387-15,0 0-129 16,0 0-129-16,0 0-387 15,0 0 0-15,0 0 0 0,0 0 258 16,0 0-129 0,0 0 516-16,0 0-258 15,0 0 516-15,0 0-129 16,0 0 129-16,0 0 0 0,-23 0-129 15,23 0-258-15,0 0 129 16,-24 23-258 0,24-23 0-16,0 24 0 0,0-24-129 15,0 0 0 1,-23 23 0-16,23 0 0 0,0 1 129 15,0-1-258 1,-23 1 129-16,23-1-129 0,-24 0 129 16,24 1-129-16,0 22 0 0,-23-22 129 15,23 22-129 1,-24 0 0-16,24 1 129 0,-23 0-129 15,23-1-129 1,0-22 258-16,-23 23-258 0,23-2 129 16,0 3 129-1,0-1-129-15,-24 0 0 0,24-24 0 16,0 23 0-1,-21-23 0-15,-2 24 0 0,23-24 0 16,-23 24-129-16,-1-24 129 16,24 1-129-16,-23-2 129 15,23 26-129-15,-24-25 129 0,24 0-129 16,-23 1 0-1,23-1 0-15,0 1 0 16,-23-1 0-16,23 1 0 16,0-1 0-16,0-23 0 0,0 23 0 15,-24 0 129 1,24-23-129-16,0 0 129 15,0 47-129-15,0-47 129 0,0 23 0 16,0 0-129-16,0 0 129 16,0-23-129-16,-23 25 0 15,23-3 129 1,0-22-129-16,0 23 129 0,0-23-129 15,0 24 0-15,0-24 0 16,-23 0 129-16,23 0-129 16,0 0 129-16,0 0-129 0,0 0 0 15,0 23 0 1,0-23 0-16,0 0 258 0,0 0-258 15,0 0 129 1,0 0-129-16,0 0 129 16,0 0 0-16,0 0 0 15,0 0 0-15,0 0-129 0,0 0 129 16,0 0-129-1,0 0 129-15,0 0-129 0,0 0 0 16,0 0 0-16,0 0 0 16,0 0 129-16,0 0-129 15,0 0 0-15,0 0 0 16,0 0 0-16,0 0 0 15,0 0 129-15,0 0-258 0,0 0 258 16,0 0-129 0,0 0 0-16,0 0 0 15,0 0 0 1,0 0 0-16,0 0 0 0,0 0 0 0,0 0 129 15,0 0-129-15,0 0 0 16,0 0 129 0,0 0-129-16,0 0 0 0,0 0 129 15,23 0-129-15,-23 0 129 16,23-23-129-16,1-1 129 15,-1 24-129 1,0-23 0-16,1 23 0 0,-1-22 129 16,1-3-129-16,-1 2 0 0,0 0-129 15,-2 0 258 1,3 23-129-16,22-23 0 0,-22-1 0 15,-1 1 0 1,24 0 0-16,-24 0 0 0,1-1 0 16,-1 1 0-1,0-1 0-15,1 1 0 0,-1-1 0 16,1 1 0-1,-1 0 0-15,0 23 0 0,1-24 0 16,-1 0 0-16,0 24 0 16,1 0 0-16,-1 0 0 15,-23-22 0-15,23 22 0 16,1 0 0-16,-1 0 0 15,1 0 0-15,-24 0 0 16,23 0 0-16,0-24 0 16,-23 24 0-16,0 0 0 15,0 0 0-15,0 0 129 16,0 0-129-16,24 0 0 15,-24 0 0-15,0 0 0 0,0 0 0 16,0 0 129 0,0 0-129-16,0 0 0 0,23 0 0 15,-23 0 129 1,0 0-258-16,0 0 258 0,0 0-129 15,0 24 0 1,0-24 129-16,0 0-129 0,0 0 0 16,23 22 258-16,1 2-258 0,-1-24 0 15,1 24 129 1,-1-1-129-16,0 0 0 15,24 1 129-15,0-1-129 16,-26 1 0-16,26-24 0 0,-1 23 129 16,-22 1-129-1,22-24 0-15,1 23 0 16,0-23 0-16,-24 0-129 15,24 0 258-15,0 0-129 0,-24 0-129 16,24 23 258-16,-24-23-129 16,1 0 0-1,-1 23 0-15,0-23 0 0,1 0-129 16,-1 24 258-16,-23-24-129 15,23 0 0-15,-23 0 0 16,0 0-129 0,0 0 258-16,0 0-258 0,0 0 258 15,24 23-258-15,-24-23 258 16,0 0-258-16,0 0 129 15,0 0 0-15,0 0 0 0,0 0 0 16,0 0-129 0,0 0 0-16,0 0-516 0,0 0-774 15,0 0-3225 1,0 0-258-16,-24 0-387 0,1 0 0 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36"/>
    </inkml:context>
    <inkml:brush xml:id="br0">
      <inkml:brushProperty name="width" value="0.06667" units="cm"/>
      <inkml:brushProperty name="height" value="0.06667" units="cm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5B3C02-5638-46D9-B078-B38CB95C58AB}" emma:medium="tactile" emma:mode="ink">
          <msink:context xmlns:msink="http://schemas.microsoft.com/ink/2010/main" type="inkDrawing" rotatedBoundingBox="4579,15390 23767,9713 24535,12310 5348,17986" semanticType="callout" shapeName="Other">
            <msink:sourceLink direction="to" ref="{D0FCE54A-7A1D-475D-905A-B80D25406D89}"/>
            <msink:sourceLink direction="from" ref="{A45297B9-B480-4F04-AE76-92C929A64470}"/>
          </msink:context>
        </emma:interpretation>
      </emma:emma>
    </inkml:annotationXML>
    <inkml:trace contextRef="#ctx0" brushRef="#br0">-1 5646 1032 0,'0'0'2193'0,"5"-14"-258"0,-5 14 129 15,10-17-645 1,-10 17-129-16,16-22-129 16,-1 13-387-16,-6-7-129 15,11-1-129-15,-3-3-129 0,6-2 0 16,4-5-258-1,4-5 129-15,3-7-129 16,9-3 0-16,2-5 0 0,5 1 129 16,3-8 0-16,4 4 0 15,-2-6-258-15,5 6 129 16,-1 0-129-1,1 2 129-15,-1 2-258 0,-2 0 0 16,1 4 0-16,2-2 0 16,-1 2 129-16,2-5-258 15,4 0 258-15,7 1-129 0,3-2 129 16,8-4-129-1,6-2 129-15,2 0-129 0,9-2 129 16,4 1-258 0,5 0 258-16,2 0-129 0,4-3 0 15,4 2 129 1,4 1-129-16,3-3 129 0,3 0-258 15,1-3 258 1,3 2 0-16,2-4 0 0,0 3 0 16,-2 0-129-16,-2 2 129 15,-2 0 0-15,1 4 0 16,0 3 0-16,-1-1 0 15,0 4-129-15,0 0 129 16,-1-2 0-16,3-1 0 16,-2 1 0-16,2-1 0 15,-2 0 129-15,2-1-258 16,-4 0 258-16</inkml:trace>
    <inkml:trace contextRef="#ctx0" brushRef="#br0" timeOffset="1">5851 2515 13416 515,'20'-9'0'15,"86"-40"0"-15,0-4 129 0,-2 7-129 16,0-4 0-1,-3 2 0-15,-1 0 0 0,-8 3 0 16,2-2 258 0,-3 4-129-16,-6 2-129 0,-3 3 0 15,-2 2 0-15,0 3 129 0,0 0-129 16,3 3 0-1,-2 0 0-15,1-1 0 0,0 0 129 16,1-3-129 0,3 1 0-16,1 0 0 15,1-1 129-15,-1 1-129 16,3 1 0-16,1 3 0 0,7 0 129 15,1 3-129 1,-2-2 0-16,1 0 0 16,5 0 129-16,2-1-129 0,-1 1 0 15,5-3 129-15,-1-2-129 16,3 3 129-16,3 0-129 15,0-2 0 1,2 3 0-16,-3-1 258 0,2 4-258 16,-2-2 0-16,-1 2 0 15,0-1 0-15,2 1 0 16,0 0 0-1,-2 2 0-15,3-1 0 0,-1 1-258 16,0 1 258-16,-1 2 258 0,0 1-258 16,-3 0 0-1,-3-1 0-15,3 2 0 0,-2-1 0 16,-5 2 0-1,-1-3 0-15,1 3 0 0,-1-5 0 16,-1 2 0 0,-1 1 0-16,4-2 0 0,-1 2-258 15,1-3 258-15,2 2 0 0,-5 3 0 16,-4 3-129-1,-1-1 129-15,-4 2-129 16,-4 1 129-16,-8 3 0 16,0 3-129-16,-2-1 129 0,2 1-129 15,-1-1 129 1,-5 3 0-16,0-2 0 15,-2-1-129-15,-1 1 129 16,1 0-129-16,-5-1 129 0,-3 1-129 16,1 2 0-16,-4-3-129 15,-1 3 129 1,0-2 129-16,1 2-129 0,-1-3 129 15,1 4 0-15,1-5 0 16,-1 3 0-16,0 1 0 16,-1-2 129-1,0 1-129-15,-1 0 0 0,-2-1 0 16,-1 3 129-16,-4-2-258 15,-1 1 258-15,-1 0-129 16,1 1 0-16,-5 1 0 0,-1-1 0 16,0 1-129-1,-3 2 129-15,-1-2 0 0,-4 1 0 16,-1-1 0-1,-2 2 0-15,5-3 0 0,-3-1 0 16,1 2 0 0,2-1 0-16,1-3 0 0,1 2 0 15,3 0 0-15,-1-2 0 16,1 1-129-16,0-3 129 15,-1 3 0-15,4-5 0 0,-2 4-129 16,2-3 129 0,3 3-129-16,1-3 129 15,2 4-129-15,3-1 0 16,0 4 129-16,6-5-258 0,2 5 129 15,1 0 129 1,3 0-129-16,2 0 129 16,1-1 0-16,1 1 0 0,2 1 0 15,-1-3 0-15,-1-3 0 16,-1 0 129-16,1-3-129 15,-1 1 129 1,0-1-129-16,1 0 0 0,2-1 0 16,-1 2 0-16,1 3 0 15,-4 2 0-15,0 0 0 16,-3 3 0-1,-2 2 0-15,-4 0 0 0,-1 0 0 16,1 7 0-16,-5 0 0 0,0 1-129 16,-2 3 129-1,3 0 0-15,-3 0 0 0,-1 0-129 16,-2 0 129-1,-6-2 0-15,2 1 0 0,-10-3 0 16,4-1 0 0,-8-1 129-16,-1 0-129 0,-2-4 0 15,-2 1 0-15,0-2 0 0,-3 0 0 16,3 0 0-1,-6-2 0-15,4-2-129 16,-7-2 129-16,4 2 0 16,-6 0 0-16,-2-1 0 0,-15 5 0 15,23-8 0 1,-23 8 0-16,16-6 129 15,-16 6-129-15,15-5 0 16,-15 5 0-16,13-8 0 0,-13 8 0 16,17-9 0-16,-17 9 0 15,22-6 0 1,-9 1 0-16,1 4 0 0,3 1 0 15,1 0 0 1,0 0 129-16,2 0-129 0,3 0 0 16,2 0 258-1,-3 0-258-15,5 1 0 0,-4 4 129 16,5-2-129-1,-4-1 129-15,1-2-129 0,-5 0 129 16,-3 0 0-16,-1 0 129 0,-16 0 0 16,24-7-129-1,-24 7 0-15,13-7-129 0,-13 7 0 16,0 0 0-1,15-8-258-15,-15 8-258 0,0 0-1032 16,0 0-2451 0,14-6-129-16,-14 6 517 0</inkml:trace>
    <inkml:trace contextRef="#ctx0" brushRef="#br1" timeOffset="2">5700 3787 1 0,'0'0'515'0,"0"0"-128"0,0 0 129 15,0 0-129 1,0 0 258-16,0 0 0 0,0 0-129 15,0 0 258 1,0 0-129-16,0 0 129 0,0 0 129 16,0 0 0-1,0 0 129-15,0 0-129 0,0 0 0 16,0 0-129-16,0 0 0 0,0 0 0 15,0 0-387 1,0 0 0-16,0 0 0 16,0 0 0-16,0 0-129 15,0 0 0-15,0-13 129 0,0 13 0 16,0 0-129-1,0 0 0-15,0 0 129 16,0 0-129-16,0 0-129 16,0 0 129-16,0 0-129 0,0 0 0 15,-10-5 129-15,10 5-258 16,-17-2 129-1,2 2 0-15,1 0-129 0,-4 0 0 16,-1 0 0-16,-5 0 0 16,-1 0 0-16,-2 0 129 15,-2 0-129 1,0 0 0-16,-3 0 0 0,-1 2 129 15,0-1-129-15,1 1 0 16,-2 1 0-16,1-1 0 16,0 1 258-16,1 0-516 0,-2 0 516 15,4 2-258 1,-1-1 0-16,4 0 129 0,1 3-129 15,-2-2 0 1,3 1 0-16,0 0 129 0,0 1-129 16,2-3 0-1,-2 2 0-15,1 1 0 0,-1-1 0 16,5 0 129-16,-2 0-129 15,2-1 0-15,0 1 0 16,3 0 0-16,0 0 129 16,1-1-129-16,16-5 0 15,-25 11 0-15,25-11 129 16,-19 7-129-16,19-7 129 15,0 0-129-15,-16 7 129 16,16-7-129-16,0 0 129 16,0 0-129-16,0 0 0 15,0 0 129-15,0 0-129 0,0 0 0 16,0 0 0-1,0 0 0-15,0 0 0 0,0 0 0 16,0 0 0 0,0 0 0-16,0 0 129 0,0 0-129 15,0 0 129 1,0 0 0-16,0 0-129 0,0 0 129 15,0 0 0 1,0 0-129-16,0 0 0 0,0 0 0 16,0 0 0-16,0 0 0 0,0 0 0 15,-12 17 0 1,12-17 0-16,-4 17 0 0,3-1 0 15,0 4-129 1,-1 9 129-16,0 11-129 16,-1 7 129-16,3 6 0 15,0 6-129-15,0 0 129 0,0 7-129 16,1 1 258-16,6 2-258 15,1 1 129 1,1 5 0-16,3 4-129 0,1 8 0 16,2 1 0-16,-1 6 0 15,0-9-258-15,4 8-387 16,-10-32-1419-1,4 2-2451-15,5-13-516 0,-11-21 129 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55A842-8019-402B-9C04-D7FB5CA0BD66}" emma:medium="tactile" emma:mode="ink">
          <msink:context xmlns:msink="http://schemas.microsoft.com/ink/2010/main" type="inkDrawing"/>
        </emma:interpretation>
      </emma:emma>
    </inkml:annotationXML>
    <inkml:trace contextRef="#ctx0" brushRef="#br0">1 6166 2193 0,'0'0'3870'15,"0"0"-645"-15,0 0-1290 16,0 0 0-16,0 0-387 16,0 0-258-16,4-10-129 0,-4 10-258 15,0 0 129-15,14-3-129 16,-14 3-258-1,0 0-129-15,4-18 0 0,-4 18 129 16,4-19-258-16,-4 19-129 16,6-31 0-16,1 12 0 15,-3-4-129 1,4-4 0-16,0-3-129 0,1-4 129 15,0-5-129-15,3-2 129 16,-3-2 0-16,1-4 0 16,-5-2-129-16,3 2 129 0,-3-2-129 15,-1 1 258 1,-1 0-258-16,-1-1 0 0,-2-1 0 15,2-2 0 1,-2 3 0-16,0-3 0 0,0 2 0 16,0 3 0-1,0-2 129-15,0 2-129 0,0 0 129 16,0-4-258-1,4-1 258-15,-3-1 0 0,4-2-129 16,1-4 129-16,1-1-129 0,0-1 129 16,1-5-129-1,1 0 129-15,-1-2-129 16,1-3 0-16,1-2 0 15,-1-3-129-15,0-1 129 0,-1-3 129 16,1 2-258 0,-1 0 129-16,0 4-129 15,0 1 0-15,-2 0 129 0,0 3-129 16,-1-1 129-16,1 7-129 15,-1-2 258-15,-2 3-129 16,-1 0 129 0,1 3-258-16,0 3 258 0,-2 0-258 15,0 4 129-15,2 3 129 16,0 0-258-16,-1 3 258 16,3-3-387-1,-1 1 258-15,3-1-129 0,0 0 129 16,1-3-258-16,0 1 129 0,0-4 129 15,1-2-129 1,-1 2 258-16,1 2-258 0,0-2 258 16,-1 0-258-1,-1 0 258-15,-1 3-258 0,1 0 258 16,0 4-129-1,-3-3-129-15,2 1 258 0,-3-1-258 16,2 3 129 0,-2 0 0-16,1-1 0 0,-2-2-129 15,1 1 258-15,1 0-129 16,-4 1-129-16,1-2 129 15,-1 3 0-15,0 2 0 16,0-5 0-16,0 2 0 16,0 1 0-16,0 2 0 15,0 0 0-15,-4 2 129 16,4 0-129-16,-2 1 0 15,0 4 129-15,1 0-129 0,0 2 129 16,-2-2-258 0,2 1 258-16,-1 0-258 0,1 0 129 15,0 1 0 1,-2 0-129-16,2 1 129 0,0-1-129 15,-2 3 258 1,2 0-258-16,-3 2 258 0,1-1-129 16,-2-1 0-1,1 3 0-15,-3 2 129 0,2 0-129 16,-1 4 0-16,0-1 0 0,-1 4 0 15,3 0 0 1,-1 3 0-16,1 1 129 16,0 2-129-16,1 2 258 15,2 1-258-15,1 14 129 0,-4-19-129 16,4 19 0-1,0 0 129-15,0 0-258 16,0 0 258-16,0 0-129 16,0 0 0-16,8-11 0 0,-8 11 129 15,17 0-129-15,-17 0 0 16,25 0 0-1,-7 1 0-15,-1-1 0 0,4 0 0 16,0 0 0-16,2 0-129 16,-1 0 129-16,3 0 0 15,2-3 0 1,0 0-129-16,1 0 129 0,0 2 0 15,-1-2-129-15,-1 1 129 0,0 0 0 16,0 1 0 0,-3 1-258-16,-3 0 258 0,0 0-129 15,1 0 129 1,-2 0 0-16,-1 1-129 0,2-1 129 15,1 2-129 1,0-2 129-16,5 2-129 0,1-2 129 16,5 0 0-1,3-2 0-15,3-2 0 0,4-3 0 16,3-1 0-16,3 1-129 15,2-1 129-15,-2 0 0 16,3 1 0-16,0-2 0 0,2 0 0 16,-2 1-129-1,1 2 129-15,1 2 0 16,-2-1 0-16,2 0 0 15,3 1 0-15,-2 1 0 0,-1 0-129 16,2-1 258 0,4 1-258-16,0 2 258 15,1-1-258-15,1-1 129 0,-1 2 0 16,0-1 0-16,1 1 0 15,-6-3-129-15,5 2 129 16,-2 1 0 0,-2-1 0-16,1 2-129 0,-3 0 129 15,-1 0-129-15,2 0 129 16,0 3 0-16,-4 3 0 15,2-3 0-15,3 1-129 0,0-1 258 16,4 0-129 0,0 1 0-16,-1-3 0 0,-1 3 0 15,2-2 0 1,-2 1 129-16,-2 2-129 0,0 0-129 15,-1-1 129 1,0 4 0-16,-4 0 129 0,3-1-258 16,-3 3 258-1,4-1-258-15,-5 2 258 0,2-2-129 16,0 2 0-16,3 0 0 0,-1-2 0 15,-1 0 0 1,1-2 0-16,-1-1 0 16,-3 1 0-16,-2-3 0 15,-3-1 0-15,-3-1 0 0,1-1 0 16,-4-1 0-1,-3 0 0-15,-2 2-129 16,-2-2 258-16,1 0-258 16,-2 0 258-16,-4 0-258 0,0 0 258 15,-2 0-258-15,-1 2 258 16,-2-2-129-1,2 1 0-15,-4 3 0 0,2-3 0 16,-3 0 0-16,-1 2 0 16,-2-1 0-16,0 1 0 15,-3 2 0 1,2-4 129-16,-15-1-129 0,20 6 0 15,-20-6 0-15,14 7 129 0,-14-7-258 16,16 3 258 0,-16-3-129-16,14 0 0 0,-14 0 0 15,19 0 0 1,-19 0 0-16,25 0 0 0,-25 0 0 15,23-3 0 1,-8 1 0-16,-15 2 0 0,25-7 0 16,-25 7-129-1,21-10 258-15,-21 10-258 0,24-9 258 16,-24 9-129-16,18-8-129 15,-18 8 258-15,16-3-258 16,-16 3 0-16,0 0-516 16,20-2-3096-16,-20 2-1032 15,0 0-387-15,1-14-258 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120D6B-61E8-4A72-9F90-629B3819C23E}" emma:medium="tactile" emma:mode="ink">
          <msink:context xmlns:msink="http://schemas.microsoft.com/ink/2010/main" type="inkDrawing"/>
        </emma:interpretation>
      </emma:emma>
    </inkml:annotationXML>
    <inkml:trace contextRef="#ctx0" brushRef="#br0">-14 852 3354 0,'0'0'4257'15,"0"14"-1806"-15,0-14-516 0,0 0-129 16,0 0-516-1,0 0-387-15,0 0 0 0,0 0-129 16,0 0 0 0,17-6-258-16,-17 6-129 0,0 0-129 15,12-14 0-15,-12 14-129 0,17-11 129 16,-17 11-129-1,19-16 0-15,-19 16 0 16,22-17 0-16,-22 17 0 16,21-21 0-16,-21 21 129 0,26-23-258 15,-12 8 258 1,-1 1-387-16,3 1 387 15,0-2-387-15,-1 2 516 0,-1-3-387 16,2 3 0-16,-1-1 0 16,-1-1 129-16,-14 15 0 15,28-26-129 1,-15 8 0-16,3 3 0 0,0-2 129 15,2 0-129-15,0-2 0 16,2 5 129-16,2-6-129 16,0 4 129-1,0-1 0-15,1 1 0 0,-1-1 129 16,1 2-129-16,0-2 129 0,-1 0-129 15,2 0 129 1,1 3-129-16,-1-2 129 0,-1 1-129 16,-1 1 129-1,1 2-129-15,-1-3-129 0,2 3 0 16,-3 1 129-1,3 2-129-15,0-2 129 0,1 3-129 16,-1-2 0 0,5 2 129-16,-1-1-129 0,-1 0 0 15,4 1 0-15,1 1 0 16,-2-2 0-16,3 1 129 15,-1 0-129-15,1 2-129 0,0 0 258 16,1 0-129 0,-1 0 0-16,-1 3 0 15,1 0 0-15,0 1 0 16,-1 2 0-16,-1-1 0 0,0 1 0 15,0 0 0-15,0-1 0 16,0 1 0 0,1-3 0-16,2-1 0 0,2 1 0 15,1 0 0-15,-2-1 0 16,4-1 0-16,2-1 0 15,3 0 0 1,4 1 0-16,1-3 0 0,4 2 0 16,7-1 0-16,5 2 129 15,1-3-129-15,5 1 0 16,-1 0 0-16,1 0 129 0,-3 3-129 15,1-1 0 1,-4 2 0-16,0 0 0 0,-6 3 0 16,-2 0-129-1,-3 2 258-15,1 2-258 0,-2 2 129 16,-6 2 0-1,2 0 0-15,0 2 0 0,-3-2 0 16,3 2 0 0,-2-1-129-16,-2-1 129 0,-2 1 0 15,2 1 0-15,-4 0 0 0,0-3 0 16,-4 0 0-1,-2 2 0-15,-2-3 0 16,-4 1 0-16,0 0 0 16,-1-1-129-16,-3 0 129 0,-3-1-129 15,2 1 129 1,-4 0 0-16,1-1 0 15,-2 1-129-15,-1-2 129 0,-3 2 0 16,-15-6 0-16,22 10 0 16,-22-10 0-16,23 13 0 15,-23-13 0 1,22 12 0-16,-22-12 0 0,23 15 0 15,-23-15 0-15,25 17 0 16,-25-17 0-16,24 16 0 16,-24-16 0-1,21 17 0-15,-21-17 0 0,22 20 0 16,-22-20 0-16,26 25 0 0,-13-10 0 15,1-1 0 1,4 2 0-16,-3 0 0 0,3 1 129 16,-3 0-129-1,-3-1 0-15,-1-1 0 0,1 2-129 16,-2 0 258-1,1-1-129-15,-2 0 0 0,1-3 129 16,1 2-129 0,1 0 129-16,3-1-129 0,-15-14 129 15,24 23-258-15,-24-23 258 16,25 23-258-16,-11-10 129 15,-14-13 129-15,28 24-258 16,-13-14 258-16,1 1-258 16,-2 1 258-16,3-1-129 15,-1 0 129-15,-1 0-258 16,-2 0 129-16,2 0 129 15,-15-11-129-15,25 24 0 0,-25-24-129 16,20 20 258 0,-20-20-258-16,17 19 258 0,-17-19-258 15,16 18 129 1,-16-18 0-16,14 14 0 0,-14-14 0 15,13 10 0 1,-13-10 0-16,15 15 0 0,-15-15 0 16,16 15 0-1,-16-15 0-15,16 20 0 0,-16-20 0 16,14 24-129-16,-14-24 129 0,14 21 0 15,-14-21 0 1,10 19 0-16,-10-19-387 16,0 0-516-16,17 6-3870 15,-17-6-129-15,0-12-516 0,-2-5-258 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2BE06B-D544-4416-9F2C-9A5D75C5A7C1}" emma:medium="tactile" emma:mode="ink">
          <msink:context xmlns:msink="http://schemas.microsoft.com/ink/2010/main" type="inkDrawing"/>
        </emma:interpretation>
      </emma:emma>
    </inkml:annotationXML>
    <inkml:trace contextRef="#ctx0" brushRef="#br0">1057 316 3870 0,'0'0'4515'0,"0"0"129"16,19 18-2580 0,-19-18-129-16,0 0-387 0,0 0-516 15,0 0-129-15,0 0-129 0,0 0 0 16,0 0-258-1,0 0 0-15,0 0-129 0,0 0 0 16,13-14-129 0,-13 14-129-16,4-15 0 0,-4 15 258 15,1-21-387 1,-1 21 129-16,0-25-129 0,0 25 0 15,0-29-129-15,-3 14 129 0,-3 1 0 16,-2 0-129 0,-1-2 258-16,-2 1-258 15,11 15 129-15,-25-25 0 16,25 25 0-16,-27-22 0 0,27 22 0 15,-26-19 0 1,11 10 0-16,2 1 129 16,-1 1-129-16,0 1-129 15,-5-2 129-15,0 1 0 0,-1 1 0 16,2 2 0-16,-3-1-258 15,-1 2 258 1,3 1 0-16,-4-1 0 0,3 1 0 16,-1 1 0-16,1-2 0 15,-2 0 0-15,2 1 0 16,-4-1 0-1,3 0-129-15,-3 1 129 0,-1 1 0 16,2 1 0-16,-2 0 0 16,-1 0 0-16,-1 0 0 15,-2 0-129-15,3 3 258 0,-2 3-258 16,2 3 258-1,-1 4-258-15,1-1 129 0,2 4 0 16,-1 3 129 0,4 0-129-16,-2 1 0 0,4 2 0 15,0 4 129 1,0 0 129-16,2 2-129 0,2 3-129 15,2 0 129-15,3 3 0 16,0 0 0-16,2 1 0 16,4 0 0-16,3 1-129 0,1 1 129 15,0-2-129 1,0-1 129-16,4 1 0 15,5 0-129-15,2-1 0 16,2 0 0-16,0 0 129 0,3-1-129 16,0-2 0-1,0 3-129-15,1-3 258 16,0 0-258-16,-1-2 258 0,1 3-258 15,2-3 258 1,-1 6-258-16,4-1 258 0,0 2-129 16,2-1 0-1,2 3 129-15,2-1-129 0,0 0 129 16,-2 0-129-1,4-4 0-15,-3 3 0 0,0-2 129 16,-2 0-129 0,0 0 0-16,-4 2 0 0,3-2-129 15,-4 1 129-15,1-3 0 0,-2-3 129 16,-2 1-258-1,-1-2 129-15,-2-3 0 0,-1-4 0 16,-1 1 0 0,2 0 129-16,-6 1-129 0,1-1-129 15,-4 1 258 1,0 1-129-16,-3 0 0 0,-2 1 0 15,0 0 0-15,-3 0 129 16,-5-1-129-16,-5 2 129 16,2-5-129-16,-2 3 129 15,-2-4-129-15,1 3 129 16,-2 1-129-16,2-4 0 15,-4-3 0 1,1-1 129-16,-4-3-129 0,0-1 0 16,-2-1 129-16,-2-7-129 15,1-2 0-15,-3 1 0 16,0-3 0-16,1 0 0 0,-3-3 0 15,1 0 0 1,-1-9 129-16,1 0-129 0,-3-3 0 16,0-2 129-1,-1-4-129-15,2-2 0 0,-2 0 0 16,1-7 0-1,0 3 0-15,3-5 0 0,3 0-129 16,1-4 129 0,5-1 0-16,3-2 0 0,6 0 0 15,1-6-258-15,5 1 129 0,1-2-129 16,3 2-129-1,0-6-516-15,12 13-4128 16,-7-2 0-16,3 8-387 16,-1 3-387-16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3AD412-98A4-44D5-BA7E-BD1ED572EFF7}" emma:medium="tactile" emma:mode="ink">
          <msink:context xmlns:msink="http://schemas.microsoft.com/ink/2010/main" type="inkDrawing"/>
        </emma:interpretation>
      </emma:emma>
    </inkml:annotationXML>
    <inkml:trace contextRef="#ctx0" brushRef="#br0">276 0 2451 0,'-9'14'2193'0,"9"-14"-387"0,0 0 0 15,-2 14-258-15,2-14 0 0,0 0 258 16,-16 10-258-1,16-10-258-15,0 0 0 16,-8 23-516-16,8-23 129 16,-11 23-387-16,3-9 0 0,7 8-258 15,-6-2 129 1,7 5-129-16,-5 1 0 15,5 4 129-15,-3 0-258 0,2 2 387 16,-2-3-387-16,1 4 129 16,-1 1-129-16,2 5 129 15,-5 1-258 1,4 3 129-16,-1-3-129 0,-1 4 129 15,0-1-129-15,0 0 0 16,0-2 129-16,-1-2 0 16,-2-2-129-1,3 0 129-15,-2 2 129 0,2 3-258 16,-1 2 129-16,2 1 0 0,2-1 0 15,-2 2-129 1,3-1 129-16,0-1 129 0,0-4-516 16,0-2 516-1,0-3-258-15,0-1 129 0,0-2-129 16,0 3 0-1,0-3 129-15,0 1-129 0,0-1 0 16,-1 1 0 0,-1 1 0-16,2 0 0 0,0 1 0 15,-1-4 129-15,1 2-129 16,0-4 129-16,0 0-129 15,0 0 0-15,0-2 0 16,0-1 129-16,-1-2-129 16,-1-1 129-16,0 1-258 15,0-1 258-15,0 0 0 16,-4 1-129-16,4-1 0 15,-1-1 0-15,-2-1 129 0,2 3-258 16,-2-4 258 0,2 3-129-16,-1-3 0 0,2 3 129 15,-1-2-129 1,-1 3 0-16,1 0 0 0,1 4 0 15,-4 0 0 1,4 3 0-16,-2 0-129 0,0 3 258 16,0 1-258-1,3-2 258-15,-1 1-129 0,1 0 0 16,0-3 0-16,1 1 129 0,0-3-129 15,0 2 0 1,0-4 0-16,0 1 0 16,1-2 0-16,-1 0 0 15,1 1 0-15,-1 0 0 0,2 3-129 16,-2 0 129-1,0 0 0-15,1-2 129 16,-1 1-129-16,3 0 0 16,-2-3 0-16,0-1 0 0,-1-5 0 15,2-1 0-15,-1 2 0 16,0-2 0-1,-1-1 0-15,0 1 0 0,0 0 0 16,0-1 0-16,0-1 0 16,0 1 0-16,0-1 0 15,0-3 0 1,0 1-129-16,0-15 129 0,0 26 0 15,0-26 0-15,-1 23 0 0,1-23 0 16,-3 20 0 0,3-20 0-16,-2 18-129 0,2-18 258 15,-4 19-258 1,4-19 0-16,-3 14-129 0,3-14-258 15,0 0 0 1,0 0-258-16,0 0 129 0,0 0-129 16,0 0-129-1,0 0 258-15,9 5 129 0,-9-5 258 16,0 0 0-16,0 21 258 15,0-21 129-15,0 20 0 16,0-20 129-16,-10 19-129 0,10-19 129 16,-12 17-129-1,12-17 0-15,-11 24 0 16,7-11 0-16,0 4 0 15,0 3 0-15,0 1 129 0,0 0 0 16,3 1 129 0,-4-3-129-16,3 0 0 15,0-5-129-15,2-14 0 0,-3 22-387 16,3-22-645-16,0 0-3096 15,0 0-645-15,0 0-387 16,3-18-516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46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Group>
    <inkml:annotationXML>
      <emma:emma xmlns:emma="http://www.w3.org/2003/04/emma" version="1.0">
        <emma:interpretation id="{E363F58E-80C9-4329-859F-8540B0429DA5}" emma:medium="tactile" emma:mode="ink">
          <msink:context xmlns:msink="http://schemas.microsoft.com/ink/2010/main" type="inkDrawing" rotatedBoundingBox="9675,14011 10040,13767 10075,13821 9710,14065" semanticType="callout" shapeName="Other">
            <msink:sourceLink direction="with" ref="{D0FCE54A-7A1D-475D-905A-B80D25406D89}"/>
            <msink:sourceLink direction="with" ref="{9F529355-CADD-4301-A2D4-2529E05C24CB}"/>
          </msink:context>
        </emma:interpretation>
      </emma:emma>
    </inkml:annotationXML>
    <inkml:trace contextRef="#ctx0" brushRef="#br0">227 721 645 0,'0'0'2580'15,"17"-17"0"-15,-17 17 0 0,0 0-258 16,11-26-645-1,-11 26 0-15,7-15-387 0,-7 15-387 16,10-18-129 0,-10 18-387-16,13-21 0 0,-13 21-258 15,19-23 0-15,-19 23-129 16,26-23 129-16,-8 10-129 15,-3 1 0-15,4 0 0 0,5 0 258 16,1 1-258 0,0 1 0-16,3 0 0 15,1 3 0-15,1-1 0 16,3 3 0-16,-18 3 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52:56.2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4228 225 903 0,'-1'-13'1419'0,"1"13"258"15,-5-16 129-15,5 16 516 16,0 0-516-16,-9-18 0 15,9 18-387-15,-11-4 0 0,-2 10-258 16,13-6-129 0,-27 19-258-16,9-10-129 0,-7 9 129 15,1-3-258 1,-7 9 0-16,0-4-129 0,-7 9 0 15,-1 0-129 1,-4 5 0-16,-2 2-258 0,-5 6 129 16,-1 5-129-1,-2 8 0-15,-5 4 258 0,0 4-258 16,-3 10 387-16,-2 5-258 15,0 9 129-15,2 7 0 16,0 11-129-16,2 6 258 16,6 2-258-16,2 7 129 15,9-2-129-15,4 2 0 16,9-3 0-16,1-10-129 15,6-7 0-15,5-8 0 16,3-8 0-16,-3-9 0 16,3-5 0-16,-1-7-129 15,-1-5 258-15,1 1-258 0,-2-1 258 16,-5-5-129-1,-1 5 0-15,-2 2 0 0,-3 3 0 16,-1 2 0 0,-5 2 0-16,0 2 0 0,-5 1 0 15,3-2 129 1,-4 1-258-16,-1-8 258 0,1 0-129 15,0-7 0-15,0-7 0 16,0-4 0-16,2-7 0 16,3-4-129-16,-4-3 258 0,4-5-387 15,-2-3 258 1,2 2-129-16,-2 1 0 15,-1 4 0-15,1 3 129 16,-4 8 0-16,-1 3-129 0,0 6 258 16,-1 0-258-1,2 5 258-15,2-1-129 16,2-1 129-16,1-3-258 0,6-7 258 15,4-4-129-15,7-6 0 16,-1-4 0-16,2-6 0 16,3-2 0-1,3 0 0-15,-1-1 129 0,-1 3-129 16,1-2 0-16,-2 0 129 15,-2 2-129-15,0-1-129 16,-2 5 387 0,-1-6-387-16,1 3 258 0,1-3-129 15,-2 1 129-15,4-4-258 0,2-1 258 16,2-1 0-1,12-14-129-15,-12 14 0 0,12-14 129 16,0 0-129 0,0 0 258-16,0 0-258 0,-13 8 0 15,13-8 0 1,0 0 0-16,0 0-258 0,0 0 258 15,0 0 0-15,0 0 0 0,0 0 0 16,0 0 0 0,0 0 0-16,0 0 258 15,0 0-258-15,0 0 129 16,0 0 0-16,0 0-129 0,0 0 129 15,0 0-129 1,0 0 0-16,0 0 0 16,-11 7 129-16,11-7-129 15,-12 0 0-15,12 0 0 0,-20 0 0 16,5-4 129-16,-3-5-129 15,-7 1 0 1,-3-2 0-16,-7-7 0 0,-5-3 129 16,-6-6-129-16,-13-7 0 15,-1-6 129-15,-11-7-258 16,-2-6 129-1,-3-7 0-15,3-1-129 0,3-2 129 16,8 8 0-16,10 6-129 16,8 8 129-16,15 10 0 15,7 8-129-15,10 9-258 0,1 8-774 16,11 5-3612-1,0 0-387-15,0 0-387 0,0 0-516 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8F6474-5C24-4CC3-943D-BAA4CC27D97F}" emma:medium="tactile" emma:mode="ink">
          <msink:context xmlns:msink="http://schemas.microsoft.com/ink/2010/main" type="inkDrawing" rotatedBoundingBox="10750,15096 12176,15015 12207,15558 10781,15639" semanticType="callout" shapeName="Other">
            <msink:sourceLink direction="with" ref="{7626E1D8-8E11-43F8-9C81-9130C41E5496}"/>
            <msink:sourceLink direction="with" ref="{838C09B4-25DE-4525-A3D0-1A00797BA252}"/>
          </msink:context>
        </emma:interpretation>
      </emma:emma>
    </inkml:annotationXML>
    <inkml:trace contextRef="#ctx0" brushRef="#br0">2152 2014 1806 0,'0'0'2838'0,"0"20"-258"16,0-20-387-1,10 30-129-15,-10-30-258 16,19 39-387-16,-12-21-129 15,12 12-129-15,-10-8-258 0,11 9-129 16,-3-9-258 0,1 7-129-16,0-6-129 15,1 0 0-15,-4-5-258 0,1-1 129 16,-3-3-129-16,-1 0 0 15,-12-14 0-15,15 19 0 16,-15-19 0 0,5 17 0-16,-5-17 0 0,0 17 0 15,0-17 0-15,0 17 0 16,0-17 0-16,-1 20 0 15,1-20-129-15,-3 19 129 0,3-19 0 16,0 18 0 0,0-18 0-16,0 14 0 0,0-14 0 15,0 0 0 1,0 14 129-16,0-14-129 0,0 0 0 15,0 0 0 1,0 0 129-16,0 0-129 0,0 0 129 16,0 0 0-1,14 11 0-15,-14-11 0 0,24 4 129 16,-1-1 0-16,2-3 258 0,11 0-258 15,7 0 129 1,10-3-129-16,9-9 0 16,10 1 0-16,1-6 0 15,5-3-129-15,-2-5 0 0,2-1 0 16,-8-2-129-1,-1-2 0-15,-8 1 0 16,-7 3 0-16,-6 0 0 16,-6 3-129-16,-5 3 129 0,-6 2-129 15,-3 2 129-15,-7 0 0 16,-3 4-129-1,-3 4 0-15,1-1 0 0,-16 9-129 16,22-12-129-16,-22 12-387 16,20-3-774-16,-20 3-2709 15,0 0-774 1,0 0-387-16,0 0 129 0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26E1D8-8E11-43F8-9C81-9130C41E5496}" emma:medium="tactile" emma:mode="ink">
          <msink:context xmlns:msink="http://schemas.microsoft.com/ink/2010/main" type="inkDrawing" rotatedBoundingBox="9605,14107 10789,15072 10769,15097 9585,14132" semanticType="strikethrough" shapeName="Other">
            <msink:sourceLink direction="with" ref="{98A70D4B-30FF-4E1E-9B28-B168662A401D}"/>
            <msink:destinationLink direction="with" ref="{088F6474-5C24-4CC3-943D-BAA4CC27D97F}"/>
          </msink:context>
        </emma:interpretation>
      </emma:emma>
    </inkml:annotationXML>
    <inkml:trace contextRef="#ctx0" brushRef="#br0">987 1048 774 0,'12'8'1419'0,"-12"-8"0"16,0 0 0-16,0 0 0 15,14 1-129-15,-14-1-129 0,0 0-258 16,0 0-258 0,16 3 129-16,-16-3-129 0,0 0-129 15,17 11 129 1,-2-2-129-16,-15-9 129 0,26 17-258 15,-12-6 129 1,7 5-129-16,-4-2-129 0,4 1 129 16,-2 2-258-1,3 4 258-15,1 1-258 0,0 1 0 16,3 2 0-16,-3-3 0 15,0 1-129-15,2 1 0 16,-3-2 0-16,0-1 0 16,-3-4 0-16,-1-1 0 15,-4-2 0-15,6-3 0 16,-5 1 0-16,-1-2 0 15,3 1 0-15,1 2 0 16,-1-1 0-16,3 1 0 16,1 1 0-16,-1 0 0 15,3-2 0-15,0 3 129 0,2 4-129 16,-1-4 0-1,1 6 0-15,0-4 0 0,0 4 129 16,-2 1-129 0,2 0 129-16,0 3 0 0,0-4 0 15,0 5 129 1,-1-6 258-16,0 6-258 0,-3-7 129 15,4 1 0-15,-6-4-129 16,1 1 0-16,-4-5 0 16,1 0 0-16,-17-12-258 0,26 19 129 15,-26-19-129 1,24 13 129-16,-24-13-129 15,19 11 0-15,-19-11 0 16,0 0 0-16,18 12 129 0,-18-12-129 16,0 0 0-1,11 14 129-15,-11-14-129 16,0 0 0-16,9 17 0 0,-9-17 0 15,0 0 0-15,6 17-129 16,-6-17-129-16,0 0-129 16,0 0-516-1,0 0-1032-15,0 0-2580 0,0 0-387 16,0 0-258-16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FCE54A-7A1D-475D-905A-B80D25406D89}" emma:medium="tactile" emma:mode="ink">
          <msink:context xmlns:msink="http://schemas.microsoft.com/ink/2010/main" type="inkDrawing" rotatedBoundingBox="9789,13077 9795,14302 8602,14307 8597,13083" semanticType="enclosure" shapeName="Other">
            <msink:sourceLink direction="with" ref="{751FBD85-8650-4107-811C-CE514D646882}"/>
            <msink:sourceLink direction="with" ref="{BBC06BAB-8DE9-4B73-ADBE-633B708B5B66}"/>
            <msink:destinationLink direction="to" ref="{C65B3C02-5638-46D9-B078-B38CB95C58AB}"/>
            <msink:destinationLink direction="with" ref="{E363F58E-80C9-4329-859F-8540B0429DA5}"/>
          </msink:context>
        </emma:interpretation>
      </emma:emma>
    </inkml:annotationXML>
    <inkml:trace contextRef="#ctx0" brushRef="#br0">634 102 2580 0,'-18'-6'2451'0,"0"-1"129"16,18 7-387-16,-19-7-516 0,5-3-129 15,14 10-258-15,-19-9-129 16,19 9-387-16,-20-8 0 15,20 8-387 1,-23-4 0-16,23 4-129 0,-26 0-129 16,9 0 129-16,0 0-129 15,-3 5 0-15,-2 2 0 16,2 3 0-1,-4 0 0-15,3 3 0 0,-3 0 0 16,4 3-129-16,-2-4 129 0,3 5-129 16,1-2 0-1,-1 0 0-15,2 2 0 0,0 0 0 16,-4 1 129-1,3-1-129-15,1 3 0 0,1 0 0 16,-1 1 129 0,1 4-129-16,0 0 0 0,2 1 0 15,2 4 0-15,-1 1 0 16,6 2 129-16,-1-1-129 15,4 4 129-15,3 2-258 16,1 2 258-16,0 2-129 16,9 0 0-16,2 3 0 15,3 2 0-15,2 2 0 16,1-1 0-16,2 0 0 15,1-4 0-15,2-2 129 16,-1-5-129-16,2-3 129 16,2-7-129-16,1-2 129 0,8-7-129 15,0-2 0 1,3-2 0-16,4-6 0 0,3-4 0 15,3-1 0 1,5-3 0-16,5-1-129 0,-6-13 129 16,4-2 0-1,0-3 0-15,1-7-129 0,-3-1 129 16,-2-5-129-1,-6-3 129-15,-4-3-129 0,-2 1 129 16,-5-5-129-16,-5 2 129 0,-2-1-129 16,-8 1 129-1,0-2 0-15,-3 2-129 16,-4-1 129-16,-3 2 0 15,-2-1 0-15,-3 0-129 0,-3 0 258 16,-1 2-258 0,-4-1 129-16,-5 2 129 15,-5-2-129-15,-5 0 0 0,-3 5 0 16,-5-2 0-16,-6 2 0 15,-7 0 0-15,-1 3 0 16,-4-1 0 0,-3 5-129-16,-3 2 129 0,-1 0-129 15,-2 5 0-15,1 1-129 16,3 13-516-16,-10-9-1032 15,11 11-2451 1,5 4-387-16,-6 1-387 0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541D38-1BEE-4E7F-9118-9388BAAC5A10}" emma:medium="tactile" emma:mode="ink">
          <msink:context xmlns:msink="http://schemas.microsoft.com/ink/2010/main" type="inkDrawing"/>
        </emma:interpretation>
      </emma:emma>
    </inkml:annotationXML>
    <inkml:trace contextRef="#ctx0" brushRef="#br0">0 0 0 0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5551759-37BB-49F0-B3E2-E0753060B493}" emma:medium="tactile" emma:mode="ink">
          <msink:context xmlns:msink="http://schemas.microsoft.com/ink/2010/main" type="inkDrawing" rotatedBoundingBox="10714,13453 10729,13453 10729,13468 10714,13468" rotationAngle="-796682248"/>
        </emma:interpretation>
      </emma:emma>
    </inkml:annotationXML>
    <inkml:trace contextRef="#ctx0" brushRef="#br0">1429 341 0 0,'0'0'0'0,"0"0"0"0,0 0 0 0,0 0 0 0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1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</inkml:brush>
  </inkml:definitions>
  <inkml:traceGroup>
    <inkml:annotationXML>
      <emma:emma xmlns:emma="http://www.w3.org/2003/04/emma" version="1.0">
        <emma:interpretation id="{9F529355-CADD-4301-A2D4-2529E05C24CB}" emma:medium="tactile" emma:mode="ink">
          <msink:context xmlns:msink="http://schemas.microsoft.com/ink/2010/main" type="inkDrawing" rotatedBoundingBox="9769,13533 12737,13320 12814,14392 9846,14606" hotPoints="9757,13610 0,0 12726,14390" semanticType="enclosure" shapeName="RightTriangle">
            <msink:destinationLink direction="with" ref="{E363F58E-80C9-4329-859F-8540B0429DA5}"/>
          </msink:context>
        </emma:interpretation>
      </emma:emma>
    </inkml:annotationXML>
    <inkml:trace contextRef="#ctx0" brushRef="#br0">56-2 1 0,'0'0'515'0,"0"0"1"16,0 0 0-16,-13 0-258 15,13 0-129-15,0 0 258 16,0 0-258-16,0 0 129 16,0 0 0-16,0 0 0 15,-16 6-129-15,16-6 129 0,0 0 0 16,0 0-129-1,0 0 0-15,0 0-129 0,0 0 0 16,0 0-129-16,-14 5 258 16,14-5-129-16,0 0-129 15,0 0 129 1,0 0 0-16,0 0 0 0,0 0 129 15,-14 0-129-15,14 0 129 0,0 0 0 16,0 0 258 0,0 0-129-16,0 0 0 15,0 0 129-15,0 0-129 16,0 0 129-16,0 0 0 0,0 0-129 15,0 0 258 1,0 0-258-16,0 0 129 16,0 0 0-16,2 14 0 15,-2-14-129-15,13 9 0 0,-13-9 129 16,20 8-258-16,-20-8 129 15,21 9-129 1,-21-9 0-16,28 8-129 0,-14-6 258 16,3-1-129-16,-1 2-129 15,2-3 0-15,-3 2 0 16,0-2 0-1,1 2 0-15,0-2 0 0,-16 0 0 0,25 1 0 16,-25-1 0 0,21 1 0-16,-21-1 0 15,17 3 0-15,-17-3 0 0,15 2 0 16,-15-2 0-1,17 3 0-15,-17-3 129 0,17 2-129 16,-17-2 0 0,17 3 0-16,-17-3 129 0,20 4-129 15,-20-4 129 1,15 5-129-16,-15-5 0 0,14 5 129 15,-14-5 0-15,0 0 129 16,17 9-129-16,-17-9 0 16,0 0 129-16,14 10-258 0,-14-10 258 15,0 0 0 1,0 0-129-16,16 16 0 15,-16-16 0-15,0 0-129 16,18 11 129-16,-18-11 0 0,17 11 0 16,-17-11 129-1,19 8-258-15,-19-8 0 16,22 8 0-16,-22-8 129 0,18 4-129 15,-18-4 0-15,15 3 0 16,-15-3 0-16,0 0 0 16,19 2 0-1,-19-2 129-15,0 0-129 0,13 0 0 16,-13 0 0-16,0 0 129 15,16 0-129-15,-16 0 0 16,15 0 0 0,-15 0 0-16,13 0 129 0,-13 0-129 15,14 0 0-15,-14 0 129 0,0 0-129 16,19 0 129-1,-19 0-129-15,0 0 129 0,14 0-129 16,-14 0 129 0,0 0 129-16,0 0-129 0,0 0 0 15,0 0 129 1,16 5-129-16,-16-5-129 0,0 0 129 15,0 0 0-15,18 8-129 0,-18-8 0 16,0 0 0 0,19 1 0-16,-19-1 0 15,16 0 0-15,-16 0 0 16,0 0 0-16,16-3 0 0,-16 3 0 15,0 0 129 1,0 0-129-16,0 0 0 16,0 0 0-16,0 0 0 15,15-3 129-15,-15 3-129 0,0 0 0 16,0 0 0-16,0 0 0 15,16 3 0-15,-16-3 0 16,0 0 0-16,0 0 258 16,0 0-258-16,17 6 129 15,-17-6-129-15,0 0 0 16,0 0 129-16,18 0-258 15,-18 0 258-15,19 0-258 16,-19 0 129-16,20-2 0 16,-20 2 0-16,18-4 0 15,-18 4-129-15,0 0-129 0,13-3 0 16,-13 3-129-1,0 0-903-15,0 0-2838 0,0 0-387 16,-1-14 258 0</inkml:trace>
    <inkml:trace contextRef="#ctx0" brushRef="#br0" timeOffset="-1">-272-201 774 0,'0'0'1032'0,"0"0"129"16,0 0-129-16,0 0-129 15,0 0-129 1,0 0 0-16,0 0 129 0,0 0-129 16,0 0-258-16,8 5 258 15,-8-5-129-15,0 0 0 16,0 0-258-16,0 0 258 0,17 8-387 15,-17-8 0 1,0 0 0-16,15 1 0 0,-15-1-258 16,0 0 0-1,18 0 129-15,-18 0-129 0,15 0 0 16,-15 0-129-1,17-3 129-15,-17 3-258 0,23-9 258 16,-23 9 0 0,23-9-129-16,-23 9 0 0,24-14 0 15,-24 14 129-15,24-9-129 0,-24 9 0 16,19-12 129-1,-19 12 0-15,17-9 0 16,-17 9 0-16,14-8 0 16,-14 8 0-16,16-5 0 15,-16 5 0-15,17-4 0 16,-17 4 0-16,18-5 0 15,-18 5 0-15,21-1 0 0,-21 1 0 16,22-3 0 0,-22 3 0-16,23-6 0 0,-23 6 0 15,21-3 0 1,-21 3 0-16,21-4-129 0,-21 4 129 15,19-7 0 1,-19 7 129-16,18-6-129 0,-18 6 0 16,20-6 0-1,-20 6 0-15,22-6 0 0,-22 6 0 16,22-5 0-16,-22 5 0 0,22-6 0 15,-22 6 0 1,21-8 0-16,-6 5 129 0,-15 3-258 16,28-6 258-1,-28 6-129-15,26-8 0 0,-11 5 0 16,-1 0 0-1,-14 3 0-15,20-3 0 0,-20 3 0 16,15-1 0 0,-15 1 129-16,0 0-129 15,14 0 0-15,-14 0 129 0,0 0-129 16,15 3 0-16,-15-3 0 15,0 0 0-15,14 1 0 16,-14-1 0 0,13 0 0-16,-13 0 0 0,16-3 129 15,-16 3-129-15,18-9 0 16,-18 9 0-16,17-10 0 15,-17 10 0-15,14-8 0 0,-14 8 0 16,13-6 0 0,-13 6 0-16,15-3 129 0,-15 3-129 15,0 0 0 1,20 0 258-16,-20 0-258 0,0 0 129 15,18 0-129 1,-18 0 129-16,0 0 0 0,20 2 0 16,-20-2 0-1,0 0 0-15,19 4 129 0,-19-4-258 16,0 0 129-16,17 0-129 0,-17 0 129 15,0 0-129 1,17 0 129-16,-17 0 0 16,0 0 0-16,13 0 129 15,-13 0-129-15,0 0 129 0,0 0 0 16,15 3-129-1,-15-3 0-15,0 0 0 16,0 0 0-16,16 5 0 16,-16-5-129-16,0 0 0 0,13 1 0 15,-13-1 0-15,0 0 0 16,15 2 0-1,-15-2 0-15,0 0 129 0,15 11-129 16,-15-11 0-16,14 7-129 16,-14-7-258-16,16 0-645 15,-16 0-2838 1,25 0-516-16,-25 0 0 0</inkml:trace>
    <inkml:trace contextRef="#ctx0" brushRef="#br1" timeOffset="-73">637-355 18834 296,'4'0'0'16,"35"0"0"-16,-4 0 0 15,-4 0 129-15,4 0-129 16,-1 0 0-16,-1 0 0 0,2 0 0 15,-2 0 0 1,0 0 0-16,1 0 0 0,-2 0-129 16,1 0 129-1,-2 0 0-15,0-4 0 0,0-5 0 16,2 3-129-1,-4-3 129-15,3 1 0 0,-2-1 0 16,0 1-129 0,-2-1 129-16,0 3 0 0,0 0-129 15,-3 0 129-15,0 2 0 0,-2 1 0 16,-4-1 0-1,-1-2-387-15,-2 3 387 16,-16 3-129-16,21-7 129 16,-21 7-129-16,20-7 129 0,-20 7-129 15,14-1 129 1,-14 1 0-16,21 0 0 15,-21 0 129-15,27 0-258 0,-11 0 129 16,-2 0-129-16,6 0-129 16,-3-5 0-16,3-1-129 15,-1-6-129 1,0 0 129-16,1-5 129 0,3 2-129 15,-5-4 0 1,6 2 258-16,-7-2 129 0,3 5-129 16,-3-2 129-1,3 3-129-15,-3 2 129 0,-3 2 0 16,1 1 0-16,-15 8 129 0,28-12 0 15,-28 12 0 1,28-10 0-16,-13 4 258 0,0 2-129 16,1-4-129-1,2 3 129-15,-4-1-129 0,3 1 129 16,-1-1 0-1,1 2-258-15,-1 0 129 0,-1 0-129 16,-2 1 0 0,-13 3 0-16,25-6 0 0,-25 6 0 15,25-12 0-15,-25 12 0 16,25-14 129-16,-10 7-258 15,-15 7 129-15,24-16 0 0,-24 16 0 16,24-11 0 0,-24 11 0-16,17-3 0 15,-17 3 0-15,0 0 129 16,14 3-129-16,-14-3 129 15,0 0 0-15,10 21 0 0,-10-21 0 16,8 15-129 0,-8-15 129-16,13 15 0 0,-13-15-129 15,17 19 129 1,-17-19-129-16,20 24 129 0,-20-24 0 15,18 26 0 1,-18-26-129-16,16 29 129 0,-16-29-129 16,17 20 0-1,-17-20 0-15,16 16 258 0,-16-16-516 16,20 5 258-16,-20-5 0 0,19 0 0 15,-19 0 0 1,16-2-129-16,-16 2 129 0,0 0-129 16,18-4 0-1,-18 4 129-15,0 0-129 0,0 0 129 16,13 6 0-1,-13-6 0-15,0 0 0 0,17 20 0 16,-17-20 0 0,18 14 129-16,-18-14-129 0,22 14 0 15,-22-14 0-15,25 16 129 16,-25-16-129-1,21 13 0-15,-21-13 0 0,18 14 129 16,-18-14-129-16,0 0 0 16,12 19 0-16,-12-19 0 15,0 16 129 1,0-16-129-16,0 18 258 0,0-18-258 15,-3 22 258-15,3-22-258 0,-3 24 129 16,3-24-129 0,0 23 129-16,0-23-129 0,-1 24 0 15,0-10 0 1,1-14 129-16,-6 26-129 0,6-26 0 15,-8 24 0 1,8-24 0-16,-9 27 0 0,9-27 0 16,-6 23 0-1,6-23 0-15,-6 22 0 0,6-22 0 16,-6 20 0-16,6-20 0 15,-3 18 0-15,3-18 0 16,-5 19 129-16,5-19-129 0,-3 19 0 16,3-19 0-1,-1 18 0-15,1-18 0 16,-4 23 0-16,4-23 0 15,-2 21 0-15,2-21 0 0,-6 25 0 16,3-11 0 0,-2 1 0-16,0 1 0 15,-2 0 0-15,0 2 0 0,3-1 0 16,-2-2 0-16,0-1 0 15,6-14 129-15,-5 27-129 16,5-27 0 0,-5 23 129-16,5-23-129 0,-8 24 129 15,5-9-129-15,3-15 0 16,-6 28 0-16,6-28 129 15,-7 25-129-15,6-11 0 0,1-14 0 16,-2 20 0 0,2-20 0-16,0 0 0 0,0 17 0 15,0-17 0 1,0 0 0-16,0 0 0 0,0 0 0 15,11 2 0 1,-11-2 0-16,0 0 0 0,0 0 0 16,0 0 129-1,0 0-129-15,0 0 129 0,0 0-129 16,0 0 0-16,0 0 0 0,-11 0 0 15,11 0 0 1,0 0 129-16,-17 0-129 16,17 0 0-16,-17 0-129 15,17 0 129-15,-21-5 129 0,4 2-129 16,-1 0 0-1,3-1 0-15,-8 0 129 16,5 1-129-16,-4 0 129 16,0 3 0-16,-2-1-129 0,3-1 129 15,-4 2 0-15,0 0-129 16,-2-1 129-1,2 1-129-15,-1-2 129 0,2 1 0 16,1-2-129-16,1 3 129 16,3 0-129-16,1 0 129 15,2 0-129 1,-1 3 0-16,1 3 0 0,-3 1 0 15,1 1-129-15,-6 1 258 0,0 1-129 16,0 2 0 0,-3-1 129-16,0 0 0 0,-2-3 129 15,3 0-129 1,-6-2 0-16,5-2 0 0,-2-1-129 15,-1 1 129 1,1-3-129-16,-3-1 0 0,2 0 0 16,-2 2 0-1,1-2 0-15,0 1 0 0,-2-1 129 16,3 2-129-16,0-1 0 15,1-1 0-15,-2 2 0 16,4-2 0-16,-1 0 0 0,3 0 0 16,1 0 0-1,1 0 129-15,0 0-129 16,4 0 0-16,1 0-129 15,0 0 129-15,1 0 0 0,3 0 0 16,-1 0-129 0,2 0 129-16,-2-5 0 15,2-1 0-15,-1 0 0 0,-2-3 0 16,-2-1 0-16,1-3-129 15,0 1 129-15,-4 0 0 16,-3-1 0 0,0 3 0-16,2 0 0 0,-2 1 0 15,0 1 0 1,-1 3 0-16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D08D23A-77E2-49B7-97FB-01B8B883391A}" emma:medium="tactile" emma:mode="ink">
          <msink:context xmlns:msink="http://schemas.microsoft.com/ink/2010/main" type="writingRegion" rotatedBoundingBox="13183,10043 9705,13664 9162,13142 12640,9521"/>
        </emma:interpretation>
      </emma:emma>
    </inkml:annotationXML>
    <inkml:traceGroup>
      <inkml:annotationXML>
        <emma:emma xmlns:emma="http://www.w3.org/2003/04/emma" version="1.0">
          <emma:interpretation id="{4E0BD2B3-6800-4A99-9EEB-C6964ECE6431}" emma:medium="tactile" emma:mode="ink">
            <msink:context xmlns:msink="http://schemas.microsoft.com/ink/2010/main" type="paragraph" rotatedBoundingBox="13183,10043 9705,13664 9162,13142 12640,9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F5D372-6BFF-4A7A-A54E-EB2B7D167079}" emma:medium="tactile" emma:mode="ink">
              <msink:context xmlns:msink="http://schemas.microsoft.com/ink/2010/main" type="line" rotatedBoundingBox="13183,10043 9705,13664 9162,13142 12640,9521"/>
            </emma:interpretation>
          </emma:emma>
        </inkml:annotationXML>
        <inkml:traceGroup>
          <inkml:annotationXML>
            <emma:emma xmlns:emma="http://www.w3.org/2003/04/emma" version="1.0">
              <emma:interpretation id="{751FBD85-8650-4107-811C-CE514D646882}" emma:medium="tactile" emma:mode="ink">
                <msink:context xmlns:msink="http://schemas.microsoft.com/ink/2010/main" type="inkWord" rotatedBoundingBox="9324,13100 9584,13307 9487,13430 9226,13222">
                  <msink:destinationLink direction="with" ref="{D0FCE54A-7A1D-475D-905A-B80D25406D89}"/>
                </msink:context>
              </emma:interpretation>
            </emma:emma>
          </inkml:annotationXML>
          <inkml:trace contextRef="#ctx0" brushRef="#br0">132 62 3870 0,'-36'-27'4128'0,"18"27"-258"16,18 0-1806-16,0 0-2193 15,0 0-903-15,0 0-2580 16,0 0-387-16,0 16 0 0</inkml:trace>
          <inkml:trace contextRef="#ctx0" brushRef="#br0" timeOffset="1">132 62 2967 0,'-28'-1'2838'0,"28"1"-2322"15,0 0-1677-15,-17-6-1548 16</inkml:trace>
          <inkml:trace contextRef="#ctx0" brushRef="#br0" timeOffset="-2">202 181 3612 0,'55'26'4644'0,"-76"-14"-516"0,21-12 0 16,0 0-3999-16,-4 20-1935 15,4-20-2064-15,0 0-645 0,18 19 387 16</inkml:trace>
          <inkml:trace contextRef="#ctx0" brushRef="#br0" timeOffset="-8">41 0 258 0,'0'0'1935'0,"-14"15"-516"15,14-15 129 1,0 0-258-16,0 0-129 0,0 0-387 15,-12 18-129-15,12-18-129 0,0 0 0 16,0 0-258 0,-9 17 129-16,9-17-258 0,0 0 0 15,-8 14-258 1,8-14-258-16,0 0-1548 0,0 17-1677 15,0-17 129 1</inkml:trace>
          <inkml:trace contextRef="#ctx0" brushRef="#br0" timeOffset="9">103 79 1419 0,'-15'0'2709'15,"15"0"-1032"-15,4 18-4902 0</inkml:trace>
          <inkml:trace contextRef="#ctx0" brushRef="#br0" timeOffset="10">194 168 1419 0,'-24'13'4128'0,"24"-13"-129"15,-28 5-129-15,28-5-3483 0,0 0-1677 16,0 0-2322-1,0 0-387-15,0-12 0 0</inkml:trace>
          <inkml:trace contextRef="#ctx0" brushRef="#br0" timeOffset="-3">202 181 903 0,'0'0'3225'15,"-5"12"0"-15,5-12-3741 0,0 0-2709 16,0 0 258 0</inkml:trace>
          <inkml:trace contextRef="#ctx0" brushRef="#br0" timeOffset="-5">60 174 258 0,'73'7'3741'15,"-73"-7"258"-15,0 0-2580 0,0 0-645 16,0 0-516-16,0 0-645 16,0 0-2193-16,0 0-1290 15,0 0 387 1</inkml:trace>
          <inkml:trace contextRef="#ctx0" brushRef="#br0" timeOffset="-6">7 73 516 0,'0'0'3483'0,"-10"12"0"16,-6-12-258-16,16 0-3999 15,0 0-1419-15,-19 0-1290 16,19 0 0-1</inkml:trace>
          <inkml:trace contextRef="#ctx0" brushRef="#br0" timeOffset="-7">7 73 1548 0,'22'82'-1547'16</inkml:trace>
          <inkml:trace contextRef="#ctx0" brushRef="#br0" timeOffset="-4">60 174 1032 0,'-6'14'3096'0,"6"-14"-516"16,0 0-2451-1,-2 11-645-15,2-11-1419 0,0 0-1032 16</inkml:trace>
        </inkml:traceGroup>
        <inkml:traceGroup>
          <inkml:annotationXML>
            <emma:emma xmlns:emma="http://www.w3.org/2003/04/emma" version="1.0">
              <emma:interpretation id="{BBC06BAB-8DE9-4B73-ADBE-633B708B5B66}" emma:medium="tactile" emma:mode="ink">
                <msink:context xmlns:msink="http://schemas.microsoft.com/ink/2010/main" type="inkWord" rotatedBoundingBox="9177,13127 12624,9509 13183,10041 9736,13659">
                  <msink:destinationLink direction="with" ref="{D0FCE54A-7A1D-475D-905A-B80D25406D89}"/>
                </msink:context>
              </emma:interpretation>
            </emma:emma>
          </inkml:annotationXML>
          <inkml:trace contextRef="#ctx0" brushRef="#br1" timeOffset="-23">3221-2818 1 0,'17'-8'1418'0,"3"0"-515"0,-20 8-129 15,26-9-258 1,-11 0 0-16,1 3-258 0,2-5 258 16,1 5-258-1,2-5 129-15,1 3-129 0,3-3 0 16,-1 2 0-16,0 2-129 15,-2 0-129-15,4-1-129 16,-5 0-129-16,3 0-258 0,-2 4-903 16,-13-11-1548-1</inkml:trace>
          <inkml:trace contextRef="#ctx0" brushRef="#br1" timeOffset="-24">3156-2854 1 0,'0'0'1805'16,"0"0"-257"-1,0 0-516-15,0 0 129 0,0 0-774 16,0 0 129-1,4-11-258-15,-4 11-129 0,30-17-129 16,-10 7 129 0,4 0-129-16,1-2 0 0,4 1 0 15,0 4-129 1,0-5 0-16,2 2-516 0,-5 2-129 15,2-4-903-15,2 12-1161 16</inkml:trace>
          <inkml:trace contextRef="#ctx0" brushRef="#br1" timeOffset="-22">2990-3091 129 0,'0'0'774'15,"-12"17"-258"1,12-17-129-16,0 0-387 0,-5 14 0 15,5-14 0-15,0 0 129 0,0 0 129 16,8 10 0 0,-8-10-129-16,19 0 0 0,-3 0 258 15,1 0-129 1,5 0 0-16,-1-1 0 0,5-2-129 15,-1-2-129 1,0 2 0-16,0-2 0 0,-5 2 0 16,2-3 129-1,-3 1-258-15,-1 1 129 0,-1-2 0 16,1-1 0-16,-1 1-129 15,-1-2-129-15,4 1 0 16,-2-3 129-16,6 1-387 16,0 1 0-16,-2-4-1032 15</inkml:trace>
          <inkml:trace contextRef="#ctx0" brushRef="#br1" timeOffset="-25">2873-3018 516 0,'29'0'258'16,"-5"-8"-129"0,5-1 129-16,5-4 0 15,6 1 0-15,1-6-258 16,6 1 129-16,4-6 0 0,0 3-129 15,2-5 0-15,1 2 0 16,-1-2 0 0,3 4-258-16,-7-2 258 0,1 4-258 15,-6 5-129-15,-5 3-129 16,-7 2 1-16</inkml:trace>
          <inkml:trace contextRef="#ctx0" brushRef="#br0" timeOffset="-30">2968-2793 1 0,'0'0'1418'0,"0"0"130"0,-15 7-387 16,15-7 0-1,0 0 0-15,0 0-129 0,-16 0-258 16,16 0 0-16,0 0-387 0,-17 0 258 16,17 0-258-1,-13 0 0-15,13 0 0 16,-15 0-129-16,15 0 258 15,-15 0-387-15,15 0 0 0,-16 0-129 16,16 0 129 0,-13 0-129-16,13 0 129 15,-15 0-129-15,15 0 0 0,-15 0 0 16,15 0 0-16,0 0 258 15,-19 0-516-15,19 0 516 16,0 0-516 0,-18 2 516-16,18-2-258 0,0 0 0 15,-18 3 129 1,18-3-129-16,0 0 0 0,-17 3 0 15,17-3 0 1,0 0 0-16,0 0 0 0,-19 8-129 16,19-8 129-16,0 0 0 0,0 0 0 15,-17 10 0 1,17-10 0-16,0 0 0 0,-16 11 0 15,16-11 0 1,0 0 0-16,0 0 0 0,-17 15 0 16,17-15 0-1,0 0-258-15,-15 12 258 0,15-12-129 16,0 0 129-1,-12 14-129-15,12-14 0 0,0 0 0 16,-12 15 129-16,12-15 0 16,0 0 0-16,-11 20 0 15,11-20 0-15,0 0 0 16,0 0 129-16,-16 16-129 15,16-16 0-15,0 0-129 16,0 0 258-16,-10 17-258 16,10-17 258-16,0 0-129 15,-2 16 0-15,2-16 0 0,0 0 129 16,-2 14-129-1,2-14 0-15,0 0 129 0,-5 13-258 16,5-13 258 0,0 0-129-16,0 0 0 0,-5 14 0 15,5-14 0 1,0 0 129-16,0 0-129 0,-4 15 0 15,4-15 0 1,0 0 0-16,0 0 0 0,0 14 258 16,0-14-258-16,0 0 0 0,0 0 129 15,0 0-129 1,8 14 0-16,-8-14 0 15,0 0 129-15,0 0-258 16,0 0 258-16,14 12-129 0,-14-12 0 16,0 0 0-1,0 0 129-15,14 8-129 16,-14-8 0-16,0 0 129 15,0 0-129-15,0 0 0 0,16 6 0 16,-16-6 129-16,0 0-129 16,0 0 0-1,0 0 0-15,0 0 0 0,0 0 0 16,14 1 0-16,-14-1 0 15,0 0 0-15,0 0 0 16,0 0-129 0,0 0 258-16,0 0-129 0,16 5 0 15,-16-5 0-15,0 0 0 0,0 0 0 16,0 0 0-1,0 0 0-15,14 2 0 0,-14-2 0 16,0 0 0 0,0 0 0-16,0 0 0 0,0 0 0 15,0 0 0 1,0 0 0-16,0 0 129 0,0 0-129 15,0 0 0 1,0 0 0-16,0 0 0 0,0 0-129 16,0 0 258-16,0 0-129 15,0 0-129 1,0 0 258-16,0 0-129 0,0 0 0 0,0 0 0 15,0 0 0 1,0 0-129-16,0 0 129 16,0 0 0-16,-7 10 0 15,7-10 0-15,0 0 0 0,0 0 0 16,0 0 0-1,0 0 0-15,0 0 0 16,0 0 0-16,-7 16 0 0,7-16 0 16,0 0 0-16,0 0 0 15,0 0 0-15,0 0 0 16,0 14 0-1,0-14 0-15,0 0 0 0,0 0 0 16,0 0 0-16,0 0 0 16,0 0 0-16,5 16 0 15,-5-16 0-15,0 0 129 0,0 0-258 16,0 0 258-1,0 0-129-15,12 14 0 0,-12-14 0 16,0 0 0 0,0 0-129-16,0 0 129 0,0 0 129 15,0 0-258 1,0 0 258-16,13 9-129 0,-13-9 0 15,0 0 0 1,0 0 0-16,0 0-129 0,0 0 258 16,0 0-129-16,0 0 0 0,0 0 0 15,0 0 0 1,0 0 258-16,0 0-258 15,15 13 0-15,-15-13 0 16,0 0 0-16,0 0 0 0,0 0 0 16,0 0 0-1,0 0 129-15,0 0-129 16,0 0 0-16,0 0 129 15,8 14-129-15,-8-14 0 0,0 0 0 16,0 0 0-16,13 7 0 16,-13-7 129-1,0 0 0-15,0 0-129 0,17 6 129 16,-17-6 0-16,0 0 0 15,19 0-129-15,-19 0 129 16,0 0-129 0,21 0 258-16,-21 0-258 0,16 0 129 15,-16 0-129-15,14 0 129 0,-14 0-129 16,18-3 129-1,-18 3 0-15,19-4-129 0,-19 4 0 16,19-6 129 0,-19 6-129-16,17-8 129 0,-17 8 0 15,17-8-129 1,-17 8 129-16,14-7-129 0,-14 7 0 15,0 0 129 1,17-9-129-16,-17 9 258 0,0 0-258 16,18-11 0-16,-18 11 0 15,0 0 129-15,18-12 0 16,-18 12-129-16,0 0 129 15,19-14-258-15,-19 14 258 16,0 0-129-16,15-15 0 16,-15 15 0-16,0 0 129 15,14-14-129-15,-14 14 129 16,0 0-129-16,0 0 0 15,11-16 129-15,-11 16-129 16,0 0 0-16,0 0 0 0,0 0 0 16,7-16 0-1,-7 16 0-15,0 0 0 0,0 0 129 16,0 0-129-1,0 0-129-15,0 0 258 0,0 0-258 16,0 0 258 0,6-14-258-16,-6 14 129 0,0 0 0 15,0 0 129-15,0 0-129 0,0 0 0 16,0 0 0-1,0 0 0-15,0 0 0 16,0 0 0-16,0 0 0 16,3-13 0-16,-3 13 0 0,0 0 0 15,0 0 0 1,0 0 0-16,0 0 0 15,0 0 0-15,0-16 0 16,0 16 0-16,0 0 0 0,0 0 0 16,0 0 0-16,0 0 0 15,0 0 0 1,0-16 0-16,0 16 0 0,0 0 0 15,0 0 0-15,0 0 0 16,0-15 0-16,0 15 0 16,0 0 0-1,0 0-129-15,0 0 129 0,-1-16 0 16,1 16 0-16,0 0 0 15,0 0 0-15,0 0 0 16,0-14 0-16,0 14 0 0,0 0-129 16,0 0 258-1,0 0-129-15,0 0 0 0,0 0 0 16,0-13 0-1,0 13 129-15,0 0-129 0,0 0 0 16,0 0-129 0,0 0 129-16,0 0 0 0,0 0 0 15,0 0-129-15,0 0 129 16,0 0 0-16,0 0 0 15,0 0 0-15,0 0 0 0,0 0 0 16,0 0 0 0,0 0 0-16,0 0 0 15,0 0 0-15,-8-11 0 16,8 11 0-16,0 0 0 0,0 0 0 15,0 0 0 1,0 0 0-16,0 0 0 16,-15-2-129-16,15 2 129 0,0 0 0 15,0 0 0-15,0 0 0 16,-13 0-129-16,13 0 258 15,0 0-258 1,0 0 129-16,0 0 0 0,-16 0 0 16,16 0 0-16,0 0 0 15,0 0 0-15,0 0 0 16,0 0 0-1,0 0 0-15,-15-1 0 0,15 1-129 16,0 0 129-16,0 0 0 0,0 0 0 16,0 0 0-1,-13-4 0-15,13 4 0 0,0 0 0 16,0 0 0-1,0 0 0-15,0 0-129 0,-16-3 129 16,16 3 0 0,0 0 0-16,0 0 0 0,0 0-129 15,0 0 129-15,-14 0 0 0,14 0 0 16,0 0 0-1,0 0 0-15,0 0 0 16,0 0-258-16,0 0 258 16,0 0 0-16,0 0 0 0,0 0-129 15,0 0 258 1,0 0-129-16,0 0 0 15,0 0 0-15,6-17-129 16,-6 17 129-16,0 0 0 0,10-17 0 16,-10 17-129-16,0 0 129 15,6-19 0 1,-6 19 0-16,0 0 129 0,0 0-258 15,0 0 258-15,0 0-258 16,0 0 258-16,10-13-129 16,-10 13 0-1,0 0-129-15,0 0 258 0,0 0-129 16,0 0 0-16,0 0 0 15,0 0 0-15,0 0 0 16,0 0 0-16,0 0 0 0,0 0 0 16,0 0 0-1,0 0-129-15,0 0 258 0,0 0-129 16,0 0-129-1,0 0 258-15,0 0-258 0,0 0 129 16,0 0 0 0,0-15 0-16,0 15-129 0,0 0 129 15,0 0 0-15,0 0 0 16,0 0 129-16,0 0-129 15,0 0 0-15,0 0 0 16,0 0 0-16,0 0 0 16,0 0 0-16,0 0 0 15,-14-9 0 1,14 9 0-16,0 0 0 0,0 0 0 15,0 0 0-15,0 0 0 16,0 0 0-16,0 0 0 16,0 0-129-16,-13-9 129 0,13 9 0 15,0 0-129 1,0 0 258-16,0 0-258 0,0 0 129 15,0 0 0 1,0 0 0-16,-8-14 0 0,8 14 0 16,0 0-129-1,0 0 129-15,0 0 0 0,0 0-129 16,0 0 129-1,0 0 0-15,0-14 0 0,0 14 0 16,0 0-129-16,0 0 129 0,0 0-129 16,0 0 0-1,0 0 129-15,0 0-258 0,0 0 129 16,0 0 129-1,0 0-129-15,0 0 129 0,0 0-129 16,0 0 129 0,0 0 0-16,0 0 0 0,0 0 0 15,0 0 0-15,0 0 0 16,0 0 129-1,0 0-129-15,0 0 129 0,0 0-129 16,0 0 129-16,0 0 129 16,0 0-258-16,0 0 0 15,0 0 0 1,0 0 129-16,0 0 0 0,0 0-129 15,-9 8 0-15,9-8 129 16,0 0-129-16,0 0 0 16,-17 6 0-16,17-6 0 0,0 0 0 15,-18 7 0 1,18-7 0-16,0 0 0 0,-19 10 0 15,19-10 129 1,0 0-129-16,-18 7 0 0,18-7-129 16,0 0 129-1,0 0 0-15,0 0 0 0,0 0-129 16,0 0 129-1,0 0 0-15,0 0 0 0,0 0 0 16,7 4 0-16,-7-4 0 0,0 0 0 16,16-5 129-1,-16 5-129-15,0 0 129 16,0 0 0-16,13-13 0 15,-13 13 0-15,0 0 0 0,0 0 0 16,0 0 129 0,0 0-258-16,0 0 0 15,-13-3 129-15,13 3-258 0,-20 4 129 16,20-4 0-16,-25 12-258 15,25-12 258-15,-24 20-258 16,24-20 258 0,-17 21-258-16,17-21 258 0,-9 15-258 15,9-15 258-15,0 0-129 16,0 15 129-16,0-15 0 15,13 0-129 1,-13 0 129-16,20-7-129 0,-20 7 387 16,22-16-387-16,-22 16 258 0,21-19-129 15,-21 19 258 1,16-18-258-16,-16 18 258 0,0 0-258 15,0 0 0 1,12-16 129-16,-12 16-129 0,0 0 129 16,0 0-129-1,-8 0 0-15,8 0-129 0,-18 5 129 16,18-5-129-1,-23 14 129-15,9-1-129 0,14-13 0 16,-27 21 0-16,27-21 0 16,-20 20 0-16,20-20-258 15,-13 16 387-15,13-16-129 0,0 0 0 16,0 0 129-1,0 0-129-15,0 0 0 16,0 0 0-16,13-1 129 16,-13 1 0-16,20-18 0 0,-20 18 129 15,21-17-129-15,-21 17 129 16,16-14 0-1,-16 14 0-15,0 0 0 0,15-9 258 16,-15 9-387-16,0 0-129 16,0 0 258-16,0 0-258 15,-15 8 129 1,15-8-258-16,-22 15 129 0,22-15 0 15,-25 19 129-15,10-7-129 16,15-12 129-16,-21 14-129 16,21-14 0-16,0 0 0 0,-15 18 0 15,15-18-258 1,0 0 258-16,0 0 0 0,0 0 0 15,10 0 0 1,-10 0 0-16,16-10 129 0,-16 10 0 16,19-17 0-1,-19 17 0-15,18-17 0 0,-18 17 0 16,13-14 129-1,-13 14 0-15,0 0 0 0,0 0-129 16,0 0 129-16,0 0-129 0,0 0 0 16,0 0 129-1,-13 9-258-15,13-9 129 16,-20 17 0-16,20-17 129 15,-19 18-129-15,19-18-129 0,-14 10 129 16,14-10-129 0,0 0 129-16,0 0 0 15,0 0-129-15,0 0 129 0,0 0 0 16,0 0 0-16,12 5-129 15,-12-5 129-15,17-1 0 16,-17 1 129 0,17-10-129-16,-17 10 0 0,16-6-129 15,-16 6 258 1,0 0-129-16,0 0 129 0,0 0-129 15,0 0 0 1,0 0 129-16,0 0-129 0,-17 6 129 16,17-6-129-16,-22 10 0 0,22-10-129 15,-21 10 129 1,21-10 0-16,-13 11 0 0,13-11 0 15,0 0-129 1,0 0 129-16,-7 15-129 0,7-15 129 16,0 0-129-1,0 0 129-15,8 1-129 0,-8-1 258 16,0 0-129-1,15-3 129-15,-15 3-129 0,0 0 129 16,0 0 0-16,12-14 0 16,-12 14 129-16,0 0-258 15,0 0 0-15,0 0 129 16,-12-2-129-16,12 2 0 15,-16 0 0-15,16 0 0 16,-21 9 0-16,21-9 0 16,-17 11-129-16,17-11-129 15,-15 9 129-15,15-9 129 0,0 0-129 16,0 0 0-1,0 0 0-15,0 0 0 0,0 0 129 16,0 0 0 0,0 0 0-16,12-4-129 0,-12 4 258 15,0 0-129 1,16-17 0-16,-16 17 129 0,0 0 0 15,8-14 0 1,-8 14 0-16,0 0 0 0,0 0-129 16,0 0 258-16,0 0-258 0,0 0 0 15,-9-2 0 1,9 2-258-16,0 0 258 15,0 0 0-15,-16 4 258 16,16-4-258-16,0 0-258 0,0 0 258 16,0 0 0-1,0 0-129-15,0 0 129 16,0 0 0-16,0 0 0 15,0 0 0-15,0 0 0 0,8 0 0 16,-8 0 0-16,0 0 0 16,17-18 0-1,-17 18 0-15,0 0 0 0,17-15 0 16,-17 15 0-16,0 0 0 15,0 0 129-15,0 0-129 16,13-13 0 0,-13 13 0-16,0 0 0 0,0 0 0 15,0 0 0-15,0 0 0 0,0 0 0 16,0 0 0-1,0 0 0-15,17-11 258 0,-17 11-258 16,0 0 129 0,16-15 0-16,-16 15-129 0,0 0 129 15,18-12-129 1,-18 12 129-16,0 0 0 0,17-8 0 15,-17 8 0 1,0 0-129-16,16-9 129 0,-16 9-129 16,0 0 258-16,0 0-258 15,0 0 0-15,14-12 129 16,-14 12-129-16,0 0 129 0,0 0-129 15,0 0 129 1,0 0-129-16,0 0 129 16,0 0-129-16,0 0 0 15,0 0 129-15,-8 0-258 0,8 0 129 16,0 0 0-1,-16 2 129-15,16-2-129 16,0 0 0-16,-17 6-129 0,17-6 129 16,0 0-129-16,-16 8 129 15,16-8-129-15,0 0 0 16,0 0 0-1,-18 17 129-15,18-17 0 0,0 0 0 16,-11 17 0-16,11-17 0 16,0 0 0-16,-14 14 0 15,14-14 0-15,0 0 0 0,-15 7 0 16,15-7 0-1,0 0 0-15,0 0 0 0,-14 10 0 16,14-10 0 0,0 0 0-16,-16 10 0 0,16-10 0 15,0 0 0 1,-16 12 0-16,16-12-258 0,0 0 516 15,-15 9-516 1,15-9 258-16,0 0 0 0,0 0 0 16,0 0 0-16,0 0 0 0,-12 14 0 15,12-14 0 1,0 0 0-16,0 0 0 15,0 0 0-15,0 0 0 16,0 0 0-16,0 0 0 0,0 0 0 16,0 0 0-1,4 14 0-15,-4-14 0 16,0 0 0-16,0 0 0 15,15 3 0-15,-15-3 258 0,0 0-258 16,0 0-258-16,0 0 516 16,16 9-258-1,-16-9 0-15,0 0 0 0,0 0 0 16,0 0-258-16,16 8 516 15,-16-8-258-15,0 0 0 16,0 0 0 0,0 0 0-16,0 0 0 0,0 0 0 15,14 10 0-15,-14-10 0 0,0 0 0 16,0 0 0-1,0 0 129-15,16 6-129 0,-16-6 0 16,0 0 0 0,16 0 0-16,-16 0 129 0,0 0-129 15,17 0 0 1,-17 0 0-16,0 0 0 0,19-3 0 15,-19 3 129 1,0 0-129-16,17-6 0 0,-17 6 0 16,0 0-129-16,16-7 258 15,-16 7-129-15,0 0 0 16,0 0-129-16,16-5 258 15,-16 5-129-15,0 0 0 16,0 0 0-16,0 0 0 16,0 0 0-16,0 0 0 15,15-6 0-15,-15 6 0 16,0 0 0-16,0 0 0 15,0 0 129-15,0 0 0 16,15-10-129-16,-15 10 0 0,0 0 0 16,0 0 0-1,0 0 0-15,0 0 0 0,0 0 0 16,0 0 0-1,13-14 0-15,-13 14 129 0,0 0-129 16,0 0 0 0,0 0 0-16,0 0 0 0,2-14 129 15,-2 14-129-15,0 0 0 0,0 0-129 16,0-16 258-1,0 16-129-15,0 0 129 16,0 0-129-16,0 0-129 16,0-15 129-16,0 15 0 0,0 0 0 15,0 0 0 1,0 0 0-16,0 0-129 15,0 0 129-15,0 0 0 16,0-16 0-16,0 16 0 0,0 0 0 16,0 0 0-16,0 0 0 15,0 0 0 1,1-18 0-16,-1 18 0 0,0 0 0 15,0 0 0-15,0 0 0 16,0 0 0-16,14-14 0 16,-14 14 0-1,0 0 0-15,0 0 0 0,0 0 0 16,0 0 0-16,0 0 129 15,14-5-258-15,-14 5 387 16,0 0-129-16,0 0 129 0,0 0-258 16,0 0 129-1,0 0-129-15,6-15 129 0,-6 15-129 16,0 0 0-1,0 0 0-15,0 0 0 0,0 0 0 16,0 0 0 0,0 0 0-16,15-5 0 0,-15 5 0 15,0 0 0-15,0 0 0 16,0 0 0-16,0 0 0 15,0 0 0-15,0 0 129 0,0 0-129 16,0 0 129 0,0 0-129-16,0 0 129 15,0 0-129-15,0 0 0 16,0 0 0-16,-9-7 0 0,9 7 0 15,0 0 0 1,-16-5 129-16,16 5-129 16,-15-3 0-16,15 3 129 0,-13-3-129 15,13 3 0-15,-15-1 0 16,15 1 0-16,0 0 0 15,-18 0 0 1,18 0 0-16,0 0 0 0,-16 0 0 16,16 0 129-16,0 0-129 15,-15 0 0-15,15 0 0 16,0 0 0-1,-13 4-129-15,13-4 129 0,0 0 129 16,0 0-129-16,-17 1 0 0,17-1 0 16,0 0 0-1,0 0 0-15,-15 2 0 0,15-2 0 16,0 0 0-1,0 0-129-15,-17 2 129 0,17-2 0 16,0 0 0 0,-16 3 0-16,16-3-129 0,0 0 129 15,-17 3-129-15,17-3 129 0,0 0-258 16,0 0 258-1,-13 9-129-15,13-9 129 16,0 0 0-16,0 0 0 16,0 0 0-16,-15 7 0 0,15-7 0 15,0 0 0 1,-9 14 0-16,9-14 0 15,0 0 0-15,0 0 0 16,-16 16 129-16,16-16-129 0,0 0 0 16,0 0 0-16,-17 6 0 15,17-6 0 1,0 0 0-16,0 0 0 0,0 0-129 15,-13 11 258-15,13-11-129 16,0 0 0-16,0 0 0 16,-4 14 0-1,4-14 0-15,0 0 0 0,0 0 0 16,0 0 0-16,-5 15 0 15,5-15 0-15,0 0 0 16,0 0 0-16,0 0 129 0,-4 16-129 16,4-16 0-1,0 0 0-15,0 0 0 0,0 15 0 16,0-15 0-1,0 0 0-15,0 0 0 0,0 16 129 16,0-16-129 0,0 0 0-16,0 0 129 0,0 0-258 15,0 13 129-15,0-13 0 16,0 0 0-16,0 0 0 15,0 0 129-15,0 0-129 16,0 0 0-16,0 0 0 16,8 15 129-16,-8-15-129 15,0 0 0-15,0 0 0 16,0 0 0-16,0 0 129 15,14 3-129-15,-14-3 0 16,0 0 129-16,0 0-129 16,0 0 0-16,17 2 0 0,-17-2 0 15,0 0 129 1,0 0-129-16,17 0 0 0,-17 0 0 15,0 0 0 1,16 0 0-16,-16 0 0 0,0 0 0 16,19-2 0-1,-19 2 0-15,13-6 0 0,-13 6 0 16,0 0 0-1,20-8 0-15,-20 8 0 0,0 0 0 16,16-11 0-16,-16 11 129 0,0 0-129 16,16-11-129-1,-16 11 129-15,0 0 0 0,14-9 0 16,-14 9 0-1,0 0 0-15,15-9-129 16,-15 9 129-16,0 0 129 16,14-11-129-16,-14 11 0 0,0 0 0 15,18-13 0-15,-18 13 0 16,0 0 0-1,0 0-129-15,13-15 129 0,-13 15 0 16,0 0 129-16,0 0-129 16,0 0 0-16,0 0 0 15,0 0 0 1,0 0-129-16,-11-9 129 0,11 9 0 15,0 0 0-15,-20 0-129 16,20 0 258-16,-13 9-258 16,13-9 129-16,-16 11 0 0,16-11 0 15,-14 15 0 1,14-15-129-16,-11 16 129 0,11-16 0 15,-7 15 0 1,7-15 0-16,-3 18 129 0,3-18-129 16,0 18 0-1,0-18 0-15,0 17 0 0,0-17 0 16,0 16 0-1,0-16 0-15,0 0 0 0,13 13 0 16,-13-13 0-16,14 2 129 0,-14-2-129 16,17 0 0-1,-17 0 0-15,18-8 0 16,-18 8 0-16,14-12 0 15,-14 12 0-15,11-14-129 0,-11 14 129 16,0 0 129 0,4-17-129-16,-4 17 0 15,0 0 0-15,0 0-129 0,-9-13 129 16,9 13 0-16,-14 0-129 15,14 0 129-15,-17 5 0 16,17-5 129 0,-16 14-129-16,16-14 0 0,-10 14 0 15,10-14 0-15,-7 16 0 16,7-16 0-16,0 0 0 15,1 17-129 1,-1-17 129-16,15 4 129 0,-15-4-129 16,18 2 0-16,-18-2 0 0,20 0 129 15,-20 0-258 1,23-8 258-16,-23 8-129 0,18-11 0 15,-18 11-129 1,15-14 258-16,-15 14-129 0,0 0 0 16,13-15 0-1,-13 15 0-15,0 0 0 0,0 0 0 16,0 0 0-1,0 0-129-15,0 0 129 0,-11-2-129 16,11 2 258-16,-14 5-129 16,14-5 0-16,-16 17 0 15,16-17 0-15,-11 15 0 0,11-15 0 16,-2 16 0-1,2-16 0-15,0 0 0 16,0 17 0-16,0-17 0 16,0 0 0-16,18 4 0 0,-18-4 129 15,16 0-129-15,-16 0 0 16,17-8 0-1,-17 8 0-15,0 0 0 0,19-19 129 16,-19 19-129-16,0 0 0 16,9-16 0-16,-9 16 0 15,0 0 129 1,0 0-258-16,0 0 258 0,0 0-258 15,0 0 129-15,0 0 0 16,0 0 0-16,-9-4-129 16,9 4 129-16,0 0 0 0,-17 6 0 15,17-6-129 1,0 0 129-16,-12 20 0 0,12-20 0 15,-5 14 0 1,5-14 0-16,0 0 129 0,0 17-258 16,0-17 129-1,0 0 0-15,19 3 0 0,-19-3 0 16,18-1 0-1,-18 1 0-15,17-14 0 0,-17 14 129 16,16-15-129-16,-16 15 129 0,9-15-129 16,-9 15 0-1,0 0 0-15,4-15 0 16,-4 15 0-1,0 0 0-15,0 0-129 0,0 0 129 0,-7-14 0 16,7 14 0 0,0 0 0-16,0 0 0 15,-17-6 0-15,17 6-129 0,0 0 129 16,-17 0 0-1,17 0 0-15,0 0 0 0,-16 6 0 16,16-6 0 0,0 0 0-16,-12 14 0 0,12-14 0 15,0 0 0 1,-7 13 0-16,7-13 0 0,0 0-129 15,0 0 129 1,8 7 0-16,-8-7 0 0,0 0 0 16,20-2 0-16,-20 2 0 0,16-11 0 15,-16 11 0 1,0 0 0-16,16-18 0 0,-16 18 0 15,0 0 0 1,8-14 0-16,-8 14 0 0,0 0 129 16,0 0-129-1,0 0 0-15,4-14 0 0,-4 14 0 16,0 0 129-1,0 0-258-15,0 0 258 0,0 0-258 16,0 0 258-16,0 0-258 16,0 0 258-16,0 0-129 15,0 0-129-15,0 0 129 16,0 0 0-16,16 0 0 15,-16 0 0-15,0 0 0 16,0 0 0-16,16 0 129 16,-16 0-129-16,0 0 0 15,0 0 129-15,0 0 0 0,10-10-129 16,-10 10 0-1,0 0 0-15,0 0 0 0,0-17 0 16,0 17 0 0,0 0 0-16,0 0 0 0,-12-9 0 15,12 9 0 1,-14 0 0-16,14 0-129 0,-23 4 129 15,23-4 0 1,-24 13 0-16,9-6 0 0,0 1 0 16,2 1 0-16,-2-2 0 0,15-7 0 15,-20 16 0 1,20-16 0-16,-15 12 0 15,15-12-129-15,0 0 129 16,0 0 0-16,-11 16 0 0,11-16 0 16,0 0 0-1,0 0 0-15,0 0 0 16,0 0 0-16,0 0 0 15,0 0-129-15,0 0 129 0,9-7 0 16,-9 7-129-16,0 0 129 16,10-15 0-1,-10 15 0-15,0 0 0 0,0 0 0 16,2-15 0-16,-2 15-129 15,0 0 129-15,-8 0 0 16,8 0 0 0,-13 0 0-16,13 0 0 0,-16 6 0 15,16-6 129-15,-14 9-129 0,14-9 0 16,0 0 0-1,-15 18-129-15,15-18 129 0,0 0 0 16,-4 19 0 0,4-19 0-16,0 0 129 0,0 0-129 15,0 15 0 1,0-15 0-16,0 0 0 0,0 0 129 15,0 0-129 1,0 0 0-16,15 0-129 0,-15 0 258 16,0 0-129-16,0 0 0 15,0 0 0-15,0 0 0 16,0 0 0-16,0 0 0 0,0 0 0 15,0 0 0 1,0 0 0-16,0 0 0 16,0 0 129-16,0 0-129 15,0 0 0-15,2 12 0 0,-2-12 129 16,0 0-258-1,0 0 129-15,0 0 0 16,0 0 0-16,-1 15 0 0,1-15 0 16,0 0 0-16,0 0 0 15,0 0 0-15,0 0 0 16,0 0 0-1,0 0 0-15,8 8 0 0,-8-8 0 16,0 0 0-16,0 0 0 16,0 0 0-16,13 0 129 15,-13 0-129-15,0 0 0 0,0 0 0 16,0 0 0-1,0 0 0-15,0 0 0 0,0 0 0 16,0 0-129 0,0 0 258-16,0 0-129 0,0 0 0 15,0 0 0 1,0 0 0-16,0 0 0 0,-12 9-129 15,12-9 129 1,-14 3 0-16,14-3 0 0,-14 6-129 16,14-6 129-16,0 0 0 0,-14 4 0 15,14-4 0 1,0 0 0-16,0 0 0 15,0 0 0-15,0 0-129 16,0 0 129-16,0 0 0 0,0 0 0 16,-15 3 0-1,15-3 0-15,0 0-129 16,0 0 129-16,0 0 0 15,0 16 0-15,0-16 0 0,0 0 0 16,0 0 0-16,0 0 0 16,14 1 0-1,-14-1 129-15,0 0-129 0,17-10 0 16,-17 10 0-16,8-14 0 15,-8 14 0-15,2-15 0 16,-2 15 0 0,0 0-129-16,0-17 129 0,0 17 0 15,0 0 0-15,0 0 0 0,-9-14 0 16,9 14 0-1,0 0-129-15,0 0 129 0,0 0-129 16,-15-9 129 0,15 9 0-16,0 0-129 0,0 0 129 15,0 0 0 1,0 0 0-16,0 0-129 0,-13-6 129 15,13 6-129 1,0 0 129-16,0 0-129 0,0 0 258 16,0 0-129-16,0 0 0 15,0 0 0-15,0 0 0 16,0 0 0-16,0 0 0 15,0 0 129-15,0 0-258 16,0 0 258-16,0 0-258 16,-8-14 258-16,8 14-129 15,0 0 0-15,0 0 129 16,0 0-129-16,0 0 0 15,0 0 0-15,0 0 129 16,0 0-258-16,0 0 258 0,0 0-129 16,0 0 0-1,0 0 0-15,0 0 0 0,-14-7 129 16,14 7-129-1,0 0 0-15,0 0 0 0,0 0 0 16,0 0 0 0,0 0 0-16,5-14 0 0,-5 14 0 15,0 0 0-15,0 0 0 0,16-11 0 16,-16 11 0-1,0 0 0-15,0 0 0 16,0 0 0-16,0 0 0 16,13-13 0-16,-13 13 0 0,0 0 0 15,0 0 129 1,0 0-129-16,0 0 0 15,0 0 0-15,0 0 0 16,0 0-129-16,0 0 129 0,15-13 0 16,-15 13-129-16,0 0 0 15,0 0-129 1,0 0-258-16,0 0-387 0,0 0-1548 15,0 0-1806-15,0 0-129 16,2 9 259-16</inkml:trace>
          <inkml:trace contextRef="#ctx0" brushRef="#br1" timeOffset="-26">3194-2584 1 0,'13'-8'128'0,"18"-4"1"16,-15 5-129-16,3 0 387 15,0 0-387-15,5-2 129 0,1 1 0 16,-3 0 0 0,8-1-129-16,-4-6 0 15,3 6 129-15,-2-3-258 16,-1 2 258-16,-1 0-258 0,0 3 0 15,-1-2-516-15</inkml:trace>
          <inkml:trace contextRef="#ctx0" brushRef="#br1" timeOffset="-27">3132-2499 129 0,'0'0'0'15,"0"0"0"1,0 0 0-16,0 0-128 0,0 0 128 16,0 0 0-1,0-17 0-15,0 17 0 0</inkml:trace>
          <inkml:trace contextRef="#ctx0" brushRef="#br2" timeOffset="-28">3075-2727 903 0,'0'0'903'0,"0"0"0"0,9-14-129 15,-9 14-129 1,0 0 0-16,0 0-387 0,10-13 0 16,-10 13 0-1,0 0-129-15,13-21 0 0,-13 21-129 16,0 0 129-1,14-19 0-15,-14 19 258 0,0 0 0 16,0 0 0-16,0 0-129 0,0 0-129 16,0 0 387-1,0 0-387-15,-10-9 129 0,10 9-258 16,-16 0 129-1,16 0-129-15,-20 5 258 0,20-5-129 16,-16 5 0 0,16-5 0-16,-13 7-129 0,13-7 129 15,0 0-129-15,-16 9 129 16,16-9-258-16,0 0 258 15,0 0-129-15,0 0 0 16,0 0 0-16,0 0 0 16,0 0 0-16,0 0 258 15,0 0-258-15,0 0-258 16,0 0 258-16,0 0-258 15,8 8-387 1,-8-8-2967-16,0 0 258 0</inkml:trace>
          <inkml:trace contextRef="#ctx0" brushRef="#br0" timeOffset="8">297 362 1677 0,'0'0'3999'0,"-10"0"-129"16,10 0-1935-16,0 0-1032 15,0 0-129-15,0 0-387 0,0 0-774 16,0 0-1548-1,0 0-1935-15,0 0-258 0</inkml:trace>
          <inkml:trace contextRef="#ctx0" brushRef="#br0" timeOffset="7">297 362 903 0,'29'-19'3999'0,"-29"19"0"15,-2-18-1935 1,2 18-1032-16,0 0-516 15,0 0-774-15,-6-16-1935 16,6 16-1548-16,0 0-258 0</inkml:trace>
          <inkml:trace contextRef="#ctx0" brushRef="#br0" timeOffset="11">-18-62 516 0,'0'0'1290'15,"0"0"0"-15,0 0-129 0,0 0 129 0,0 0-387 16,-8-8 0 0,8 8-129-16,0 0-258 15,0 0 0 1,0 0-129-16,0 0 129 0,0 0-258 15,0 0 129-15,-2 8-258 16,2-8 0-16,0 0 0 16,0 0 0-16,0 0 0 0,0 0-129 15,0 0 129 1,0 0-129-16,10 0 0 0,-10 0 0 15,0 0 0 1,17-8 0-16,-17 8 0 0,0 0 0 16,16-16 0-1,-16 16 0-15,0 0 0 0,15-15-129 16,-15 15 129-1,0 0 0-15,12-14 0 0,-12 14 0 16,0 0 0-16,10-14 0 0,-10 14 0 16,0 0 129-1,0 0-129-15,0 0 0 0,11-14 258 16,-11 14-258-1,0 0 0-15,0 0 129 0,0 0-129 16,0 0 0 0,0 0 0-16,0 0 0 0,13-14 0 15,-13 14 0-15,0 0 0 16,0 0 0-1,17-2 0-15,-17 2 0 0,14 0 0 16,-14 0-129-16,0 0 129 16,18 0 0-16,-18 0 0 15,0 0 0 1,16 0 0-16,-16 0 0 0,0 0 0 15,0 0 129-15,0 0-129 16,13 14 0-16,-13-14 129 16,0 0 0-16,6 19 0 0,-6-19 0 15,4 16 0 1,-4-16-129-16,2 14 258 0,-2-14-129 15,4 15 0 1,-4-15-129-16,0 0 0 0,4 19 129 16,-4-19-129-1,0 0 129-15,5 17-129 0,-5-17 129 16,0 0-129-1,6 14 0-15,-6-14 0 0,0 0 0 16,8 14 0-16,-8-14 0 16,0 0 129-16,0 0-129 15,8 14 0-15,-8-14 0 16,0 0 258-16,0 0-258 15,0 0 0-15,8 14 129 0,-8-14-129 16,0 0 129 0,0 0-129-16,0 0 129 15,0 0 0-15,15 7 0 0,-15-7-129 16,0 0 129-16,0 0 0 15,18 8 0-15,-18-8-129 16,0 0 258 0,0 0-258-16,18 9 129 0,-18-9-129 15,0 0 129-15,0 0-129 16,0 0 129-16,16 16 0 15,-16-16-129 1,0 0 129-16,0 0-129 0,12 14 0 16,-12-14 0-16,0 0 129 0,0 0-129 15,14 14 0 1,-14-14 0-16,0 0 0 0,0 0 0 15,16 12 0 1,-16-12 0-16,0 0 0 0,0 0 0 16,0 0 0-1,12 17 0-15,-12-17 129 0,0 0-129 16,0 0 0-1,13 16 0-15,-13-16 0 0,0 0 0 16,12 20 0-16,-12-20 0 16,0 0 0-1,8 21 0-15,-8-21 129 0,0 0-129 0,3 16 0 16,-3-16 0-1,0 0 129-15,0 0-129 16,7 16 0-16,-7-16 0 16,0 0 0-16,0 0 258 0,10 14-258 15,-10-14 0-15,0 0 0 16,0 0 0-1,15 13 0-15,-15-13 0 0,0 0 0 16,12 15 0-16,-12-15 0 16,9 14 129-16,-9-14-129 15,12 18 0 1,-12-18 0-16,10 17 129 0,-10-17-129 15,8 13 0-15,-8-13 0 16,0 0 129-16,10 16-129 16,-10-16 0-16,0 0 0 0,0 0 0 15,0 0 129 1,10 14-129-16,-10-14 0 0,0 0 0 15,0 0 0 1,0 0 0-16,0 0 0 0,0 0 0 16,0 0 0-1,0 0 129-15,0 0-129 0,0 0 0 16,0 0 0-1,0 0 0-15,0 0 0 0,0 0 0 16,0 0-129-16,0 0 129 0,0 0 0 16,0 0 0-1,0 0 0-15,0 0 0 16,0 0 129-16,0 0-129 15,0 0 0-15,0 0 0 0,0 0 129 16,0 0-129 0,0 0 0-16,-12 7 129 15,12-7-129-15,-14 0 0 0,14 0 0 16,0 0 129-16,-19-9-129 15,19 9 0-15,0 0-129 16,-14-20 129 0,14 20 0-16,-6-14-129 0,6 14 129 15,-6-20 0 1,6 20 0-16,-6-16-129 0,6 16 129 15,-5-14 0 1,5 14 0-16,0 0-129 0,-12-17 129 16,12 17-129-16,0 0 0 0,-10-15 0 15,10 15 129 1,0 0-129-16,-8-16-129 0,8 16 258 15,0 0-129 1,-4-19 129-16,4 19-129 0,0 0 129 16,0 0-129-1,-7-13 129-15,7 13 0 0,0 0 0 16,0 0-129-1,-7-14 129-15,7 14 0 0,0 0 129 16,0 0-258-16,-3-17 129 16,3 17 0-16,0 0-129 15,0 0 129-15,0 0 0 16,0 0-129-16,0-15 129 15,0 15-129-15,0 0 129 16,0 0-129-16,0 0 129 16,0 0-129-16,0-15 129 15,0 15 0-15,0 0 0 0,0 0 0 16,0-16 0-1,0 16 0-15,0 0-258 0,-6-13 258 16,6 13 0 0,0 0 0-16,-12-16 0 0,12 16 0 15,0 0 258 1,-18-14-258-16,18 14 129 0,-15-10-129 15,15 10 0 1,-17-9 0-16,17 9 129 0,-16-11-129 16,16 11 0-16,0 0-129 0,-20-18 129 15,20 18 0 1,-6-14 0-16,6 14 0 15,-6-14 0-15,6 14 0 16,-5-14 0-16,5 14 0 0,0 0-129 16,-9-17 129-1,9 17 0-15,0 0 129 16,-8-19-129-16,8 19-129 15,0 0 129-15,-7-18 0 0,7 18 0 16,-6-14 0-16,6 14 0 16,0 0-258-1,-8-18 516-15,8 18-258 0,0 0 0 16,0 0 0-16,-7-14 0 15,7 14 0-15,0 0 0 16,0 0 0 0,0 0 0-16,0 0-258 0,0 0 258 15,0 0 0-15,0 0-129 0,0 0 129 16,0 0 0-1,0 0-129-15,0 0 129 0,0-14-129 16,0 14 129 0,0 0 0-16,0 0-129 0,0 0 129 15,0 0 0 1,0 0 0-16,0 0-129 0,0 0 129 15,0 0 0 1,0 0 129-16,11 8-129 0,-11-8 0 16,0 0 129-16,0 17 0 15,0-17-129-15,0 0 129 16,-4 21 0-16,4-21 129 0,-4 17-129 15,4-17 0 1,-5 15 0-16,5-15-129 16,-2 18 129-16,2-18-129 15,-1 15 129-15,1-15 0 0,0 15-129 16,0-15 129-1,0 14-129-15,0-14 0 16,1 14 0-16,-1-14 0 0,0 0 0 16,8 17 0-16,-8-17 0 15,0 0 0-15,0 0 129 16,0 0-129-1,0 0 0-15,0 0 0 0,0 0 0 16,0 0 0-16,0 0 0 16,0 0 0-16,0 0 0 15,0 0 0-15,0 0 0 16,0 0 0-16,0 0 0 15,0 0 0-15,0 0 0 0,0-11 0 16,0 11 0 0,0 0 0-16,-9-20 0 0,9 20 0 15,-19-12 0 1,19 12 129-16,-21-15-129 0,21 15 0 15,-20-15 0 1,20 15 0-16,-16-12-129 0,16 12 129 16,0 0 0-16,0 0 0 0,0 0-129 15,0 0 129 1,-13-13 0-16,13 13 0 15,0 0 0-15,0 0-129 16,0 0 129-16,0 0-129 0,0 0 129 16,0 0-129-1,0 0 0-15,0 0 129 16,0 0-129-16,0 0 0 15,0 0 0-15,0 0-129 0,0-16 129 16,0 16 0-16,0 0 129 16,0 0 0-1,4-15 0-15,-4 15 0 0,0 0 129 16,0 0 0-16,0 0-129 15,0 0 258-15,0 0-129 16,0 0-129 0,0 0 129-16,0 0-129 0,0 12 129 15,0-12-129-15,0 23 0 0,0-23 129 16,0 23-129-1,0-23 0-15,4 21 129 0,-4-21-129 16,8 17 0 0,-8-17-129-16,0 0 129 0,7 15 0 15,-7-15 0 1,0 0 129-16,0 0-129 0,0 0 0 15,0 0 129 1,0 0-129-16,5-11 0 0,-5 11 0 16,0-14-129-16,0 14 129 15,0-17 0-15,0 17 0 16,-7-17 0-16,7 17 0 15,0 0 0-15,-8-17 0 16,8 17 0-16,0 0 0 16,0 0 0-1,0 0 0-15,-13-11-129 0,13 11 129 16,0 0 0-16,0 0 0 15,0 0 0-15,0 0-129 16,0 0 129-16,0 0 0 0,0 0 0 16,0 0-129-1,0 0 129-15,0 0 0 0,0 0-129 16,0 0 129-1,0 0 0-15,0 0 0 0,0 0-129 16,-8 7 129 0,8-7 0-16,0 0 0 0,0 0-258 15,0 0 258-15,0 0 258 0,0 0-258 16,0 0 0-1,0 0 0-15,0 0 129 16,0 0-129-16,0 0 0 16,0 0 0-16,0 0 0 0,0 0 0 15,0 0 0 1,0 0 129-16,-8 17-129 15,8-17 0-15,0 16 0 16,0-16 0-16,7 15 0 0,-7-15 0 16,0 0 0-16,13 17 0 15,-13-17 0 1,0 0 0-16,15 15 0 0,-15-15 129 15,0 0-129-15,0 0 0 16,9 14 0-16,-9-14 0 16,0 0 0-1,16 9 0-15,-16-9 0 0,0 0 0 16,0 0 0-16,18 14 129 15,-18-14-129-15,0 0 0 16,0 0 0-16,10 16 129 0,-10-16-129 16,0 0 0-1,0 0 0-15,9 15 129 0,-9-15-129 16,0 0 0-1,0 0 0-15,11 14 0 0,-11-14 0 16,0 0 0 0,0 0 0-16,13 14 0 0,-13-14 0 15,0 0 0-15,0 0 0 16,0 0 0-16,9 14 0 15,-9-14-129-15,0 0 129 0,0 0 0 16,0 0 0 0,15 8 0-16,-15-8 0 15,0 0-129-15,0 0 129 16,15 5 0-16,-15-5 129 0,0 0-129 15,22 5 0 1,-22-5 0-16,0 0 0 16,0 0 129-16,17 9-129 0,-17-9 129 15,0 0-258-15,0 0 258 16,6 15-129-16,-6-15 129 15,0 0-129 1,4 14 0-16,-4-14 0 0,0 0 0 16,0 0 129-16,0 0-129 15,0 0 0-15,16 14 0 16,-16-14 0-1,0 0 0-15,0 0 0 0,0 0 0 16,16 4-129-16,-16-4 129 0,0 0 0 16,0 0 0-1,0 0 0-15,0 0 129 0,0 0-129 16,0 0 258-1,0 0-258-15,0 0 129 0,5 16-129 16,-5-16 129 0,0 0-129-16,0 0 0 0,0 14 0 15,0-14 0-15,0 0 0 0,0 0 129 16,0 0-129-1,7 14 0-15,-7-14 0 16,0 0 129-16,0 0-129 16,0 0 129-16,0 0-129 0,0 0 129 15,0 0 0 1,0 0 0-16,0 0-129 15,0 0 129-15,0 0-129 16,0 0 0-16,0 0 0 0,0 0-129 16,0 0 129-16,0 0-129 15,0 0 129 1,0 0-129-16,0 0 0 0,0 0 0 15,0 0-129-15,0 0-258 16,0 0-258-16,0 0-2967 16,0 0-387-1,0 0-387-15</inkml:trace>
          <inkml:trace contextRef="#ctx0" brushRef="#br0" timeOffset="3">255 181 2967 0,'-21'0'4257'0,"21"0"-258"16,-25 4-2193-16,25-4-903 0,-18 0-387 16,18 0-645-1,0 0-1290-15,-12-16-2451 0,12 16-387 16,0 0 0-1</inkml:trace>
          <inkml:trace contextRef="#ctx0" brushRef="#br0" timeOffset="-1">276 267 3870 0,'-24'0'4128'15,"24"0"-387"-15,-20 10-2193 0,20-10-2322 16,0 0-645 0,0 0-2322-16,0 0-258 0</inkml:trace>
          <inkml:trace contextRef="#ctx0" brushRef="#br0" timeOffset="5">276 267 2193 0,'-15'59'4257'0,"15"-59"258"16,-15 8-258-16,15-8-3354 16,-14 1-387-16,14-1-258 15,0 0-516-15,0 0-1677 0,8 11-1935 16,-8-11-516-1,19 0-129-15</inkml:trace>
          <inkml:trace contextRef="#ctx0" brushRef="#br0" timeOffset="4">354 277 2709 0,'-26'-25'3612'0,"11"17"0"16,15 8-3225-16,0 0-1161 0,-17-9-1935 16,17 9-645-16,0 0-128 15</inkml:trace>
          <inkml:trace contextRef="#ctx0" brushRef="#br0" timeOffset="6">354 277 129 0,'0'0'4128'0,"-24"-10"0"16,24 10-129-16,0 0-2967 15,0 0-516-15,-14 0-516 16,14 0-1935 0,0 0-1806-16,0 0-516 0,12 7 259 15</inkml:trace>
          <inkml:trace contextRef="#ctx0" brushRef="#br0" timeOffset="2">255 181 1161 0,'-84'-83'3999'0,"59"80"387"16,25 3-516-16,-17 0-3096 0,3 0-387 15,14 0-258 1,0 0-1548-16,0 0-2322 15,0 0-516-15,0 12 129 16</inkml:trace>
          <inkml:trace contextRef="#ctx0" brushRef="#br2" timeOffset="12">487-31 1419 0,'0'0'1290'0,"0"0"0"16,0 0-258-1,-13 2-129-15,13-2 0 16,0 0-129-16,-20 8-129 16,20-8-258-16,-13 9 129 0,13-9-258 15,-15 9 129-15,15-9-129 16,0 0 0-1,-15 15-129-15,15-15 258 0,0 0-258 16,-10 17 0-16,10-17 0 16,-2 16-129-16,2-16 129 15,-2 14-129 1,2-14 0-16,0 14-129 0,0-14 129 15,0 0-129-15,0 0-129 16,0 0-129-16,11 6 129 16,-11-6-129-16,17-1-258 0,-17 1 129 15,21-13 0 1,-21 13 0-16,22-15 129 0,-22 15 0 15,17-13 0 1,-17 13 258-16,0 0-129 0,9-14 258 16,-9 14 258-1,0 0-129-15,0 0 258 0,0 0-258 16,-9-15 258-1,9 15-129-15,-15 0 129 0,15 0-129 16,-16 3-129-16,16-3 129 16,-14 12-258-16,14-12 0 15,0 0 0-15,-17 12-129 16,17-12-258-16,0 0-129 15,0 0 129-15,0 0-387 16,0 0 0-16,10-6 0 16,-10 6 129-16,9-15 0 15,-9 15 516-15,3-16 129 0,-3 16 516 16,0 0 129-1,-9-14 516-15,-4 13 258 0,13 1-258 16,-27 0 0 0,27 0-258-16,-22 5-516 0,22-5-903 15,0 0-2838 1,0 0-387-16</inkml:trace>
          <inkml:trace contextRef="#ctx0" brushRef="#br1" timeOffset="13">505-253 645 0,'-14'13'774'0,"14"-13"-258"16,0 0 0-16,-20 9-258 15,20-9 0-15,0 0-258 16,-14 6 0-16,14-6-258 0,0 0 129 15,-15 5-258 1,15-5-129-16,0 0-129 0,-17 11-129 16,17-11 517-1</inkml:trace>
          <inkml:trace contextRef="#ctx0" brushRef="#br1" timeOffset="14">518-119 1 0,'5'16'773'15,"-5"-16"-128"-15,0 0-516 0,17 10-129 16,-17-10-516-1,19 5-258-15</inkml:trace>
          <inkml:trace contextRef="#ctx0" brushRef="#br1" timeOffset="15">688-76 903 0,'-18'13'2322'0,"-5"3"129"0,8-11-645 15,15-5-129-15,-27 15-516 0,27-15-258 16,-22 15-387 0,22-15-516-16,-14 14-645 0,14-14-903 15,0 0-774 1,0 20-1677-16</inkml:trace>
          <inkml:trace contextRef="#ctx0" brushRef="#br1" timeOffset="16">781 114 129 0,'-33'20'3483'16,"4"-20"129"-16,10 8-2580 15,5 1-645 1,-1-1-516-16,15-8-387 0,-18 12-1161 15,18-12-774-15,-14 9-1161 0</inkml:trace>
          <inkml:trace contextRef="#ctx0" brushRef="#br1" timeOffset="17">666 223 129 0,'-25'7'2193'0,"25"-7"-2193"16,-15 10-1161-1</inkml:trace>
          <inkml:trace contextRef="#ctx0" brushRef="#br1" timeOffset="18">666 223 129 0,'-7'31'3096'15,"-16"-29"-387"-15,23-2-2838 16,-18 8-1290-16,18-8-1806 15</inkml:trace>
          <inkml:trace contextRef="#ctx0" brushRef="#br1" timeOffset="19">610 241 2322 0,'-21'-4'774'0,"4"1"-1161"16,17 3-645-16,0 0-516 16</inkml:trace>
          <inkml:trace contextRef="#ctx0" brushRef="#br1" timeOffset="20">579 57 1032 0,'-24'-3'2580'15,"24"3"-2193"-15,0 0-903 0,0 0-387 16,-16 0-774 0</inkml:trace>
          <inkml:trace contextRef="#ctx0" brushRef="#br1" timeOffset="21">579 57 1032 0,'-33'-3'2838'15,"33"3"-2322"-15,0 0-1290 16,-22 0-1419-16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C4AD0E-11C8-4A3B-AC86-D999E6CA7CF4}" emma:medium="tactile" emma:mode="ink">
          <msink:context xmlns:msink="http://schemas.microsoft.com/ink/2010/main" type="writingRegion" rotatedBoundingBox="16506,9901 17708,12252 15917,13167 14715,10817"/>
        </emma:interpretation>
      </emma:emma>
    </inkml:annotationXML>
    <inkml:traceGroup>
      <inkml:annotationXML>
        <emma:emma xmlns:emma="http://www.w3.org/2003/04/emma" version="1.0">
          <emma:interpretation id="{101F7AFD-36BC-4504-8BBB-5AB1957A1379}" emma:medium="tactile" emma:mode="ink">
            <msink:context xmlns:msink="http://schemas.microsoft.com/ink/2010/main" type="paragraph" rotatedBoundingBox="16506,9901 17708,12252 16821,12705 15619,10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60CD8-9236-438C-BA36-BEC24191659C}" emma:medium="tactile" emma:mode="ink">
              <msink:context xmlns:msink="http://schemas.microsoft.com/ink/2010/main" type="line" rotatedBoundingBox="16506,9901 17708,12252 16821,12706 15619,10355"/>
            </emma:interpretation>
          </emma:emma>
        </inkml:annotationXML>
        <inkml:traceGroup>
          <inkml:annotationXML>
            <emma:emma xmlns:emma="http://www.w3.org/2003/04/emma" version="1.0">
              <emma:interpretation id="{BA9AF269-337E-4D3C-B382-4885EDDC667C}" emma:medium="tactile" emma:mode="ink">
                <msink:context xmlns:msink="http://schemas.microsoft.com/ink/2010/main" type="inkWord" rotatedBoundingBox="16506,9901 17708,12252 16821,12706 15619,10355"/>
              </emma:interpretation>
            </emma:emma>
          </inkml:annotationXML>
          <inkml:trace contextRef="#ctx0" brushRef="#br0">734-505 645 0,'10'11'1806'0,"-10"-11"0"16,0 0-258-1,0 0 0-15,0 0-387 0,15 12-129 16,-15-12-387 0,0 0 0-16,0 0-258 0,0 0-129 15,-9 0 129 1,9 0-129-16,-22-3 0 15,8 1-258-15,-1 2 129 0,-3 0 129 16,1 0-129-16,-1 0-129 16,2 0 129-16,0 3 0 15,1 3 0 1,15-6 0-16,-22 11 0 0,22-11 258 15,-15 23-258-15,11-10 0 16,2 3 129-16,2 1 0 16,0 5 129-1,4 0-129-15,5 0 0 0,2-2-258 16,3 0 129-16,3-3-129 0,2-2 0 15,-1-3-258 1,1-5 258-16,2-1-387 0,-2-2 129 16,-2-4 258-1,0 0-258-15,-17 0 129 0,26 0-129 16,-26 0 0-1,18-10-258-15,-18 10 258 0,10-14-516 16,-10 14 129-16,7-17-387 0,-7 17-387 16,0-22-258-1,0 22-129-15,0-26-129 16,0 26-129-16,-7-25 516 15</inkml:trace>
          <inkml:trace contextRef="#ctx0" brushRef="#br0" timeOffset="1">732-391 516 0,'-18'0'1032'0,"18"0"129"15,0 0 0-15,-14 18 129 16,14-18-387 0,0 20 258-16,0-20-387 0,7 22-129 15,-7-22-129-15,17 16-258 16,-17-16-129-16,25 5-258 15,-25-5 0 1,25 0-129-16,-25 0-258 0,24 0 0 16,-24 0 0-16,16-4-129 15,-16 4-129-15,8-17 258 16,-8 17 0-16,0-17 129 0,0 17-129 15,-15-17 258 1,15 17-129-16,-26-13 258 0,12 12 129 16,0 1 129-1,1 0 0-15,-2 0 258 0,15 0 258 16,-20 3-129-1,20-3 129-15,-8 20 0 0,8-20 129 16,0 22-258-16,0-22 0 16,10 22-258-16,-10-22-129 15,22 17-129-15,-6-14-387 0,-2-3-387 16,1 0-645-1,-2 0 0-15,-13 0-129 16,19-6-129-16,-14-8 259 16</inkml:trace>
          <inkml:trace contextRef="#ctx0" brushRef="#br0" timeOffset="2">732-391 645 0,'20'-49'1290'15,"-35"54"0"-15,15-5-129 16,-11 14 0-16,11-14 129 16,-8 15-387-1,8-15 258-15,0 0-645 0,0 18-129 16,0-18-129-16,0 0-129 0,14 9-129 15,-14-9-129 1,21 1-129-16,-21-1-516 0,22 0 0 16,-22 0 0-1,23-4-387-15,-23 4 129 0,14-11 129 16,-14 11 0-1,3-15 129-15,-3 15 516 0,-1-15 0 16,1 15 258-16,-21-12 0 0,5 6 258 16,0 1 0-1,-3 3 387-15,2 0 0 16,0 2 0-16,0 0 0 15,2 0 387-15,2 2 129 0,13-2-129 16,-19 11 0 0,19-11-129-16,-12 16 0 15,12-16-129-15,-1 17 0 16,1-17-258-16,0 18-129 0,0-18-258 15,9 15 0-15,-9-15-129 16,18 10-258 0,-18-10 0-16,18 10-258 0,-18-10-129 15,21 1 0 1,-21-1-258-16,17 0 0 0,-17 0 0 15,0 0 129 1,14-15 129-16,-14 15 258 0,0-21 0 16,0 21 387-1,-11-12 0-15,11 12 129 0,-25-8 129 16,9 2-129-16,-1 4 258 0,-2 2 129 15,2 0 258 1,-1 0-258-16,2 8 387 0,-1-5-129 16,17-3 129-1,-22 15 0-15,22-15-129 0,-8 17-258 16,8-17-258-1,2 20 0-15,-2-20 0 0,22 17-258 16,-22-17-387-16,28 10 129 16,-15-10-129-16,3 0-258 15,-1 0 0-15,-2-6-129 16,-13 6-129-16,20-18 129 15,-20 18 0-15,8-19 258 16,-8 19 0-16,0-15 129 16,0 15 258-16,-15-11 129 15,15 11 129 1,-24-7 129-16,8 6 258 0,-1-1 0 15,3 2 258-15,-3 0 0 0,17 0 0 16,-27 7 258 0,27-7-387-16,-24 15 258 0,24-15-129 15,-16 25-129 1,14-11-129-16,-5 0 0 0,4 0-129 15,0 0-258 1,3-14 129-16,0 25-258 0,0-25 129 16,7 15-258-1,-7-15 129-15,16 5-129 0,-16-5 0 16,18 0-129-16,-18 0 0 15,18-2 0-15,-18 2-129 16,15-10 258-16,-15 10-129 0,0 0 129 16,12-17 0-1,-12 17 129-15,0 0 0 16,0 0 0-16,1-14 0 15,-1 14 129-15,0 0 0 0,0 0-129 16,0 0 129-16,0 0 0 16,0 0 129-1,-11 1 129-15,11-1 0 0,-9 14-129 16,9-14-258-16,-5 17 258 15,5-17-129-15,0 16 0 16,0-16-258 0,17 10 129-16,-17-10-258 0,29 2 129 15,-16-2 258-15,3 0-258 16,-16 0 0-16,24-13 0 15,-24 13 129-15,12-20-258 0,-12 20 258 16,4-24-129 0,-4 24 0-16,0-27-258 0,0 27 258 15,-5-25 0 1,5 25 0-16,-4-23 0 0,4 23-129 15,0 0 129 1,-4-17 0-16,4 17-129 0,0 0 258 16,0 0 258-1,0 0-258-15,0 0 129 0,0 0 0 16,-3 9 129-16,3-9-129 0,0 0 0 15,0 17-129 1,0-17 129-16,0 0 0 16,0 0-129-16,12 13 0 15,-12-13-129-15,17 0 129 0,-17 0-258 16,19-2 0-1,-19 2 0-15,19-9-258 16,-19 9 129-16,15-9 0 0,-15 9-129 16,0 0 129-16,8-16 258 15,-8 16-258-15,0 0 387 16,-12-9 0-1,12 9 0-15,-23-2 387 0,23 2-258 16,-22 0 129-16,7 4 0 16,15-4 258-16,-19 13-129 15,19-13 0 1,-15 21 129-16,15-21-129 0,-7 21-258 15,7-21-129-15,0 19-258 0,0-19-516 16,0 0-1290 0,18 20-2193-16,-18-20 129 0,17-1-257 15</inkml:trace>
          <inkml:trace contextRef="#ctx0" brushRef="#br1" timeOffset="4">815-274 258 0,'0'0'1419'0,"0"0"-129"15,0 0-258-15,0 0 0 16,0 0-129 0,0 0 387-16,0 0-387 0,0 0 0 15,0 0-387-15,0 0 129 0,0 0-129 16,0 0-258-1,8 2-129-15,-8-2 0 0,0 0-129 16,16 0 0 0,-16 0 129-16,0 0-129 0,0 0 0 15,17-5 0 1,-17 5 0-16,0 0 129 0,17-7-258 15,-17 7 129 1,16-6 0-16,-16 6 0 0,17-5 0 16,-17 5 0-16,14-5 0 15,-14 5-129-15,0 0 258 16,0 0-129-16,0 0 0 0,0 0 129 15,0 0-129 1,0 0 0-16,0 0 258 16,0 0 0-16,0 0-129 15,0 0 129-15,-10 6 129 0,10-6 0 16,-17 16-129-1,17-16 129-15,-18 17-129 16,18-17-129-16,-14 15 129 0,14-15-258 16,-12 15 129-16,12-15-258 15,-10 17 258-15,10-17-129 16,0 0 0-1,-9 20 129-15,9-20-129 0,0 0 0 16,0 0 0-16,0 0 0 16,0 0 0-16,0 0 0 15,0 0 0-15,-8-10 0 0,8 10-129 16,0 0 129-1,0 0 0-15,0-15 0 0,0 15 0 16,0 0 0 0,0 0 0-16,0 0 258 0,0 0-258 15,0 0 0 1,0 0 0-16,0 0 0 0,0 0-129 15,0 0 0 1,0 0-129-16,0 0-258 0,0 0-258 16,0 0-774-16,0 0-2451 15,23-2-129-15</inkml:trace>
          <inkml:trace contextRef="#ctx0" brushRef="#br0" timeOffset="5">852-134 258 0,'0'0'1161'16,"0"0"129"-1,0 0-129-15,0 0-129 0,0 0 0 16,0 0 0-16,0 0 0 16,0 0-387-16,0 0 0 15,0 0-129-15,0 10-129 0,0-10 129 16,0 0-387-1,11 16 129-15,-11-16-258 16,0 0 129-16,16 20-129 16,-16-20 129-16,14 17-129 0,-14-17 0 15,16 15 0 1,-16-15-129-16,16 17 129 15,-16-17-129-15,14 14-129 0,-14-14-258 16,0 0 129-16,14 17-516 16,-14-17 129-16,0 0-516 15,0 0-516 1,0 0-258-16,14 13-1031 0</inkml:trace>
          <inkml:trace contextRef="#ctx0" brushRef="#br0" timeOffset="6">995-304 1032 0,'7'20'903'0,"-7"-20"-129"0,11 21-129 16,-11-21-387-1,16 23 129-15,-2-5-387 0,-14-18 258 16,19 26-258-16,-19-26 129 15,20 28-129-15,-20-28 258 16,19 28-129-16,-13-14-129 0,-6-14 129 16,11 23 0-1,-11-23-129-15,12 25-129 16,-12-25-129-16,8 24-516 15,-2-7-1419-15</inkml:trace>
          <inkml:trace contextRef="#ctx0" brushRef="#br0" timeOffset="7">992-207 516 0,'0'0'1290'0,"0"0"-129"16,4 14-129-1,-4-14-129-15,0 0-129 0,8 21 0 16,-8-21 0-1,7 14-258-15,-7-14 0 0,0 0-129 16,9 20 0-16,-9-20 0 16,7 18 0-16,-7-18-258 15,5 25 0-15,-1-11-129 16,-1 0 0-1,3 0-258-15,1 3-258 0,-7-17-387 16,12 26-516-16,-4-11-645 16,-8-15-903-16</inkml:trace>
          <inkml:trace contextRef="#ctx0" brushRef="#br0" timeOffset="8">909-415 258 0,'17'12'1290'0,"-17"-12"-129"0,0 0 129 16,11 15-258-16,-11-15 0 15,12 18 129 1,-12-18-387-16,15 20-258 0,-15-20-129 16,22 23-258-16,-8-10 0 15,1-2-129-15,2 0-258 16,4-2-387-1,-2 0 0-15,-1 1-516 0,-1-4-516 16,6 12-1161-16</inkml:trace>
          <inkml:trace contextRef="#ctx0" brushRef="#br2" timeOffset="-28">1437 607 1419 0,'-19'0'2451'0,"19"0"-258"0,0 0 387 16,-22 0-387-16,22 0-645 15,-15 0-387-15,15 0-129 16,-13 0-258-16,13 0-258 0,-14 11-129 15,14-11 0 1,-12 22-129-16,6-8-129 0,4 8 0 16,2-1 0-1,0 3 129-15,1 5 0 0,8-4-129 16,6 3 129-1,2-4 129-15,6 0-258 0,2-11 129 16,6 2-129 0,0-10 129-16,2-5-129 0,0-3 0 15,1-11 0-15,-1-5-129 0,-2-4 129 16,-6-3 0-1,-1-3 0-15,-7 0-129 16,-5 2 129-16,-7-2-129 16,-3 4 258-16,-4 4-258 0,-12 2 129 15,-6 6-258 1,-8 3 129-16,-2 5 0 15,-6 5-129-15,0 5-129 0,-2 2-258 16,7 15-1677-16,0-1-2193 16,2-3-258-16,11 5-387 15</inkml:trace>
          <inkml:trace contextRef="#ctx0" brushRef="#br2" timeOffset="-27">1571 836 129 0,'-3'7'1548'0,"3"-7"0"16,-4 21 0-16,4-21 0 16,-4 26 129-16,-1-10-387 0,3 8-129 15,-4-3 129 1,6 13-258-16,-6-5 0 15,5 10-258-15,-6-3 0 0,6 8-258 16,-4-3 129 0,4 3-387-16,-2-5 129 0,0-2-129 15,1-4-258 1,2-6 129-16,-2-1-129 0,2-8-258 15,0-1-387 1,0-17-1806-16,0 0-1677 0,-1 21-387 16,1-21 0-1</inkml:trace>
          <inkml:trace contextRef="#ctx0" brushRef="#br2" timeOffset="-26">1533 1389 516 0,'0'0'2064'16,"0"0"0"-16,0 0 0 15,-10 8-387-15,10-8 0 0,0 0-387 16,-16 18-258-1,1-13-129-15,15-5-129 16,-25 23-516-16,13-7 0 16,-5-1-258-16,1 5 129 0,-2-3-129 15,2 2 129-15,1-2-129 16,2 0 0-1,0-1 258-15,13-16-258 0,-21 21 129 16,21-21-129-16,-16 18 0 16,16-18 0-16,0 0 0 15,0 0 0 1,-15 10-129-16,15-10 129 0,0 0-258 15,0 0 258-15,0 0 258 0,0 0-258 16,0 0 0 0,11 0 0-16,-11 0 129 0,0 0-129 15,0 0 0 1,0 0 0-16,0 0 0 0,0 0 0 15,13 4 129 1,-13-4 0-16,5 18 0 0,-2-1 0 16,2 2 0-1,-1 9 129-15,2 1-129 0,-1 9 258 16,-1 2-258-16,1 5 0 15,-2 1-129-15,-1 0 0 16,0-1-258-16,-2-9-1677 0,-3-6-2064 16,3-2-645-1,0-28 387-15</inkml:trace>
          <inkml:trace contextRef="#ctx0" brushRef="#br2" timeOffset="-25">1557 1467 1677 0,'-5'10'2322'0,"5"-10"-258"15,-3 17 0 1,3 2-258-16,-2-5-258 0,2 13 0 15,-2-9-258 1,2 11-129-16,0-5-387 0,0 5 0 16,0-5-387-1,8-1-129-15,-6-6 0 0,4-1-129 16,-6-16 0-16,8 22 129 15,-8-22-129-15,0 0 0 16,0 0 0-16,9 15-129 16,-9-15 129-16,0 0-129 15,0 0 129-15,0 0-129 16,0 0 0-16,0 0 129 15,0 0-258-15,0 0 258 16,0 0-129-16,16 0 0 16,-16 0 129-16,24-1-129 15,-7-4 129-15,4 1 0 0,5-1 0 16,3 2 0-1,5-3 0-15,3 0 0 0,0 0 0 16,0 2 0 0,4-3-129-16,-4 1 0 0,2 2-129 15,-10-3-258 1,4 7-1806-16,-11 0-2193 0,-22 0-387 15,24-10-129-15</inkml:trace>
          <inkml:trace contextRef="#ctx0" brushRef="#br2" timeOffset="-24">1569 923 1806 0,'0'0'2322'0,"0"0"-129"16,0 0-258-16,0 0-258 15,0 0-387-15,0 0-129 16,0 0-516 0,0 0-387-16,0 0 0 0,0 0-258 15,0 0 387-15,0 0-258 0,0 0 0 16,0 0 0-1,0 0 0-15,-8-8 0 0,8 8 129 16,0 0 129 0,0 0-258-16,0 0 0 0,0 0 0 15,-2-14 0 1,2 14 0-16,0 0-129 0,0 0 0 15,0 0 0-15,0 0 0 0,0-15 129 16,0 15-258 0,0 0 129-16,10-20 129 15,-10 20-129-15,9-18 129 16,-9 18-129-16,10-17 0 0,-10 17 0 15,8-24 129 1,-3 11-129-16,-5 13 258 16,8-27-258-16,-8 27 0 15,5-24 129-15,-5 24-129 0,7-20 0 16,-7 20 0-16,0 0 0 15,6-16-129 1,-6 16 129-16,0 0 0 0,0 0 0 16,0 0 0-16,0 0 0 15,8-14 0-15,-8 14 0 16,0 0 0-1,0 0-258-15,0 0 258 0,0 0-129 16,0 0 129-16,0 0-129 16,0 0 129-16,0 0 0 15,0 0-129-15,0 0 258 0,0 0-129 16,0 0 0-1,0 0 0-15,0 0 129 0,0 0-129 16,0 0 0 0,0 0 0-16,0 0 0 0,0 0 129 15,0 0-258 1,0 0 258-16,0 0-129 0,0 0 0 15,0 0 0-15,0 0 258 16,0 0-258-16,0 0 129 16,0 0-129-16,0 0 0 15,-9-3 129-15,9 3 0 16,0 0-129-16,0 0 0 15,-17-19 0-15,17 19 0 16,-13-22 129-16,3 9 0 16,2-3-129-16,-2-1 0 15,1-1 0-15,-3-1 0 16,2 2 0-16,-1-2 0 0,1 5 0 15,2 0-129 1,8 14 0-16,-12-19 0 0,12 19 0 16,0 0-258-1,0 0 129-15,-11-14-258 0,11 14-258 16,0 0-516-1,0 0-645-15,0 0-903 0,0 0-1161 16,0 0-129 0</inkml:trace>
          <inkml:trace contextRef="#ctx0" brushRef="#br2" timeOffset="-23">1510 533 1 0,'0'0'128'0,"0"0"1"16,0 0 129-1,-7-16-129-15,7 16 129 16,0 0-129-16,0 0 258 16,0 0-129-16,0 0 0 0,-1-14 258 15,1 14 0 1,0 0 129-16,0 0 0 15,0 0 129-15,0 0-129 0,-6-15 516 16,6 15-387 0,0 0 258-16,-11-14 129 0,11 14-516 15,-12-16 258 1,12 16-129-16,-16-18 0 0,16 18-258 15,-17-21 0 1,17 21-387-16,-18-23 129 0,18 23-129 16,-16-23 129-1,9 9-129-15,7 14-129 0,-14-25 258 16,14 25-129-16,-13-24-129 0,13 24 0 15,-12-17 0 1,12 17 0-16,0 0 0 0,-13-17 0 16,13 17 0-1,0 0 0-15,0 0-129 0,-11-15-129 16,11 15 129-1,0 0 129-15,0 0-258 0,-12-17 129 16,12 17-129 0,0 0 0-16,-13-17-258 0,13 17-258 15,0 0-1677-15,-13-25-1677 16,13 25 387-16</inkml:trace>
          <inkml:trace contextRef="#ctx0" brushRef="#br2" timeOffset="-22">1545 959 1419 0,'22'15'2064'0,"-22"-15"0"0,21 22-129 16,-21-22-129 0,31 27-258-16,-15-17-258 15,7 6-387-15,-2-4-129 16,0 0-387-16,3-4-129 0,-3 0 0 15,-1-2 129 1,-2-1-258-16,-2-1-129 16,-16-4 129-16,22 5-129 15,-22-5 129-15,0 0-129 0,17 5 0 16,-17-5 129-16,0 0-129 15,0 0 129 1,0 0-129-16,0 0 129 0,0 0-129 16,0 0 0-16,0 0 0 15,-8 0 0-15,8 0-129 16,0 0 129-1,-16 10 0-15,16-10-129 0,-13 19 129 16,3-5 0-16,1 3 0 16,-4 3 0-16,-2 3 0 15,2 1 0-15,-3 1 0 0,0 0 0 16,1-2 0-1,0 3-129-15,0-8 0 0,4 2-516 16,-4-8-774 0,15-12-1548-16,-11 27-1290 0,-3-27 129 15</inkml:trace>
        </inkml:traceGroup>
      </inkml:traceGroup>
    </inkml:traceGroup>
    <inkml:traceGroup>
      <inkml:annotationXML>
        <emma:emma xmlns:emma="http://www.w3.org/2003/04/emma" version="1.0">
          <emma:interpretation id="{B160E7E6-47E7-4BC7-842F-15E791B92E9C}" emma:medium="tactile" emma:mode="ink">
            <msink:context xmlns:msink="http://schemas.microsoft.com/ink/2010/main" type="paragraph" rotatedBoundingBox="16056,10596 16097,12225 15276,12246 15235,10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01D2F5-C3D2-4FED-ADA1-97380C3B3E88}" emma:medium="tactile" emma:mode="ink">
              <msink:context xmlns:msink="http://schemas.microsoft.com/ink/2010/main" type="inkBullet" rotatedBoundingBox="15743,10604 15750,10878 15464,10885 15457,10611"/>
            </emma:interpretation>
          </emma:emma>
        </inkml:annotationXML>
        <inkml:trace contextRef="#ctx0" brushRef="#br0" timeOffset="-1">179 203 774 0,'0'0'1161'16,"0"0"0"-16,0 0 0 15,0 0 129-15,0 16 0 16,0-16 0-16,0 0-387 0,0 0 0 16,0 0 0-1,0 0 0-15,0 0-387 0,0 0 258 16,0 0-258-1,0 0 129-15,0 0-258 0,0 0 129 16,0 0-258 0,0 0 0-16,9 10 0 0,-9-10-258 15,0 0 129 1,14 0-129-16,-14 0 129 0,0 0-129 15,14-12 0-15,-14 12 0 0,6-15 0 16,-6 15 0 0,0-19 129-16,0 19-129 15,0-21 0-15,-5 7 0 16,5 14 258-16,-13-25-258 0,13 25 0 15,-17-27 0 1,9 13 0-16,8 14 0 16,-19-25 0-16,19 25 0 15,-17-20 129-15,17 20-129 0,-16-14 0 16,16 14 129-16,0 0-129 15,-17-15 0 1,17 15 129-16,0 0-129 0,0 0 0 16,-16-6 0-16,16 6 0 15,0 0 129-15,-15 0-129 16,15 0 129-1,0 0-129-15,-14 0 129 0,14 0 0 16,0 0 0-16,-16 14 129 0,16-14-129 16,-11 13 0-1,11-13 0-15,-8 16 129 0,8-16-258 16,-3 18 129-1,3-18-129-15,0 19 0 0,0-19 129 16,0 21-129 0,0-21 0-16,5 20 0 0,-5-20 0 15,4 18 0 1,-4-18 0-16,5 16 0 0,-5-16 129 15,0 0-129-15,8 13-129 16,-8-13 258-16,0 0-129 16,0 0 0-16,0 0 0 0,16 12 0 15,-16-12-129 1,0 0 258-16,17 6-129 15,-17-6 0-15,13 3 0 16,-13-3 0-16,18 5 0 0,-18-5 0 16,18 1 0-1,-18-1 0-15,16 0 0 16,-16 0-129-16,0 0 258 0,16-1-129 15,-16 1 0-15,0 0 0 16,1-16 0-16,-1 16 0 16,0 0 0-1,0-18 0-15,0 18-129 0,-4-14 129 16,4 14 0-16,0 0 0 15,-13-18 0-15,13 18-129 16,0 0 258-16,-16-10-258 0,16 10 129 16,0 0 0-1,-17-7 0-15,17 7 0 0,0 0 0 16,-13-4 0-1,13 4 0-15,0 0 0 0,0 0 0 16,-15-6 129 0,15 6-129-16,0 0 0 0,0 0 0 15,-13 0 0 1,13 0 0-16,0 0 0 0,0 0 0 15,-15 6 129-15,15-6-129 0,0 0 129 16,-10 20 0 0,10-20-129-16,-12 19 129 15,12-19 0-15,-9 20-129 16,9-20 129-16,-8 21-129 15,8-21 129-15,-4 21-129 16,4-21 0-16,0 17 129 16,0-17-129-16,0 17 0 15,0-17 0-15,6 14 0 16,-6-14 0-16,0 0 0 0,15 12 0 15,-15-12 0 1,17 3 0-16,-17-3 0 0,20 2-129 16,-20-2 129-1,21 0 0-15,-21 0 0 0,20 0-129 16,-20 0 129-1,17-9-129-15,-17 9 129 0,13-14 0 16,-13 14-129-16,7-20 129 0,-7 20-129 16,1-22 129-1,-1 22-129-15,0-25 129 0,0 10-258 16,-4 1 258-1,2-1-129-15,-5 1 0 0,7 14 129 16,-8-24-258 0,8 24 129-16,-9-19 129 0,9 19 0 15,0 0-129 1,-13-19 129-16,13 19 0 15,0 0 0-15,-16-9 0 0,16 9 0 16,0 0 0-16,-18-4 0 16,18 4 0-16,-14 0 0 15,14 0 0 1,-17 0 0-16,17 0 129 0,-14 0-129 15,14 0 129-15,0 0 129 16,-15 11-258-16,15-11 129 16,-7 17 0-1,7-17-129-15,-3 24 129 0,3-24-129 16,-4 26 129-16,4-12-129 0,0 2 129 15,0 0-129 1,3-3 129-16,1 1-129 0,4 0 129 16,-8-14-129-1,16 22 0-15,-16-22 0 0,21 17 0 16,-21-17 0-1,26 10 0-15,-10-10 0 0,-1 0 0 16,2 0 0-16,-1 0 0 0,-3-3 0 16,2-2 0-1,-15 5 0-15,24-14-129 16,-24 14 129-16,14-17 0 15,-14 17 0-15,9-21-129 0,-9 21 129 16,7-20 0 0,-7 20 0-16,1-19-129 15,-1 19 129-15,0-14 0 16,0 14-129-16,0 0 129 0,0-17 0 15,0 17 0-15,0 0 0 16,0 0-129 0,-8-13 129-16,8 13 0 0,0 0-129 15,-19-10 0-15,19 10-129 16,-18-3 258-16,18 3-129 15,-20-3 129 1,20 3 0-16,-17 0 0 0,17 0 0 16,-16 0 0-16,16 0 0 15,0 0 129-15,-17 14-129 16,17-14 0-16,0 0 0 0,-6 20 0 15,6-20 258 1,-2 16-258-16,2-16 129 0,0 13-129 16,0-13 129-1,2 16-129-15,-2-16 0 0,0 0 0 16,17 17 0-1,-17-17 0-15,18 9 0 0,-18-9 0 16,23 2 0-16,-23-2-129 16,18 2 0-16,-18-2-129 15,0 0 0-15,15 0-129 0,-15 0-645 16,0 0-1290-1,0 0-2064-15,0 0-387 16,0 0 258-16</inkml:trace>
        <inkml:trace contextRef="#ctx0" brushRef="#br1" timeOffset="3">233 89 1 0,'-16'-9'644'15,"16"9"-128"1,0 0 129-16,0 0 0 0,-13-4 0 15,13 4-129 1,0 0 129-16,0 0 129 16,0 0 0-16,0 0 129 0,0 0 0 15,0 0 0-15,0 0-129 16,0 0 129-16,0 0-129 15,0 0-258 1,0 0 0-16,0 0-129 0,-15-5 0 16,15 5-129-16,0 0 0 15,0 0-129-15,0 0 0 16,0 0 129-1,0 0 0-15,0 0-129 0,0 0 129 16,0 0-258-16,0 0 129 0,10-1 0 16,-10 1 0-1,0 0 129-15,0 0-129 0,0 0 0 16,0 0 0-1,0 0 0-15,0 0 0 0,0 0 0 16,0 0-129 0,0 0 129-16,0 0-129 0,14-1 0 15,-14 1 0-15,0 0 0 0,0 0 0 16,0 0 0-1,0 0 0-15,16 0 0 16,-16 0 0-16,0 0 0 16,0 0 129-16,0 0-129 0,0 0 129 15,0 0 129 1,14 0-258-16,-14 0 129 15,0 0 0-15,0 0 129 16,0 0-258-16,15-2 129 0,-15 2 0 16,0 0 0-16,0 0 0 15,0 0 0 1,0 0 0-16,0 0-129 0,7-15 129 15,-7 15-129-15,0 0 129 16,0 0-258-16,0 0 129 16,0 0 0-1,0 0 129-15,0 0-129 0,0 0 129 16,0 0-129-16,0 0 0 15,0 0 258-15,0 0-129 16,0 0-129-16,0 0-387 0,0 0-129 16,0 0-2709-1,19 0-1161-15,-19 0-516 0,0 0 258 16</inkml:trace>
      </inkml:traceGroup>
      <inkml:traceGroup>
        <inkml:annotationXML>
          <emma:emma xmlns:emma="http://www.w3.org/2003/04/emma" version="1.0">
            <emma:interpretation id="{1E54EB32-E614-460C-B920-AFEED4715664}" emma:medium="tactile" emma:mode="ink">
              <msink:context xmlns:msink="http://schemas.microsoft.com/ink/2010/main" type="line" rotatedBoundingBox="16061,10795 16097,12225 15276,12246 15240,10816"/>
            </emma:interpretation>
          </emma:emma>
        </inkml:annotationXML>
        <inkml:traceGroup>
          <inkml:annotationXML>
            <emma:emma xmlns:emma="http://www.w3.org/2003/04/emma" version="1.0">
              <emma:interpretation id="{A45297B9-B480-4F04-AE76-92C929A64470}" emma:medium="tactile" emma:mode="ink">
                <msink:context xmlns:msink="http://schemas.microsoft.com/ink/2010/main" type="inkWord" rotatedBoundingBox="16061,10795 16097,12225 15276,12246 15240,10816">
                  <msink:destinationLink direction="from" ref="{C65B3C02-5638-46D9-B078-B38CB95C58AB}"/>
                </msink:context>
              </emma:interpretation>
            </emma:emma>
          </inkml:annotationXML>
          <inkml:trace contextRef="#ctx0" brushRef="#br2" timeOffset="-19">134 691 129 0,'0'0'1677'15,"0"0"0"1,0 0-129-16,0 0-129 0,0 0 129 16,0 0-516-1,0 0 129-15,0 0-129 0,0 0-129 16,0 0-129-1,0 0-258-15,16-12 0 0,-16 12-258 16,0 0 0-16,0 0-258 16,0 0 258-16,0 0-129 15,0 0-129-15,0 0 258 16,0 0-258-16,16-8 129 15,-16 8 0-15,0 0-258 16,19-17 258-16,-19 17-129 16,19-15 129-16,-19 15-129 15,20-19 129 1,-20 19-129-16,17-19 129 0,-17 19 129 15,12-15-129-15,-12 15 0 0,0 0 129 16,8-17-129 0,-8 17 0-16,0 0 0 0,0 0 0 15,4-15-129 1,-4 15 0-16,0 0 0 0,0 0 0 15,0 0 129 1,0 0-258-16,0 0 129 0,0 0-129 16,0 0 258-16,0 0-129 0,0 0 0 15,0 0 0 1,0 0 129-16,0 0-129 15,0 0 0-15,0 0 129 16,0 0-258-16,0 0 258 0,0 0-129 16,0 0 0-1,0 0 0-15,8-14 129 16,-8 14-129-16,0 0 0 15,0 0 0-15,5-17 0 0,-5 17 129 16,0 0-258-16,0 0 258 16,0-18-129-1,0 18 129-15,-1-14-129 0,1 14 0 16,-8-24 0-16,2 9 0 15,2-7 0-15,-1 1 0 16,3-8 129 0,-2 3-129-16,1-2 0 0,2 2 0 15,-2 1 0-15,0 3-129 16,2 5 0-16,1 17-258 15,-4-24-516-15,4 24-1548 0,0 0-1806 16,0-15-258 0,0 15 258-16</inkml:trace>
          <inkml:trace contextRef="#ctx0" brushRef="#br2" timeOffset="9">290 205 1 0,'0'15'1031'16,"0"-15"-128"-16,0 0-129 15,0 16 0 1,0-16 0-16,0 0 0 0,2 17 0 16,-2-17 129-16,0 0-129 0,3 19-129 15,-3-19-258 1,5 15 129-16,-5-15-258 0,7 16-129 15,-7-16-129 1,7 14 0-16,-7-14 129 0,0 0-129 16,14 16 0-1,-14-16 0-15,0 0-129 0,16 13 129 16,-16-13-129-1,0 0-129-15,16 16-387 0,-16-16-258 16,10 14-903-16,-10-14-903 16</inkml:trace>
          <inkml:trace contextRef="#ctx0" brushRef="#br3" timeOffset="-21">-83 327 774 0,'0'0'1032'15,"0"0"258"1,0 0-129-16,0 0 258 0,5-15 129 15,-5 15-258 1,0 0 0-16,0 0-258 0,0 0-387 16,0 0 0-16,0 0 0 0,0 0-387 15,0 0-129 1,0 0 0-16,0 0-129 15,0 0 0-15,0 0-129 16,0 0 129-16,0 0 0 0,0 0 0 16,0 0 0-1,0 0 0-15,0 0 0 16,0 0 0-16,0 0 129 15,0 0-129-15,0 0 0 0,-12 0 129 16,12 0-129-16,-13 7 0 16,13-7 0-1,-15 7 0-15,15-7 0 0,0 0 0 16,-19 14 0-16,19-14 0 15,0 0-129-15,-19 19 258 16,19-19-129 0,-12 15 0-16,12-15 0 0,-10 18 0 15,10-18 129-15,-11 24-129 16,11-24 0-16,-9 27 0 15,5-14 0-15,1 1 0 0,0 1 0 16,-1 0 258 0,4-1-258-16,0 2 0 0,0 0 0 15,0-3 129 1,6 1-258-16,2 2 258 0,-8-16-129 15,20 26 0 1,-20-26 129-16,25 24-129 0,-25-24 129 16,26 20-129-16,-11-11 258 15,-2-3-387-15,3 1 129 16,1-5 0-16,0-2 0 0,0 0 0 15,3 0 0 1,0-4 0-16,0-2 0 16,-3-2 0-16,2 0-129 15,-3 0 129-15,1 1-129 0,-3-1 0 16,0 0-258-1,-14 8 387-15,23-19-258 16,-23 19 129-16,16-22 129 0,-16 22-129 16,11-25 129-16,-9 12-129 15,-2 13 129-15,2-25 0 16,-2 25-129-1,0-26-129-15,0 26 129 0,-3-26 0 16,0 12 0-16,-3-2-129 16,2 0 129-16,-4-2-258 15,-1 1 258 1,-3-2 0-16,0 3 0 0,-3 1 129 15,-2 3 0-15,-1 4 0 0,-1 3 129 16,-1 1-129 0,-1 3 0-16,3 1-129 0,-2 0 129 15,1 0-645 1,2 0-645-16,17 0-2451 0,-34 1 387 15</inkml:trace>
          <inkml:trace contextRef="#ctx0" brushRef="#br2" timeOffset="10">328 476 516 0,'8'20'516'0,"-8"-20"0"0,9 21-258 16,-9-21-129-16,14 19-129 0,-14-19 258 16,13 17-258-1,-13-17 129-15,16 14-258 16,-16-14-129-1,14 13 129-15,-14-13-645 0</inkml:trace>
          <inkml:trace contextRef="#ctx0" brushRef="#br2" timeOffset="-20">131 629 1677 0,'-13'-17'1806'16,"13"17"-258"-16,0 0-129 16,0 0-387-16,0 0-258 15,0 0-129 1,0 0-258-16,0 0 129 0,0 0-129 15,-13-11-129-15,13 11 258 16,0 0 0-16,0 0 129 16,0 0 0-16,-16 0-129 0,16 0 0 15,0 0-129 1,-15 3 0-16,15-3-129 0,0 0 129 15,0 0-258 1,-10 17 129-16,10-17-129 0,0 15 129 16,0-15-258-1,4 18 258-15,-4-18 0 0,6 22 0 16,-6-22-258-1,9 30 0-15,-3-13 0 0,0 5 129 16,-2-4-129-16,2 5 0 0,-2 2 129 16,0 0-258-1,0-1 258-15,0-5 0 16,0 3-129-16,-4-5 0 15,3 2 129-15,-1-3-129 0,0-3 129 16,0 1-129 0,-2-14 0-16,5 27 129 15,-2-14-129-15,1 1 0 16,-2 2 0-16,1 1 0 0,1 1 129 15,-3 0-129-15,2 3 0 16,-2-2 129 0,5 3 0-16,-5-4 0 0,1 0 0 15,-2-18-129-15,6 25 258 16,-6-25-258-16,0 0-516 15,14 6-1419 1,-14-6-2193-16,4-19-258 0,-4 19-129 16</inkml:trace>
          <inkml:trace contextRef="#ctx0" brushRef="#br2" timeOffset="11">360 637 1 0,'18'9'0'15,"-18"-9"0"-15,19 7 0 16</inkml:trace>
          <inkml:trace contextRef="#ctx0" brushRef="#br2" timeOffset="-18">72 753 129 0,'0'0'1548'0,"0"0"0"16,0 0 0-16,0 0-258 0,0 0 387 15,0 0-387 1,0 0-258-16,0 0-129 15,0 0-387-15,0 0 129 16,0 0-516-16,0 0 0 0,0 0-129 16,-12 14 129-16,12-14-258 15,-15 11 258 1,15-11-129-16,-16 16-129 0,16-16 129 15,-18 17 0-15,18-17 0 16,-25 20 0-16,14-6 0 16,-4-3 0-1,5 4 0-15,10-15 0 0,-23 29 0 16,23-29 0-16,-18 27 0 15,18-27 0-15,-19 22 0 16,19-22 0-16,-10 20 0 0,10-20 0 16,-13 13 0-1,13-13 0-15,0 0 0 0,-18 12 129 16,18-12-129-1,0 0 258-15,0 0-129 0,-13 8-129 16,13-8 0 0,0 0 0-16,0 0 129 0,0 0-129 15,0 0 0 1,0 0 0-16,0 0 0 0,0 0 0 15,0 0 0-15,0 0 0 0,0 0 0 16,0 0 129 0,0 0-129-16,0 14 129 15,0-14 0-15,1 17-129 16,-1-17 129-16,3 25-129 0,1-10 0 15,0 2-129 1,1-1-516-16,-5-16-3096 16,18 33-129-16,-18-33-129 0</inkml:trace>
          <inkml:trace contextRef="#ctx0" brushRef="#br2" timeOffset="-17">155 1191 903 0,'0'0'1806'15,"0"0"258"-15,0 0-129 0,0 0-129 16,-15-12-129-16,15 12-387 0,0 0 0 16,0 0-645-1,0 0 129-15,0 0-387 16,0 0 129-16,0 0-129 15,0 0-129-15,16 0 0 0,-16 0 258 16,19 5-258 0,-19-5 129-16,26 16-129 15,-10-9-129-15,3 4 129 16,-2-2-129-16,1-1 0 0,1 2 0 15,-2 0 129-15,-1 1-258 16,-1-1 0 0,-15-10 0-16,22 17 129 0,-22-17-129 15,16 16 0-15,-16-16 129 16,0 0 0-16,14 13-129 15,-14-13 129 1,0 0 0-16,0 0 0 0,0 0-129 16,0 0 129-16,0 0-129 0,0 0 129 15,0 0-129 1,0 0 129-16,0 0-129 0,0 0 0 15,0 0 0 1,0 0 0-16,0 0 129 0,0 0-258 16,0 0 129-1,0 0 0-15,0 0 0 0,0 0 0 16,0 0 0-1,0 0 0-15,0 0 0 0,0 0 0 16,0 0 0-16,0 0 129 16,0 0-258-16,0 0 129 15,0 0 0-15,0 0 0 0,0 0 0 16,0 0 0-1,16-9 0-15,-16 9 0 16,19-14 0-16,-19 14 0 16,28-15 0-16,-14 10 0 0,3-4 0 15,1 3 0 1,-1-1 0-16,0 4 0 15,-2-4 0-15,0 1 0 0,0 3-258 16,-2-6-258-16,4 9-1806 16,-17 0-2064-16,16-4-129 15,-16 4-129 1</inkml:trace>
          <inkml:trace contextRef="#ctx0" brushRef="#br2" timeOffset="-16">159 1201 903 0,'0'0'1677'0,"-16"3"-129"0,16-3-129 16,0 0 0-1,0 0-258-15,0 0-258 0,0 0-129 16,-13 3-258-1,13-3 0-15,0 0-258 0,-16 11 129 16,16-11-129-16,-17 11 0 16,17-11-129-16,-20 14 0 15,20-14 0-15,-21 14 0 16,21-14 258-16,-19 14-258 15,19-14 0-15,-16 9-129 16,16-9 129-16,0 0 0 16,-17 14-129-16,17-14 129 15,0 0-129 1,0 0 0-16,0 0 258 0,0 0-258 15,0 0 129-15,0 0-129 0,0 0 129 16,0 0 0 0,0 0-129-16,0 0 129 0,0 0-129 15,0 0 0 1,0 0 0-16,0 0 0 0,0 0 0 15,0 0 0 1,0 0 0-16,0 0 0 0,-12 15 129 16,12-15-129-16,0 0 129 0,-1 18-129 15,1-18 0 1,-4 17 129-16,4-17 0 15,-3 26 129-15,1-10-258 16,-1 7 258-16,2 1-129 0,-1 3 0 16,1 0 0-1,1 3-129-15,0-4 0 16,0-2-129-16,3 2-387 15,-3-8-2451-15,0-18-903 0,5 23-516 16,-5-23 517-16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8:46:15.7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435230A-FBC1-4D69-9485-715DC426C31B}" emma:medium="tactile" emma:mode="ink">
          <msink:context xmlns:msink="http://schemas.microsoft.com/ink/2010/main" type="inkDrawing" rotatedBoundingBox="9485,14420 10709,14244 10791,14815 9567,14991" hotPoints="9533,14550 10156,14356 10722,14356 10722,14810 10077,14925 9533,14834" semanticType="enclosure" shapeName="Hexagon">
            <msink:sourceLink direction="with" ref="{98A70D4B-30FF-4E1E-9B28-B168662A401D}"/>
          </msink:context>
        </emma:interpretation>
      </emma:emma>
    </inkml:annotationXML>
    <inkml:trace contextRef="#ctx0" brushRef="#br0">529 107 1161 0,'0'0'1419'16,"0"0"-516"-16,0 0 258 15,0 0-516-15,0 0 129 16,0 0 0-16,0 0 0 0,0 0 0 15,0 0 258 1,0 0-129-16,0 0 129 0,0 0 129 16,0 0-258-1,0 0 0-15,0 0 0 0,0 0-258 16,0 0-258-1,0 0 129-15,0 0-258 0,0 0 0 16,-26-26-129 0,26 26 0-16,0 0 129 0,0 0-129 15,0 0 0-15,0 0 0 0,0 0 258 16,0 0-258-1,0 0 129-15,0 0 0 16,0 0-129-16,-27 0 129 16,27 0 0-16,-26 0-129 0,26 0 129 15,0 0-129 1,0 0 129-16,-27 0-129 15,27 0 0-15,-26 0 0 16,26 0 0-16,-27 0-129 0,27 0 258 16,0 26-258-16,0-26 0 15,-27 0 129 1,27 0-129-16,-26 0 129 0,26 0-129 15,0 0 258-15,0 0-258 16,-27 0 129-16,27 0-129 16,-26 0 129-1,26 0-129-15,-27 27 129 0,27-27-129 16,-26 0 129-16,26 0 0 0,-27 0-129 15,27 0 0 1,-26 26 129-16,26-26-129 0,-27 0 0 16,27 0 0-1,-24 0 0-15,24 0 0 0,0 0 0 16,0 0 0-1,-26 0 0-15,26 0 0 0,0 0 0 16,0 0 0 0,-27 26-129-16,27-26 129 0,0 0 0 15,0 0 0-15,0 0 0 16,0 0 0-16,0 0 0 15,-26 27 0-15,26-27 0 16,0 0 0-16,0 27 0 16,0-27-129-16,0 0 129 15,0 0 0-15,0 0 0 16,-27 27 0-16,27-27 0 15,0 0 0-15,0 26 0 16,0-26 0-16,0 26 0 16,0-26 0-16,0 0 0 0,0 0-129 15,0 27 258 1,0-27-129-16,0 26 0 0,0-26 0 15,0 26 0 1,0-26 0-16,0 0 0 0,0 0 0 16,0 0 0-1,0 27 0-15,0-27 0 0,0 0 0 16,27 26 0-16,-27-26 0 0,0 28 0 15,0-28 0 1,26 0 0-16,-26 0 0 16,27 26-129-16,-27-26 129 15,0 0 0-15,0 0 0 0,26 26 129 16,-26-26-129-1,24 0 0-15,-24 0 0 16,0 0 0-16,0 0 0 16,27 0 0-16,-27 0 0 0,26 0 0 15,-26 0 0-15,27 0 0 16,-27 0 0-1,26 27 0-15,-26-27 0 0,27 0 0 16,-27 0-129-16,26 0 129 16,-26 0 0-16,27 0 0 15,-27 0 0 1,26 0 129-16,-26 0-129 0,27 0 0 15,0 0 0-15,-1 26-129 16,-26-26 129-16,27 0 0 16,-27 0 0-16,0 0-129 0,53 0 129 15,-53 0 0 1,26 0 0-16,-26 0-129 0,27 0 0 15,-1 0 129 1,-26 0-258-16,0 0 258 0,53-26-129 16,-53 26 129-1,0 0 0-15,27 0 0 0,-27 0 0 16,26-27 0-16,-26 27 0 15,53 0 0-15,-53 0 0 16,27 0-129-16,-27 0 129 0,0 0 0 16,27 0 0-1,-27 0 0-15,26 0 0 16,1 0 0-16,-27 0 0 15,26 0 0-15,-26 0 0 0,27 0 0 16,-1 0-129 0,-26 0 129-16,27-26 0 15,-27 26 0-15,26 0 0 0,-26 0 0 16,27 0 0-16,-27 0 0 15,26 0 0-15,-26 0 0 16,0 0 0 0,0 0 0-16,27-26 0 0,-27 26 0 15,26 0 0-15,-26 0 0 16,0 0 0-16,0 0 0 15,0 0 0 1,27-28-129-16,-27 28 129 0,0 0 129 16,0 0-129-16,26 0 0 0,-26 0 0 15,0 0 129 1,0 0-129-16,0 0 0 0,0 0 0 15,0 0 0 1,0 0 0-16,0 0 0 0,0 0 0 16,24 0 0-1,-24 0 0-15,0 0 129 0,0 0-129 16,0 0 0-16,0 0 0 0,0 0 0 15,27-26 0 1,-27 26 0-16,0 0 0 16,0-27 0-16,0 27 0 15,0 0 0-15,0 0 129 0,0-52-129 16,0 52 0-1,0-27 0-15,0 27 0 16,0-26-129-16,0 26 129 16,0-26 0-16,0-1 129 0,0 27-129 15,0-27 0-15,0 27 0 16,0-27 0-1,0 27 0-15,0-26 0 0,0 26 258 16,0-26-258-16,0 26 0 16,0 0 0-16,0 0 0 15,0-27 0 1,0 27-258-16,0-26 258 0,0 26 0 15,0-26 0-15,0 26-129 16,0-27 129-16,0 27 0 16,0 0 0-16,0 0 129 0,0 0-129 15,0 0 0 1,0 0 0-16,0 0 0 0,0 0 0 15,0 0 0 1,0 0 0-16,0-27 258 0,0 27-258 16,0 0 0-1,0 0 129-15,0 0-129 0,0 0 0 16,0 0 0-16,0 0 129 15,0 0-258-15,0 0 129 16,0 0 129-16,0 0-129 16,0 0 0-16,-27 0 0 15,27 0 129-15,0 0-129 16,0 0 129-16,0 0-129 15,0 0 129-15,0 0-129 16,0 0 129-16,-24 0-129 16,24 0 129-16,0 0-129 15,-26 0 0-15,26 0 0 0,-27 0 0 16,27 0 129-1,0 27-258-15,0-27 258 0,-26 0-258 16,26 0 258 0,-27 0-129-16,27 0 0 0,-26 0 0 15,26 0 0 1,0 0 0-16,0 0 0 0,-27 0 0 15,27 0 0 1,-26 0 129-16,26 0-129 0,-27 0-129 16,27 0 129-16,-26 0 0 0,26 0 0 15,-27 0 0 1,27 0 0-16,-26 0 0 0,26 0 0 15,-27 0 129 1,27 0-129-16,-26 0 0 16,26 0 0-16,-27 0 0 15,27 0 0-15,-27 0 0 0,27 0 0 16,0 0 0-16,0 0 0 15,-26 0 0 1,26 0 0-16,-27 0 0 0,27 0 0 16,0 0 0-16,0 0 0 15,-26 0 0-15,26 0 0 16,-27-27-129-1,27 27 258-15,-26 0-129 0,26 0 0 16,-27 0 0-16,27 0 129 16,-26 27-129-16,26-27 0 15,-27 0 0-15,27 0 0 0,-26 0 129 16,26 0-129-1,0 0 0-15,0 0 0 0,-27 0 0 16,27 0 0 0,-26 0 0-16,26 0 0 0,0 0-129 15,0 0 0 1,0 0 0-16,0 0 0 0,0 0-129 15,0 0-258 1,-53 0-1032-16,53 0-3096 0,0 0-258 16,0 0-516-16,0 0 387 0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2T00:07:08.048"/>
    </inkml:context>
    <inkml:brush xml:id="br0">
      <inkml:brushProperty name="width" value="0.06667" units="cm"/>
      <inkml:brushProperty name="height" value="0.06667" units="cm"/>
      <inkml:brushProperty name="color" value="#ED1C24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A70D4B-30FF-4E1E-9B28-B168662A401D}" emma:medium="tactile" emma:mode="ink">
          <msink:context xmlns:msink="http://schemas.microsoft.com/ink/2010/main" type="writingRegion" rotatedBoundingBox="9671,13818 10754,14389 10304,15243 9221,14672">
            <msink:destinationLink direction="with" ref="{7626E1D8-8E11-43F8-9C81-9130C41E5496}"/>
            <msink:destinationLink direction="with" ref="{7435230A-FBC1-4D69-9485-715DC426C31B}"/>
          </msink:context>
        </emma:interpretation>
      </emma:emma>
    </inkml:annotationXML>
    <inkml:traceGroup>
      <inkml:annotationXML>
        <emma:emma xmlns:emma="http://www.w3.org/2003/04/emma" version="1.0">
          <emma:interpretation id="{784C3C29-C8C8-46A2-90BF-EBFF71962269}" emma:medium="tactile" emma:mode="ink">
            <msink:context xmlns:msink="http://schemas.microsoft.com/ink/2010/main" type="paragraph" rotatedBoundingBox="9671,13818 10754,14389 10304,15243 9221,14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2D1626-BA37-468A-B924-D22A62EBA2FB}" emma:medium="tactile" emma:mode="ink">
              <msink:context xmlns:msink="http://schemas.microsoft.com/ink/2010/main" type="line" rotatedBoundingBox="9671,13818 10754,14389 10304,15243 9221,14672"/>
            </emma:interpretation>
          </emma:emma>
        </inkml:annotationXML>
        <inkml:traceGroup>
          <inkml:annotationXML>
            <emma:emma xmlns:emma="http://www.w3.org/2003/04/emma" version="1.0">
              <emma:interpretation id="{838C09B4-25DE-4525-A3D0-1A00797BA252}" emma:medium="tactile" emma:mode="ink">
                <msink:context xmlns:msink="http://schemas.microsoft.com/ink/2010/main" type="inkWord" rotatedBoundingBox="9671,13818 10754,14389 10304,15243 9221,14672">
                  <msink:destinationLink direction="with" ref="{088F6474-5C24-4CC3-943D-BAA4CC27D97F}"/>
                </msink:context>
              </emma:interpretation>
            </emma:emma>
          </inkml:annotationXML>
          <inkml:trace contextRef="#ctx0" brushRef="#br0">3 16 22575 2808,'-1'0'0'15,"-13"0"-129"-15,14 0 129 0,-23 0 0 16,23 0-129-1,-16 0 129-15,16 0 0 0,-17-3-129 16,17 3 129 0,-16-3 0-16,16 3 0 0,-20-2 0 15,20 2-129 1,-19-3 129-16,19 3 0 0,-16-1 0 15,16 1-129-15,-17-2 129 16,17 2 0-16,-16 0 0 16,16 0-258-16,-25 0 258 0,25 0 0 15,-26 0 0 1,11 0 0-16,-1 2 0 15,2 1 0-15,14-3 0 16,-24 5 0-16,24-5 0 0,-17 1-129 16,17-1 0-1,0 0-129-15,-17 0 0 16,17 0-129-16,0 0 0 0,0 0 0 15,-15-12 0-15,15 12 129 16,0 0 0-16,-16-9 129 16,16 9 0-1,-18-5 129-15,18 5 129 0,-30-6 129 16,16 6-129-16,-7 0 129 15,2 0 0-15,-1 0-129 16,-2 6 0 0,3-1-129-16,0 2 0 0,4 4-387 15,-2-11-1161-15,17 0-2967 0,-17 11-258 16,17-11-387-1</inkml:trace>
          <inkml:trace contextRef="#ctx0" brushRef="#br1" timeOffset="4.12748E8">-276 416 1161 0,'0'-27'2064'0,"0"27"-258"0,0 0 387 16,0 0-387-16,26-27 129 15,-26 27-129 1,0 0-387-16,0 0 0 0,0 0-129 16,0 27-258-16,0-27 0 15,0 27-129-15,0-27-258 16,0 27 129-1,0-1-129-15,27 0-129 0,-27 1-258 16,0-1 0-16,0 27-129 16,0-27-129-16,0 2-258 15,0-28-1032-15,0 0-3225 0,0 0-516 16,0 0-129-1,0 0-258-15</inkml:trace>
          <inkml:trace contextRef="#ctx0" brushRef="#br1" timeOffset="4.12749E8">16 283 1032 0,'0'0'4128'0,"0"0"645"15,0 27-2193-15,0-27-645 0,0 0-387 16,0 0-258-1,0 26 0-15,0-26-387 0,26 26 0 16,-26-26-258 0,0 27 0-16,0-27-129 0,0 54-129 15,0-54-129 1,0 26-129-16,-26 0-258 0,26 1 0 15,0-1-516 1,0-26-1290-16,0 0-2709 0,0 0-387 16,0 0-258-16,0 0 130 15</inkml:trace>
          <inkml:trace contextRef="#ctx0" brushRef="#br1" timeOffset="4.12749E8">440 124 2967 0,'0'27'2838'0,"0"-27"-516"0,0 26-258 16,0-26-258-16,0 27-258 15,0-27 129 1,0 27-258-16,0-1-387 0,0 0 129 15,0 1-387-15,0-1 0 16,-26 0-258-16,26 1 0 16,0 0-258-1,0 0 129-15,0-27-258 0,0 26-129 16,0-26 0-16,-27 26-129 0,27-26-387 15,0 0 0 1,0 27-516-16,0-27-774 0,0 0-1935 16,0 0-1161-1,-26 0-258-15</inkml:trace>
          <inkml:trace contextRef="#ctx0" brushRef="#br1" timeOffset="4.1275E8">623 204 2193 0,'0'27'4773'0,"0"-27"-258"15,-24 26-1419-15,24 0-1161 16,0-26-645-16,0 53 0 0,-26-27-516 15,26 1-258 1,0-27-129-16,0 27-129 0,0 0-129 16,-27-1 0-1,27-26-129-15,0 0 0 0,0 26-258 16,0-26-129-1,-26 27-516-15,26-27-1548 0,0 0-2322 16,-27 0-129 0,27 0-258-16</inkml:trace>
          <inkml:trace contextRef="#ctx0" brushRef="#br1" timeOffset="4.1275E8">148 283 1 0,'0'0'3998'16,"-26"0"-1160"-16,26 0-258 0,0 0 129 15,0 27-258-15,0-27-258 16,0 52-387-16,0-52-516 15,0 27-258-15,0 0-258 16,0 0 0-16,0-1-387 16,0 27-129-16,0-53 0 15,0 26-258-15,0 0-129 16,0-26-129-16,26 27-774 15,-26-27-2322-15,0 0-1677 16,-26 0 0-16,26 0-516 16</inkml:trace>
          <inkml:trace contextRef="#ctx0" brushRef="#br2" timeOffset="4.12755E8">-539 98 129 0,'0'0'903'0,"0"0"-258"16,0 0 0-16,0 0-516 15,0 0 0 1,0 0-129-16,0 0 0 0,0 0-129 16,0 0 0-16,27 0 129 15,-27 0 129-15,0 0 129 16,0 0 387-16,0 0 258 0,26 0 0 15,-26 0 258 1,0 0 0-16,0 0-129 0,0 0 258 16,0 0-645-1,0 0 0-15,0 0-258 0,0 0 0 16,0 0-129-1,0 0-129-15,0 0 129 0,0 0 387 16,0 0 0 0,0 0 0-16,0-27 129 0,0 27 129 15,0 0 0-15,0 0 0 0,0 0-129 16,0 0-129-1,0 0-129-15,0 0 0 16,0 0 0-16,0-26-129 16,0 26-129-16,0 0 129 0,0 0 0 15,0 0-129 1,27 0 0-16,-27 0-129 15,0 0 0-15,26 26 129 16,-26-26 0-16,24 27-258 0,-24-27 258 16,27 0-258-16,-27 0 258 15,26 26-129 1,-26-26 0-16,27 27-129 0,-27-27 0 15,53 26 258-15,-53-26-258 16,26 0 129-16,-26 27-129 16,27-27 0-1,-1 0 0-15,-26 0 0 0,27 27 0 16,-27-27 0-16,27 0 0 0,-27 0 0 15,26 26 0 1,-26-26 0-16,27 0 0 0,-27 0 0 16,0 26 0-1,0-26 0-15,26 0 0 0,-26 0 0 16,27 0 0-1,-27 0 0-15,0 0 0 0,26 27 0 16,-26-27 129 0,0 0-129-16,27 0-129 0,-27 0 258 15,0 26-129-15,0-26 0 16,26 0 0-16,-26 0 0 15,27 0-129-15,-27 0 258 0,26 0-129 16,-26 0 0 0,27 26 0-16,-27-26 0 15,0 0 129-15,0 0-129 16,26 0 0-16,-26 0 0 0,0 0 0 15,27 27 0 1,-27-27 0-16,0 0 129 16,0 0-129-16,0 0 0 0,0 0 0 15,0 0 0-15,0 0 0 16,0 0 129-16,0 0-129 15,0 0 129 1,0 0-129-16,0 0 0 0,0 0 129 16,0 0-129-16,0 0 0 15,0 0 0-15,0 0 0 16,0 0-129-16,0 0 258 0,0 0-129 15,0 0 0 1,0 0 0-16,0 0 0 0,0 0 0 16,0 0 129-1,0 0-129-15,0 0 0 0,0 0 129 16,0 0 0-1,0 0-129-15,0 0 129 0,0 0 0 16,0 0-129 0,0 27 129-16,0-27 0 0,-27 27-129 15,27-27 0-15,0 26 129 0,0-26-129 16,-26 26 129-1,-1 1-129-15,27-27 129 16,-26 26-129-16,26 0 129 16,-27-26 0-16,27 27-129 0,-26-1 129 15,26-26-129 1,-27 28 0-16,27-2 129 15,0-26-129-15,0 0 129 16,-26 26-129-16,26-26 129 0,0 27-129 16,0-27 129-16,-27 0-129 15,27 0 0 1,0 26 0-16,0-26 0 0,-26 26 129 15,26-26-129-15,0 27 0 16,0-27 0-16,0 26 0 16,0-26 0-1,0 0 0-15,-27 0 129 0,27 0-129 16,0 0 0-16,0 27 0 0,0-27 0 15,0 0 0 1,0 0 0-16,0 0 0 0,0 0 0 16,0 0 0-1,0 0 0-15,0 0 0 0,0 0 0 16,0 0 0-1,0 0 0-15,0 0 0 0,0 0 129 16,0 0-129 0,0 0 0-16,0 0-129 0,0 0 258 15,0 0-258-15,0 0 129 16,0 0 0-16,0 0 129 15,0 0-258-15,0 0 258 16,0 0-129-16,0 0 0 16,-26 27 0-16,26-27 0 15,0 0 0-15,0 0 0 16,0 0 129-16,0 0-129 15,0 0 0-15,0 0 0 16,0 0 0-16,0 0 0 16,0 0 0-16,0 0 0 0,0 0 0 15,0 0-129 1,0 0 129-16,0 0 0 0,0 0-129 15,0 0 129 1,0 0-129-16,0-27 0 0,0 27-258 16,0 0-129-1,0 0-516-15,0-27-1548 0,0 27-2580 16,0 0-129-16,0 0-258 0,0 0-516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44:07.1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4227 227 903 0,'-1'-12'1419'0,"1"12"258"15,-5-16 129-15,5 16 516 16,0 0-516-16,-8-18 0 15,8 18-387-15,-11-4 0 0,-3 9-258 16,14-5-129 0,-26 19-258-16,7-9-129 0,-6 8 129 15,2-3-258 1,-9 8 0-16,2-2-129 0,-9 7 0 15,0 1-129 1,-4 5 0-16,-2 2-258 0,-5 7 129 16,-1 3-129-1,-2 9 0-15,-4 4 258 0,-2 4-258 16,-1 9 387-16,-4 6-258 15,1 9 129-15,2 7 0 16,1 10-129-16,0 7 258 16,8 1-258-16,1 9 129 15,8-3-129-15,5 1 0 16,9-3 0-16,1-9-129 15,6-7 0-15,5-8 0 16,4-9 0-16,-4-7 0 16,2-6 0-16,1-7-129 15,-2-6 258-15,0 2-258 0,-1-1 258 16,-5-5-129-1,-1 4 0-15,-1 4 0 0,-4 2 0 16,-1 1 0 0,-5 3 0-16,0 2 0 0,-5 0 0 15,2 0 129 1,-3-1-258-16,0-7 258 0,0 0-129 15,0-7 0-15,0-8 0 16,-1-2 0-16,4-8 0 16,1-5-129-16,-2-2 258 0,2-4-387 15,0-5 258 1,1 3-129-16,-2 1 0 15,-2 5 0-15,3 1 129 16,-6 9 0-16,1 2-129 0,-2 7 258 16,1 0-258-1,1 6 258-15,2-2-129 16,2-2 129-16,1-2-258 0,5-7 258 15,6-4-129-15,5-6 0 16,1-4 0-16,1-7 0 16,3 0 0-1,3-1 0-15,-1-1 129 0,-1 2-129 16,1-1 0-16,-2 1 129 15,-2 0-129-15,0 1-129 16,-2 3 387 0,-1-5-387-16,1 3 258 0,1-2-129 15,-2-1 129-15,4-3-258 0,2-1 258 16,2-1 0-1,12-14-129-15,-13 14 0 0,13-14 129 16,0 0-129 0,0 0 258-16,0 0-258 0,-12 8 0 15,12-8 0 1,0 0 0-16,0 0-258 0,0 0 258 15,0 0 0-15,0 0 0 0,0 0 0 16,0 0 0 0,0 0 0-16,0 0 258 15,0 0-258-15,0 0 129 16,0 0 0-16,0 0-129 0,0 0 129 15,0 0-129 1,0 0 0-16,0 0 0 16,-11 7 129-16,11-7-129 15,-12 0 0-15,12 0 0 0,-21 0 0 16,7-4 129-16,-4-5-129 15,-7 1 0 1,-3-1 0-16,-7-9 0 0,-5-1 129 16,-6-7-129-16,-13-7 0 15,-1-7 129-15,-11-5-258 16,-2-7 129-1,-4-7 0-15,5-1-129 0,2-2 129 16,8 9 0-16,10 5-129 16,8 8 129-16,15 10 0 15,7 8-129-15,10 8-258 0,1 10-774 16,11 4-3612-1,0 0-387-15,0 0-387 0,0 0-516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52:56.2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DCF851-CA4B-4A43-9645-203B2FB1AF50}" emma:medium="tactile" emma:mode="ink">
          <msink:context xmlns:msink="http://schemas.microsoft.com/ink/2010/main" type="inkDrawing" rotatedBoundingBox="6197,9701 7596,8411 8725,9635 7325,10925" hotPoints="8378,9675 7485,10569 6592,9675 7485,8782" semanticType="enclosure" shapeName="Circle"/>
        </emma:interpretation>
      </emma:emma>
    </inkml:annotationXML>
    <inkml:trace contextRef="#ctx0" brushRef="#br0">1314 119 2709 0,'-24'-23'2838'16,"24"23"129"0,-22 0-387-16,22 0-516 0,0-22-645 15,0 22-387-15,-23-25-387 16,23 25 0-16,-24 0-129 15,3-22-129-15,-3 22 0 0,-22-23 0 16,22 23 0 0,-21 0 0-16,23 0-129 15,-26 0 129-15,3 0 0 16,0 0 0-16,21 0-129 0,-22 0 0 15,0 23 0-15,2-23-129 16,-2 22 129 0,22-22 0-16,-22 25-258 0,2-3 129 15,-5 1 0-15,4 2-129 16,-1-4 129-16,1 4 0 15,0 21 258 1,21 1-258-16,-22-1 258 0,1 0-258 16,-3 23 258-16,26 1-258 15,-23-23 258-15,21 22-129 16,1 0-258-16,-23 1 0 0,46-1 0 15,-22 25 129 1,22-25-258-16,0 0 258 0,0 0-129 16,22 1 129-1,2 0 0-15,21 0 129 0,-21-1-129 16,21 0 0-1,25 1 129-15,-25-23-129 0,25-1 129 16,-3 1-129 0,2-25 0-16,25 2-129 0,-28-1 0 15,28-23 129-15,-4 0-129 0,3-23 129 16,-2-1-129-1,0-22 0-15,3 0 0 16,-4-1 0-16,-20 0-129 16,-1 1 258-16,0-23-387 0,-1 23 129 15,-21-23 0 1,-1 22 0-16,-1-23 0 15,-21 1 0-15,-3-1 258 0,3 24-258 16,-2-23 129-16,-22-1 0 16,24 0 129-16,-24 23-258 15,0-22 258 1,-24 23-258-16,24 0 129 0,-22 0 129 15,22 22-129-15,-24-22 0 16,3 22-129-16,21 1 258 16,-24 0-258-1,24 0 129-15,-24 0-129 0,24 0 0 16,-21-1 0-16,-3 2 0 0,2-1 129 15,-2 23-129 1,1-24 129-16,23 24 0 0,-22-22 0 16,-2 22 0-1,2-24 0-15,-2 24 0 0,0-25 0 16,24 25 0-1,-21-21 0-15,-2 21 0 0,23-25 0 16,-22 25-129 0,22 0 129-16,-24-23 0 0,24 23-129 15,-24-22-129-15,24 22-645 16,-22-47-774-16,22 47-3225 15,0 0-516-15,-24 0-129 0,24 0-387 16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8.53767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4-05-26T18:46:35.1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95DC8B-C565-44A1-8BA2-5EC4395C290A}" emma:medium="tactile" emma:mode="ink">
          <msink:context xmlns:msink="http://schemas.microsoft.com/ink/2010/main" type="writingRegion" rotatedBoundingBox="-449,14895 -434,14895 -434,14910 -449,14910"/>
        </emma:interpretation>
      </emma:emma>
    </inkml:annotationXML>
    <inkml:traceGroup>
      <inkml:annotationXML>
        <emma:emma xmlns:emma="http://www.w3.org/2003/04/emma" version="1.0">
          <emma:interpretation id="{C71C0E50-D0BB-4E71-A08B-525BCAA99594}" emma:medium="tactile" emma:mode="ink">
            <msink:context xmlns:msink="http://schemas.microsoft.com/ink/2010/main" type="paragraph" rotatedBoundingBox="-449,14895 -434,14895 -434,14910 -449,14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B46983-D5FC-44B2-850F-3C9D9E0C7701}" emma:medium="tactile" emma:mode="ink">
              <msink:context xmlns:msink="http://schemas.microsoft.com/ink/2010/main" type="line" rotatedBoundingBox="-449,14895 -434,14895 -434,14910 -449,14910"/>
            </emma:interpretation>
          </emma:emma>
        </inkml:annotationXML>
        <inkml:traceGroup>
          <inkml:annotationXML>
            <emma:emma xmlns:emma="http://www.w3.org/2003/04/emma" version="1.0">
              <emma:interpretation id="{109F5CB5-4E0B-4D2C-843B-0D65CB3B6EE0}" emma:medium="tactile" emma:mode="ink">
                <msink:context xmlns:msink="http://schemas.microsoft.com/ink/2010/main" type="inkWord" rotatedBoundingBox="-449,14895 -434,14895 -434,14910 -449,14910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09:54.0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97FE88-5B44-4B34-BEF7-9AA41D650E7A}" emma:medium="tactile" emma:mode="ink">
          <msink:context xmlns:msink="http://schemas.microsoft.com/ink/2010/main" type="inkDrawing" rotatedBoundingBox="849,14275 23753,3130 24465,4594 1562,15739" semanticType="callout" shapeName="Other">
            <msink:sourceLink direction="with" ref="{2060AB08-8459-4A32-AAF1-585A43EE09E8}"/>
            <msink:sourceLink direction="with" ref="{AA6FE7B2-5A07-4676-8B76-FCFCBF1029CB}"/>
            <msink:destinationLink direction="with" ref="{1DA6C358-58E4-4EED-AF41-DFE5A7CAD672}"/>
          </msink:context>
        </emma:interpretation>
      </emma:emma>
    </inkml:annotationXML>
    <inkml:trace contextRef="#ctx0" brushRef="#br0">396 9944 129 0,'-26'-52'903'0,"-1"52"-129"15,1-27 0 1,-1 27-129-16,0-26 0 0,1 26-258 15,-1-26 0 1,1-1-129-16,-1 27-129 0,1 0 129 16,-1-27-258-1,1 27 258-15,26-26-258 0,-27 26 0 16,27 0 0-1,-26 0 258-15,26 0 258 0,-27-27 387 16,27 27 0-16,0 0-129 16,0 0 129-16,0 0 0 15,0 0-129-15,0 0 129 16,0 0-387-1,27 27-129-15,-1-27-129 0,1 26 0 0,-1-26 0 16,1 27-129 0,-1-27 0-16,27 0-129 15,-26 0 258 1,-1 0-258-16,1 0 129 0,26 0 0 0,-26 0-129 15,26 0 258-15,-27 0-129 16,27 0 0 0,0 0 0-16,-26 0 0 0,23 0 0 15,3 0 0 1,0-27 0-16,0 27 0 0,27 0 0 15,-27-26 129 1,27 26-516-16,-1-27 516 0,1 27-258 16,26-26 0-16,-26-1 0 0,26 1 0 15,-27 0 0 1,25-1 0-16,-25 1 0 15,28-1 0-15,-1-26 0 16,0 26 0-16,0-25 0 0,27 25 0 16,-27-25 0-1,0 24 0-15,27-24 0 16,-3 25 0-16,-24-26 0 15,0 27-258-15,27-27 258 0,-27 26 0 16,26-26 0-16,1 27-129 16,-27-1 258-1,27-25-258-15,-3 25 129 0,-24-26 0 16,27 26 0-16,-1 1 129 15,1-27-129-15,-27 0 0 16,27 27 0 0,-1-28 0-16,-2 28 0 0,3-27 0 15,0 27-129-15,-27-1 129 16,0-26 0-16,27 26-129 15,-27 1 129-15,0-27 0 0,27 27 0 16,-30-27 0-16,3 27 0 16,0-28 0-16,1 1 0 15,-1 27 0 1,0-27 129-16,0 0-129 0,-26 26 0 15,26-26 0-15,-27 27 0 16,25 0 0-16,-25-27 129 16,28 27-129-16,-28-1 0 0,1 0 0 15,-1 0 258 1,1 1-516-16,-27-27 516 0,27 27-129 15,-27 0-129 1,0-1 129-16,26 0-258 16,-26 0 129-16,0 1 0 15,1 0 0-15,-1-1 0 0,-3 1 0 16,3 0-129-1,0-1 129-15,0 1 0 16,0-1 0-16,0 0 0 0,0 1 0 16,0-1 0-16,1 1 0 15,-1 0 129-15,0-27-258 16,0 27 258-1,-27-2-129-15,27-25 129 0,0 27-258 16,0 0 258-16,-26-1-258 16,26 1 258-16,-26 0-258 15,26-1 258 1,0 0-129-16,-27-26 0 0,25 27 0 15,2-1 0-15,-27 1 0 0,27 0 0 16,0-1 129 0,0 0-258-16,1 1 258 0,-28-1-129 15,27 27-129 1,0-26 258-16,-26-1-129 0,26 1 129 15,0 0-258 1,-27-1 0-16,27 1 129 0,-26-1-129 16,26 0 129-16,-26 1-129 0,26 0 129 15,-27-1-258 1,27 1 516-16,-26-1-258 0,26 1 129 15,-27-1-129 1,1 0 129-16,23 1-258 0,-23 26 258 16,-1-26-129-1,1-1 0-15,-1 1 0 0,1-1 0 16,0 1 0-1,-1 26-129-15,1-26 258 0,-1-1-258 16,1 0 129-16,-1 1-129 16,27-1 387-1,-26 1-258-15,-1 0 0 0,1-1 0 16,-1 1 129-16,1-1-129 15,-1 0 0-15,1 1 0 16,0-1-129-16,-1-25 129 16,27 25 129-16,-26 1-258 15,-1-1 258 1,1-26-129-16,26 26 0 0,-27 1 0 15,27-27 0-15,-26 27 0 0,26 0-129 16,-26-1 129 0,-1 0-258-16,25 0 387 0,-25-25-516 15,1 25 258 1,26 1-129-16,-27 0 129 0,27-27 129 15,0 26-129 1,-26-26 129-16,26 26-129 0,0 1 129 16,0 0 0-16,-26-1 129 15,26 1-258-15,0 0 258 16,0-28-129-16,0 27 0 15,0 1 0-15,-27 0 0 16,28-1 0-16,-1 1 129 16,0-27-129-16,-27 26 0 15,27 0 0-15,-26 1 0 16,-1 0 129-16,25-1-258 15,-25 1 129-15,1 26 0 16,26-26 0-16,-27-1 129 0,1 0-129 16,26 1 0-1,-26-1-129-15,-1 1 258 0,27-1 0 16,-26 27 0-1,-1-26 0-15,1 0-129 0,-1-1 258 16,1 1-129 0,-1-28-129-16,1 28-129 0,-1-1-129 15,1 1 129-15,-1 0 0 16,1-1 0-16,0 27 129 15,-1-26-129-15,1-1 129 16,-1 0 129-16,1 27-129 16,26-26 0-16,-27 0 0 0,1-1 129 15,26 1-129 1,-27-1 0-16,27 1 0 0,-29 0 0 15,3-1 0 1,26 0 0-16,0 1 129 0,-26-1-258 16,26 1 129-16,0-1 0 15,0 1 0 1,0 0 0-16,0-1 0 0,0 0 0 0,0 1 0 15,27-1 0 1,-27 1 129-16,0 26-129 16,26-26-129-1,-26-1 258-15,0 1-129 0,1-1 0 16,-1 27-129-16,-3-26 129 15,3-1 0-15,0 0 129 16,0 27-129-16,0-26 0 0,0 0 0 16,0-1 0-16,0 1 129 15,-26 26-129-15,26-27 258 16,0 1-516-1,0 26 516-15,-26-27-516 0,26 0 516 16,-27 27-516 0,27-26 258-16,-26 0-129 0,26 26 129 15,0-27-129 1,-26 1 0-16,26 0 258 0,-27 26-387 15,27-27 387-15,-26 1-258 0,-3-1 129 16,29 27-129 0,-27-27 0-16,1 27 129 0,-1-26 0 15,-26 26 0 1,27 0 0-16,-1-27 129 0,1 27-129 15,-27-26 129 1,27 26-129-16,-27-26 0 16,26-1 129-16,1 27-258 0,-27-26 129 0,26-1 0 15,1 0 0 1,-1 1-129-16,1-1 258 15,-1 1-129-15,1 0 129 16,-1 26-129-16,1-27 0 0,-1 1-129 16,1 26 129-1,-1-26 0-15,1 26 0 16,0-27 0-1,-1 27 0-15,1-27 0 0,-1 27 129 16,1-27-129-16,-1 27 129 0,1-26-258 16,-27 0 258-1,26 26-129-15,27-27 0 0,-26 27 0 16,-1-26 0-1,1 26 129-15,-1-26-129 0,28-1 129 16,-31 27-129 0,30-27 0-16,-26 0 0 0,26 1 0 15,-26 26 0 1,-1-26 258-16,1-1-129 0,26 1 0 15,-27 26 0-15,1-26 0 16,-1-1-258-16,1 27 258 16,-1-26-258-16,1 26 129 0,-1-27-129 15,1 0 0 1,26 27 129-16,-26-26 0 15,-1-1 129-15,27 1-258 16,-26 0 129-16,-1 26 0 0,27-27 0 16,-26 1 0-16,-1 0 0 15,1 26-129 1,26-28 129-16,-26 28 129 0,-1 0-129 15,1-26 0-15,-27 26 129 16,26-27-129-16,1 27 0 16,-1 0 0-1,-2-26 0-15,3 26 129 0,-1-26-129 16,27-1 0-16,-26 27 129 15,-1-26-129-15,1 26 0 16,26-26 0-16,-27 26 129 0,1-27-129 16,-1 27 0-1,1 0 0-15,-27 0 129 0,27-27 0 16,-1 27-129-1,1 0 0-15,-1 0 0 0,1-26 0 16,-27 26 129 0,26 0-129-16,27-27 0 0,-26 27 0 15,-1-26 0 1,1 26 129-16,-1-27-129 0,1 27-129 15,26-26 129-15,-26 26 0 16,-1-26 0-16,1 26 0 16,-1-27 0-16,1 27-129 15,26-27 258-15,-27 27-129 16,27-26 129-16,-29 26-129 15,3 0 0-15,26-27 129 16,-27 27-129-16,27 0 0 0,0-26 0 16,1 26 0-16,-28 0 0 15,27-27 0 1,0 27 129-16,0 0-129 0,0-26 0 15,0 26 129 1,0-26-129-16,1 26 129 0,-28-27-129 16,27 27 258-1,0-26-258-15,-26-1 0 0,26 0 129 16,0 27-129-16,0-26 0 15,-27 0 0-15,25 26 0 16,-25-27 129-16,28 1-129 0,-1 26 129 16,-27-27-129-1,27 27 129-15,0-26-258 0,0 26 258 16,-26-27-258-1,26 27 129-15,0 0-258 16,-26-27 387-16,26 27-387 16,-27 0 258-16,27 0 129 0,-26 0 0 15,26 0 0 1,-27 0 0-16,1 0 0 15,-1 0 0-15,1 0-129 0,-1 0 129 16,1 0 0-16,-27 0-129 16,27 0 0-16,-1 0 129 15,1 0-129 1,-1-26 0-16,1 26 129 0,26 0-129 15,-29-26 0-15,2 26 0 16,1-27 0-16,26 27 0 16,-27 0 129-16,1-26-129 0,-1 26 129 15,27-27-258 1,-26 27 129-16,-1-26 0 0,28 26 0 15,-28 0 0 1,1-26 0-16,26 26-129 0,-27 0 258 16,27 0-129-1,-26 0 0-15,26-27 129 0,0 27-129 16,-27 0 0-1,28 0 0-15,-1 0 0 0,0-27 0 16,-27 27 0-16,27 0 0 0,0-26 0 16,-26 26 129-1,23-27-129-15,-23 27 0 16,-1 0 0-16,27-26 0 15,-26 26 0-15,-27 0 0 0,26 0 0 16,1 0 0 0,0 0 0-16,-1-26 0 15,1 26 129-15,-1 0-129 16,1 0 0-16,-1 0 0 0,27 0 0 15,-26 0 0-15,26 0 0 16,-27 0 0 0,27 0 0-16,1 0 129 0,-1 0-129 0,-27 0 0 15,27 0 0 1,0 0 0-16,-26 0 0 15,-1 0 129 1,1 0-129-16,-1 0 0 0,1 0 129 16,26 0-129-16,-26-27 129 0,-1 27-129 15,24 0 0 1,-23-26 0-16,26 26 0 0,-26 0 0 15,26 0 0-15,-27-27 0 16,27 27 0-16,-26 0 0 16,-1 0 129-1,27 0-129-15,-26 0 0 0,-1 0 0 16,28 0 0-16,-28-27 0 15,27 27 0-15,-26 0 129 16,26 0-258-16,0 0 258 16,-27 0-129-16,27-26 0 15,-26 26 0-15,-1 0-129 0,1 0 129 16,-27 0-129-1,0 0 129-15,0 0-129 0,0 0 0 16,0 0-258 0,0 0-645-16,0 0-3225 0,0 0-387 15,0 0-258 1,27-27 129-16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0:12.4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972FA3-EC60-49E5-AA04-0D311E3D7B19}" emma:medium="tactile" emma:mode="ink">
          <msink:context xmlns:msink="http://schemas.microsoft.com/ink/2010/main" type="inkDrawing" rotatedBoundingBox="22923,4379 24122,2528 25322,3306 24123,5156" semanticType="enclosure" shapeName="Other">
            <msink:destinationLink direction="with" ref="{D1EEAA34-15BC-40F4-A716-5AAB14CF1B5D}"/>
          </msink:context>
        </emma:interpretation>
      </emma:emma>
    </inkml:annotationXML>
    <inkml:trace contextRef="#ctx0" brushRef="#br0">52 1694 774 0,'0'0'1161'0,"0"0"0"0,0 0-258 15,0 0 0-15,0 0 129 16,0 0 258-16,0 0-387 15,0 0 0-15,0 0 0 16,0 0-129-16,0 0-258 0,0 0 129 16,0 0-387-16,0 0 0 15,-26-27-129 1,26 27 258-16,0 0-387 0,0 0 258 15,0 0-258-15,0 0 258 16,0 0-129-16,0 0 129 16,-27 0-129-1,27 0 0-15,0 0 129 0,0 0-129 16,0 0 129-16,0 0-129 0,0 0 258 15,0-26-129 1,0-1-129-16,0 1 0 0,0 0 0 16,0-1-129-1,27 1 129-15,-27-1 0 0,0-26-129 16,26 26 0-1,-26 1 129-15,27-27-129 0,-27 27 258 16,26 0-516 0,-26-28 516-16,27 27-258 0,-27-25 129 15,26 25-129-15,-26 1-129 16,27-27 129-16,-27 27-258 15,0-1 516-15,27 0-516 0,-27-26 129 16,0 27-129 0,26 0 258-16,-26-1 0 15,0 1 0-15,0 0 0 16,0 26 0-16,24-28 0 0,-24 2 0 15,0-1 0 1,0 1 0-16,0 0 0 16,0-1 0-16,0 27 0 0,0-26 0 15,0 0 129 1,0-1-258-16,26 0 258 0,-26 27-129 15,0 0 0 1,0-27 0-16,0 27-129 0,0-52 129 16,0 52 0-1,0 0 0-15,0 0 0 0,27-27-129 16,-27 27 129-16,0-26 0 0,0 26 0 15,0-26 0 1,0 26 0-16,27-27-129 0,-27 27 129 16,0-27 0-1,0 27 0-15,26-26-129 0,-26 26 129 16,0-27 129-1,0 27-129-15,0 0 0 0,0 0-129 16,0 0 129 0,27-26 0-16,-27 26 0 0,0 0 0 15,0 0 0-15,0 0-129 16,0-27 129-16,0 27 0 15,0 0 0-15,0 0 0 16,26 0 0-16,-26 0 0 16,0 0 0-16,0 0 0 15,0 0 0 1,0 0 0-16,0 0 0 0,27-26 129 15,-27 26-129-15,0 0 0 16,0 0 0-16,0 0-129 16,0 0 258-16,0 0-129 0,0 0 0 15,0 0-129 1,0-26 258-16,0 26-129 0,0 0 0 15,0 0 0 1,0 0 0-16,26 0 0 0,-26 0 0 16,0 0 0-1,0 0 0-15,0 0 0 0,27 0 0 16,-27 0 0-16,0 0 0 15,0 0-129-15,26 0 258 16,-26 0-258-16,27-27 258 0,-27 27-129 16,26 0 0-1,-26 0-129-15,27 0 258 16,-1 0-129-16,1-26 0 15,-1 26 0-15,1 0 0 0,0 0 0 16,-1 0 0 0,1 0 129-16,26-27-258 15,-27 27 129-15,1 0 129 0,26 0-129 16,-27 0 0-16,1 0 0 15,-1 0 0-15,1 0 0 16,-1 0 0 0,1 0 0-16,0 0 0 0,-1 0 0 15,1 0 0-15,-1 0 0 16,-26 0 0-16,27 0 129 15,-27 0-258 1,26 0 258-16,-26 0-129 0,0-27 0 16,0 27 0-16,27 0 0 0,-27 0 0 15,24 0 0 1,-24 0 129-16,0 0-258 0,0 0 129 15,26 0 0 1,-26 0 0-16,27 0 0 0,-27 0 0 16,26-26 0-1,-26 26 0-15,27 0 0 0,-27 0 0 16,26 0 0-16,-26 0 0 0,27 0 129 15,-27 0-129 1,0 0 129-16,0 0-129 16,0 0 129-16,0 0 0 15,0 0 129-15,0 0-129 0,0 0-129 16,0 0 0-1,0 0 0-15,0 0 0 16,0 0 0-16,0 0-129 16,0 0 129-16,0 0 0 0,0 0 0 15,0 0 0-15,0 0 0 16,0 0-258-1,0 0 258-15,0 0 0 0,0 26 258 16,0-26-516-16,-27 27 258 16,27 0 0-16,0-1 0 15,-26 1 258 1,26-27-516-16,0 26 258 0,0 0 0 15,0 1 258-15,0-1-516 16,-27 1 516-16,27 26-516 16,0-26 516-16,-26 25-258 0,26-25 0 15,-27 25 0 1,27-25 0-16,-26 0 0 0,26 26 0 15,-24-27 0 1,24 1 0-16,0-1 0 0,0 0 0 16,-27 1 0-1,27-1 129-15,0 2-258 0,0-2 258 16,0 0-129-16,-26 1 0 15,26-1 258-15,0 27-129 16,-27-27 0-16,27 1-129 0,0 0 129 16,0-1-129-1,0 1 258-15,-26-27-387 16,26 26 129-16,0-26-129 15,0 26 258-15,0-26-258 0,0 27 258 16,0-27-129 0,0 52 0-16,0-52 129 15,0 27-129-15,-27 0 129 0,27 0-258 16,0-1 258-1,0 0-258-15,0 1 258 0,0-1-258 16,-26 0 129 0,26 1 0-16,0 0 129 0,0-1-129 15,0 1 0-15,0-1 0 16,0 1 0-16,0-1 0 15,0 0 0 1,0-26 0-16,0 0 0 0,0 27 0 16,0-27 0-16,0 0-129 0,0 0 0 15,0 0-129 1,0 0 0-16,0 26-387 0,0-26 0 15,0 0-387 1,0 0 258-16,0 0-516 0,0 0 0 16,0 0-1032-1,0 0-1806-15,0 0 129 0</inkml:trace>
    <inkml:trace contextRef="#ctx0" brushRef="#br0" timeOffset="1230.0017">1005 423 1806 0,'0'0'2193'15,"-27"0"-387"-15,27 0 0 16,0 0-387-16,-26 0-516 0,26 0-129 16,-27 0-258-16,27 0-258 15,-26 0 129 1,26 0-258-16,0 0 0 0,-27 0 0 0,27 0-129 15,-26 26 129 1,26-26-129-16,-27 0 129 16,27 0-129-16,-26 26 0 15,26-26-129-15,-27 27 129 16,27-27 129-16,0 27-129 0,0-27 0 15,0 27 0 1,0-1 0-16,0 0 0 0,0-26 258 16,0 27-516-16,0-1 258 15,0 0 0-15,0-26 0 16,0 27 0-1,0-1 0-15,27 2 0 0,-27-2 0 16,0-26 258 0,0 26-258-16,26 1 0 0,-26-27 129 15,0 26 129-15,0 0-258 0,27 1 258 16,-27-1-129-1,0 1 258-15,0 0-387 0,0-1 258 16,0 1-258 0,-27-1 0-16,27 0 129 0,0 1 0 15,0-27-129 1,-26 26 0-16,26 0 129 0,0-26-129 15,0 27 0 1,0-27-129-16,0 27 129 0,0-27 0 16,0 0-129-16,0 0 129 0,0 0 0 15,0 27 129 1,0-27 0-16,0 0 129 15,0 0 129-15,-27 0-258 16,1 0 129-16,-1-27 129 0,0 27 129 16,1-27-387-1,-1 27 129-15,-26-27-129 16,27 27 0-16,-1-26-129 0,1 26-129 15,26 0-1290-15,0 0-2709 16,0 0 0-16,0-26-258 16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0:14.7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A6C358-58E4-4EED-AF41-DFE5A7CAD672}" emma:medium="tactile" emma:mode="ink">
          <msink:context xmlns:msink="http://schemas.microsoft.com/ink/2010/main" type="inkDrawing" rotatedBoundingBox="23920,4306 24339,3254 24398,3278 23978,4329" semanticType="callout" shapeName="Other">
            <msink:sourceLink direction="with" ref="{B197FE88-5B44-4B34-BEF7-9AA41D650E7A}"/>
          </msink:context>
        </emma:interpretation>
      </emma:emma>
    </inkml:annotationXML>
    <inkml:trace contextRef="#ctx0" brushRef="#br0">393 0 258 0,'0'0'645'0,"-26"27"0"0,26-27 258 15,0 27 129 1,0-27 129-16,0 26-129 0,0-26 129 16,0 26 129-1,0-26-387-15,-27 53 0 0,27-53 0 16,0 26-387-16,0 1 0 0,0 0-129 15,-26 0 129 1,26-1-387-16,0 0 129 0,-27 1 0 16,27-1-129-1,0 0 258-15,-26 1-387 0,26-1 129 16,-27 2 0-1,27-2 0-15,-26-26 0 0,26 26 129 16,0 1-258 0,-27-1 387-16,27 0 0 0,0 1-258 15,-26-27 258-15,26 26-258 16,-27 1 258-1,1 26-387-15,26-26 387 0,-27-1-516 0,27 0 258 16,-27 1-129 0,27-1 0-16,0 0 129 15,0 1-129-15,-26 0 129 16,26 0 0-16,0-1-129 0,0-26 129 15,0 26-129 1,0-26 0-16,-27 27 129 16,27-27-129-16,0 0 0 0,0 0-129 15,0 0-129-15,0 0-387 16,0 0-774-16,0 0-903 15,0 0-1806 1,0-27-387-16,27 1 388 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0:16.0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EEAA34-15BC-40F4-A716-5AAB14CF1B5D}" emma:medium="tactile" emma:mode="ink">
          <msink:context xmlns:msink="http://schemas.microsoft.com/ink/2010/main" type="inkDrawing" rotatedBoundingBox="23828,2872 24524,2648 24618,2942 23922,3165" semanticType="callout" shapeName="Other">
            <msink:sourceLink direction="with" ref="{84972FA3-EC60-49E5-AA04-0D311E3D7B19}"/>
          </msink:context>
        </emma:interpretation>
      </emma:emma>
    </inkml:annotationXML>
    <inkml:trace contextRef="#ctx0" brushRef="#br0">27 398 1548 0,'0'0'1548'16,"0"0"0"-1,0 0-258-15,0 0 129 0,-27 0-516 16,27 0 0-16,0 0-129 0,0 0-258 15,0-27 129 1,0 27-387-16,0 0 258 0,0-26-258 16,0 26-129-1,0-27 0-15,27 27 0 16,-27 0 129-16,0-53 0 15,26 53-129-15,-26-27 0 0,0 27 0 16,53-26 0 0,-53 0-129-16,27 26 258 0,0-27-258 15,-1 1 0-15,1 26 129 16,-1-27 0-16,27 27-258 15,-26-27 129-15,-1 1 0 16,1 26 0-16,-1 0 0 16,-26-26-129-16,27 26-129 15,-27 0 129 1,26-27 129-16,-26 27 0 0,27 0 0 15,-27 0 129-15,26 0-129 16,-26 0 258-16,27 27-258 16,0-27 129-16,-27 0-129 0,26 26 0 15,-26-26 129 1,27 0-129-16,-27 0 0 0,26 26 0 15,-26-26 0 1,0 27 0-16,0-27 0 0,27 27 0 16,-27-27 0-1,0 26 129-15,0-26-129 0,26 27 129 16,-26-27-129-16,0 26 0 15,0-26 0-15,0 0 0 16,0 0 0-16,0 0 0 0,0 26 0 16,0-26-129-1,0 0-258-15,27 0-1161 16,-27 0-2193-16,0 0-387 15,0 0 258-15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0:39.2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E30113-0443-4308-BDDA-8604545A555C}" emma:medium="tactile" emma:mode="ink">
          <msink:context xmlns:msink="http://schemas.microsoft.com/ink/2010/main" type="inkDrawing" rotatedBoundingBox="11559,15243 12930,13945 13507,14555 12136,15853" semanticType="callout" shapeName="Other">
            <msink:sourceLink direction="with" ref="{2060AB08-8459-4A32-AAF1-585A43EE09E8}"/>
          </msink:context>
        </emma:interpretation>
      </emma:emma>
    </inkml:annotationXML>
    <inkml:trace contextRef="#ctx0" brushRef="#br0">0 511 1161 0,'27'0'1032'0,"-27"0"-645"16,0 0 0-16,26-26-645 15,-26 26 258-15,0 0-258 0,0 0 258 16,27-26-129 0,-27 26 0-16,0-27 129 0,0 27-258 15,0 0 516 1,24-26-129-16,-24 26 129 0,0 0-129 15,26 0 129 1,-26 0 0-16,0 0-129 0,27 26 129 16,-27-26-258-16,0 0 258 15,0 0-258-15,0 0 258 16,0 0-129-16,26 0 258 0,-26 0-129 15,0 0 0 1,0 0 258-16,0 0-258 16,0 0 129-16,0 0-387 15,27 27 129-15,-27-27-129 0,0 0 258 16,0 0-516-1,0 0 516-15,0 0-258 16,0 0 258-16,0 0 129 0,0 0 258 16,0 0 0-16,0 0 0 15,0 0 129-15,0 0-129 16,0 0-129-1,0 0-387-15,0 0-129 0,0 0-258 16,0 0-387-16,0 0 0 16,0 0-129-16,26 0-129 15,-26 0 258 1,0 0 129-16,0 0 258 0,27 0 258 15,-27 0 516-15,0 0 387 0,0 0 0 16,0 0 0 0,26 0 129-16,-26 0 0 0,0 0 0 15,0 0-258 1,0 0-129-16,0 0 0 0,27 0-129 15,-27 0-129 1,0 0 258-16,0 0-258 0,53 0 0 16,-27-27 0-16,1 27-129 0,-1 0 258 15,1 0-258 1,26 0 129-16,-26-26-258 15,-1 26 129-15,1 0-129 16,26-26 0-16,-27 26 0 0,1 0 0 16,-1-28 0-1,1 28-129-15,-1-26 258 16,1 26-258-16,-1 0 129 15,1 0 0-15,-27 0 0 0,27-27-129 16,-1 27 0-16,1 0 0 16,-27 0 0-1,26-26 129-15,1 26-258 0,-27 0 258 16,26-26-258-16,1 26 258 15,-27-27-129-15,0 27 0 16,26 0 0 0,-26 0 0-16,27-26 0 0,-27 26 0 15,26 0 0-15,-26 0 0 16,24-26 0-16,3-1 0 15,-1 27 129-15,-26-27-129 0,27 27 0 16,-1-27 0 0,1 27-129-16,-1-26 129 0,1 26 0 15,-1 0 0 1,1-26 0-16,0 26 0 0,-27 0 0 15,26 0 0 1,-26 0 129-16,27-27-129 0,-27 27 0 16,0 0 0-16,26 0 129 15,-26 0-129-15,0 0 0 16,0 0 129-16,0 0-129 0,0 0 129 15,0 0-129 1,0 0 129-16,0 0-129 16,0 0 258-16,-26 0-258 15,26 0 129-15,0 0-129 0,0 0 258 16,0 0-129-1,-27 27 0-15,27-27 0 16,-26 26 0-16,26 0-129 0,0-26 129 16,-27 27-129-16,0 0 0 15,27 0 129-15,-26-1-129 16,-1 0 0-1,1 1 129-15,-1-1-129 0,1 0 0 16,-1 1 129-16,1 27-129 16,-1-28 0-16,3 0 0 15,-2 1 0 1,-1-1 0-16,1 0 0 0,-1 1 0 15,1-1 129-15,-1 1-129 0,1 26 0 16,-1-26 0 0,1-1 129-16,-1 0-129 0,0 1 0 15,1-1 0 1,-27 0 129-16,26 1 0 0,1 0-129 15,-1 0 0 1,1-1 0-16,-1 0 129 0,1 1-258 16,26-1 258-16,-27 27-258 15,1-26 129-15,-1-1 0 16,27 1 0-16,-26-1 0 15,-1-26 0-15,27 27 0 16,-27-1 0-16,27 0 0 16,-26-26 0-16,-1 27 0 15,27-1 129-15,-26-26-129 16,26 27 0-16,-27 0 129 15,27-27-129-15,-26 26 0 16,26-26 129-16,-27 27-258 0,27-27 258 16,-26 26-129-1,26-26 0-15,0 0 129 0,0 0-129 16,0 0 258-1,0 0-258-15,0 0 0 0,0 0 0 16,0 0 0 0,0 0 0-16,0 0 0 0,0 0-258 15,0 0 516 1,0 0-516-16,0 0 129 0,0 0 0 15,0 0-129-15,0 0-129 0,-27 0-129 16,27 0-258 0,0-26-1161-16,0 26-2709 15,27-27-516-15,-27 27-258 16,0-26 388-16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0:41.3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2F6A68-6150-4EC9-A3A9-51A0341F858F}" emma:medium="tactile" emma:mode="ink">
          <msink:context xmlns:msink="http://schemas.microsoft.com/ink/2010/main" type="inkDrawing" rotatedBoundingBox="11175,15605 12743,14022 12840,14119 11273,15702" semanticType="callout" shapeName="Other">
            <msink:sourceLink direction="with" ref="{2060AB08-8459-4A32-AAF1-585A43EE09E8}"/>
          </msink:context>
        </emma:interpretation>
      </emma:emma>
    </inkml:annotationXML>
    <inkml:trace contextRef="#ctx0" brushRef="#br0">876 660 516 0,'0'0'2064'0,"0"0"258"0,0 0 129 16,0 0-387-1,0 0-387-15,0 0 0 0,0 0-387 16,0 0-129-1,0 0-387-15,0 0 0 0,0-26-387 16,0 26 129 0,0 0-129-16,26 0 0 0,-26 0-129 15,27-27-129 1,-27 1 0-16,26 26 0 0,1-26 0 15,-1 26-258-15,1-27 258 0,-1 1-129 16,1 26 0 0,-1-26 129-16,1-1-129 15,0 0 0-15,-1 0 0 16,1 27 0-16,-27-26 0 0,26 0 0 15,1-1 0 1,-1 1 0-16,1 0 0 16,-27 26 129-16,26-27-129 0,1 0 0 15,-1 1 0-15,1-1 0 16,-27 1 0-16,26-1 0 15,-26 27-129 1,27-26 129-16,-27 26-129 0,26 0 129 16,-26 0 0-16,27-26 129 15,-27 26-258-15,27 0 129 16,-27 0 0-1,0-27 0-15,0 27 0 0,26 0 0 16,-26 0 129-16,0 0-258 0,27-26 258 16,-27 26-129-1,0 0 129-15,0 0-129 0,0 0 129 16,0 0-258-1,0 0 258-15,0 0 0 0,0 0 0 16,0 0-129 0,0 0-129-16,0 0 258 0,0 0-258 15,0 0 258 1,0 0-129-16,-27 0 0 0,27 0 0 15,0 0 129-15,0 0-129 16,0 0 129-16,0 0-129 16,-26 0 129-16,26 0-129 15,0 0 129-15,-27 0-129 16,27 0 0-16,0 0 0 15,0 0 0-15,0 0 129 16,0 0-129-16,-27 26 0 16,27-26 0-16,0 0 0 0,-26 0 129 15,26 0-129 1,-27 27 0-16,27-27 0 0,-26 0 0 15,26 0 0 1,-27 26 129-16,27-26-129 0,-26 26 0 16,26-26 129-1,-27 0-129-15,27 0 129 0,-26 27-258 16,26-27 258-1,-27 26 0-15,27-26 0 0,-26 27-129 16,26-27 0-16,-27 26 0 0,27-26 0 16,0 27 129-1,0-27-129-15,-26 27 0 0,26-27-129 16,-27 26 258-1,27-26-129-15,-26 26 0 0,-1-26 0 16,27 27 0 0,-27-27 0-16,1 26 0 15,26-26 0-15,-27 26 0 16,1 1 0-16,-1-27-129 0,27 27 129 15,-26-27 0-15,-1 27 0 16,1-1 0 0,26-26 0-16,0 0 0 0,-27 26 0 15,27-26 129-15,-26 27-258 16,26-27 258-16,-27 26-258 15,27-26 129 1,0 26 0-16,0-26 0 0,-26 27-129 16,26-27 129-16,0 26 0 0,0-26 0 15,-27 28 0 1,27-28 0-16,-26 26 0 0,26-26 0 15,-24 26 0 1,24-26 0-16,-27 0 0 0,27 0 0 16,-26 27 0-1,26-27 0-15,0 26-129 0,0-26 258 16,-27 26-258-1,27-26 258-15,-27 27-258 0,27-27 129 16,0 26 129-16,-26 1-129 16,26 0 0-16,-27-27 0 15,27 26 0-15,-26 1 0 0,26-27 129 16,-27 26-129-1,27 0 0-15,-26 1 129 16,-1-27-129-16,27 26 129 16,0-26-129-16,-26 26 0 0,26-26-129 15,-27 27 258 1,27-27-129-16,-26 27 0 15,26-27 129-15,-27 27-258 0,1-1 258 16,26-26-258-16,-27 26 258 16,1 1-258-16,-1-27 129 15,27 26-129 1,-27 0 129-16,1 1 0 0,-1 0 0 15,1-1 0-15,-1 1 0 16,1-1 129-16,-1-26-129 16,27 27 0-16,-26-1 129 0,26-26-129 15,-27 26 258 1,27-26-258-16,-26 0 0 0,26 0 0 15,0 0 0 1,0 0 0-16,0 0-258 0,0 0 129 16,0 0 129-1,0 0 0-15,26 0-129 0,-26 0-129 16,0 0 0-1,0 0-258-15,0 0-387 0,27 0-903 16,-27 0-1935-16,0-26-1161 0,0 26-516 16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0:55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A2009E-24BD-4204-9AA2-CB179E46A8AE}" emma:medium="tactile" emma:mode="ink">
          <msink:context xmlns:msink="http://schemas.microsoft.com/ink/2010/main" type="inkDrawing" rotatedBoundingBox="10852,12759 12066,14795 11963,14856 10750,12821" semanticType="callout" shapeName="Other"/>
        </emma:interpretation>
      </emma:emma>
    </inkml:annotationXML>
    <inkml:trace contextRef="#ctx0" brushRef="#br0">1295 1987 1161 0,'0'0'1290'0,"0"0"-258"16,0 0-129-16,0 0 0 15,0 0-129-15,0 0 0 0,0 0-129 16,0 0 0 0,0 0-258-16,0 0 387 0,-27 0 0 15,27 0 129 1,0 0-129-16,0 0 0 0,0 0 0 15,0 0-129 1,0 0 0-16,0 0-387 0,0 0 129 16,0 0-258-16,0 0 0 15,0 0-129-15,0 0 258 16,0 0-258-16,-26-28 129 0,26 28 0 15,0-26 0 1,0 26 0-16,-24-27 129 16,24 27-129-16,-27-26-129 15,27 26 129-15,0-26-129 0,-26-1 0 16,-1 1 0-1,27 26-129-15,-27-26 129 16,1-1-129-16,26 0 129 0,-27 0-258 16,1 1 258-16,26 0-129 15,-27-1 258-15,27 1-258 16,-26 0 129-1,26-1 0-15,-27 0 0 0,27 27 129 16,-26-26-258-16,26-1 258 16,-27 1-258-16,27-1 258 15,-26 1-258 1,26 0 129-16,-27-1 0 0,27 1 0 15,-26-1 0-15,26 0 0 0,0-26 129 16,-27 27-129 0,1 0 0-16,26-1 0 0,-27-25 258 15,27 24-258 1,-27-24 129-16,1 25-129 0,26 1 0 15,-27-1 129 1,1-25 0-16,-1 25-129 0,27 0 0 16,-26-26 129-16,-1 27-129 0,1-1 0 15,-1 1 129 1,1 0-258-16,-1-1 258 15,1 0-129-15,-1 1 129 16,27-1-258-16,-26 1 258 0,26 0-129 16,-27-1 258-1,27 1-258-15,-27-1 0 16,27 1 0-16,-26-1 0 15,26 0 129-15,-27 1-258 0,1 0 258 16,26-1-387-16,-27 27 387 16,1-26-129-1,26-1 0-15,-24 1 0 0,24 26 0 16,-27-27 129-16,1 0-129 15,26 27 258-15,0 0-258 16,-27-26 0 0,27 26 129-16,-26-26 0 0,26 26 129 15,0 0-258-15,-27-27 0 16,27 27 0-16,0 0 129 15,0 0-129-15,0 0 0 0,0 0 0 16,0 0 0 0,0 0 129-16,0 0-129 0,0 0 0 15,0 0 0 1,0 0 129-16,0 0-129 0,0 0 0 15,-26-26 0 1,26 26 129-16,0 0-129 0,0 0 0 16,0 0 129-16,0 0-129 15,0 0 0-15,0 0 0 16,0 0 0-16,0 0 0 15,0 0 129-15,0 0-129 16,0 0 129-16,0 0-129 16,0 0 129-16,0 0-129 15,0 0 0-15,0 0 129 16,0 0-258-16,0 0 258 15,0 0-258-15,0 0 129 16,0 0-129-16,0 0 258 0,0 0-129 16,0 0-129-1,0 0 0-15,0 0-129 0,0 0-129 16,0 0-1290-1,0 0-2709-15,0 0-387 0,0 0-258 16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0:56.3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977AA1-0930-42F0-B68B-CE8B5AEA983E}" emma:medium="tactile" emma:mode="ink">
          <msink:context xmlns:msink="http://schemas.microsoft.com/ink/2010/main" type="inkDrawing" rotatedBoundingBox="10456,10952 11435,12530 10238,13273 9259,11695" semanticType="enclosure" shapeName="Other">
            <msink:sourceLink direction="with" ref="{A58C7000-4E22-4010-B153-5C84FF17E04C}"/>
            <msink:destinationLink direction="with" ref="{175D8C44-3D41-4ABE-A36E-131C5FC39CA3}"/>
            <msink:destinationLink direction="with" ref="{7F57E43E-99E0-43A7-9678-E4E1FBB873AC}"/>
          </msink:context>
        </emma:interpretation>
      </emma:emma>
    </inkml:annotationXML>
    <inkml:trace contextRef="#ctx0" brushRef="#br0">528 26 903 0,'0'0'2064'16,"-27"0"-387"-1,27 0 0-15,-27 0-258 0,27 0-129 16,-53-27-129-1,53 27-258-15,-26 0 0 0,0 27-387 16,0-27 129 0,26 26 0-16,-27-26-258 0,1 27-129 15,-1-1 129 1,1 1 0-16,-1 0-129 0,3 25 0 15,-2-25 0-15,-1 25 258 16,1 1-258-16,-1 1 129 16,1-1-129-16,26 26 0 0,-27-26 129 15,27 27-258 1,-26-28 258-16,26 27-258 15,0 2 129-15,0-2-258 16,0 0 129-16,26 1-129 0,1-1 0 16,-1 0 0-16,27 1 0 15,0-1 129 1,24 1-129-16,3-27 129 0,-2 0-129 15,2 0 129-15,26-27-129 16,-26 0 129-16,26 1-129 16,-27-27 0-1,1 0 0-15,0 0 129 0,-2-27-129 16,-25 1 0-16,0 0 129 15,-2-27-129-15,2 0 0 16,-27 27 0-16,1-54 129 0,26 27-129 16,-26 0 0-1,-27 0 0-15,26-27 129 0,-26 28-129 16,0-27 0-1,0-2 258-15,-26 2-387 0,-1-27 258 16,0 27-129 0,1 26 129-16,-27-26-258 0,0-1 387 15,29 27-258 1,-29 0 0-16,0 27 129 0,1-28-258 15,-1 28 258-15,0-27-258 16,0 27 129-16,-27-1-258 16,27 27 258-16,-27-26-387 15,1 26 129-15,26 26-387 16,-27 1-1419-16,27 25-2709 15,0-25-129-15,1 27-129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1:00.2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5D8C44-3D41-4ABE-A36E-131C5FC39CA3}" emma:medium="tactile" emma:mode="ink">
          <msink:context xmlns:msink="http://schemas.microsoft.com/ink/2010/main" type="inkDrawing" rotatedBoundingBox="8209,10931 10751,13003 10212,13666 7669,11594" semanticType="callout" shapeName="Other">
            <msink:sourceLink direction="with" ref="{FE977AA1-0930-42F0-B68B-CE8B5AEA983E}"/>
            <msink:sourceLink direction="with" ref="{AA6FE7B2-5A07-4676-8B76-FCFCBF1029CB}"/>
          </msink:context>
        </emma:interpretation>
      </emma:emma>
    </inkml:annotationXML>
    <inkml:trace contextRef="#ctx0" brushRef="#br0">2542 2066 258 0,'0'0'1419'16,"0"0"-129"0,0 0-387-16,0 0-129 0,0 0-258 15,0 0 0 1,0 0-258-16,0 0-129 0,0-27-129 15,0 27 258-15,0 0-129 0,0 0 258 16,27 0 0 0,-27 0-129-16,0 0 387 0,0 0-129 15,-27-26 258 1,27 26-129-16,-26 0 0 0,26 0-129 15,-27 0 129 1,1 0-258-16,-1-27 129 0,1 27 0 16,-28 0 0-16,28 0-129 15,-1 0 0-15,-26 0 129 16,0 0-387-16,0 0 258 15,0 0-129-15,0 0 129 16,-27 0 0-16,27 0-129 16,-26 0 129-16,26 0-258 15,-27-27 129-15,30 27-129 16,-3 0 0-16,0-26 0 15,-27 26-129-15,27-26 129 16,26 26-129-16,-26 0 258 0,0 0-258 16,0 0 129-1,27 0-129-15,-1 0 129 0,1 0-129 16,-1 0 129 0,1 0-129-16,26 0 0 0,0 0 129 15,0 0 0 1,0 0-129-16,0 0 0 0,0 0 0 15,0 0 0 1,0 0 0-16,0 0 0 0,0 0-129 16,0 0 129-16,0 0 0 15,0 0 0-15,0 0 0 16,0 0 0-16,0 0 0 0,0 0 0 15,0 0 0 1,0 0 0-16,0 0 0 16,0 0 129-16,0 0 0 15,0 0-129-15,0 0 129 0,0 0-129 16,-27 0 0-16,27 0 129 15,-27-27-129 1,27 1 0-16,0 0 0 0,-26-1 0 16,-1-26 129-16,1 0-129 15,-1-26 129-15,-26 26-258 16,0-54 258-1,0 28 0-15,0-27-258 0,0 27 258 16,-24-27-258-16,24 0 129 16,-27 27 0-16,27-28 0 15,0 2 0-15,0 26-258 0,0-28 387 16,27 28-258-1,-27-1 129-15,26 27 0 0,0 0 0 16,1 1 0 0,26-2 0-16,-27 28 0 0,27-1 0 15,-26 1 0 1,26 26-129-16,0 0 0 0,-27-27 0 15,27 27-129 1,0 0-129-16,0-26-516 0,0 26-774 16,0 0-2064-16,0 0-1161 0,0 0 0 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55:27.3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E97CD8-9352-4427-8473-D21842EC1145}" emma:medium="tactile" emma:mode="ink">
          <msink:context xmlns:msink="http://schemas.microsoft.com/ink/2010/main" type="inkDrawing" rotatedBoundingBox="6303,16117 7421,10623 7918,10724 6800,16218" semanticType="callout" shapeName="Other">
            <msink:sourceLink direction="with" ref="{5F51CC43-D6C6-4D62-BE79-00C4B9A666A7}"/>
          </msink:context>
        </emma:interpretation>
      </emma:emma>
    </inkml:annotationXML>
    <inkml:trace contextRef="#ctx0" brushRef="#br0">970 0 258 0,'-24'0'516'0,"24"0"-129"16,0 0 129-1,0 0 129-15,0 0 0 0,0 0-129 16,0 0 0-16,0 0 129 15,0 0-258-15,0 0 258 16,0 0 129 0,0 0 258-16,0 0-129 0,0 0-129 15,0 0 129-15,0 0 0 0,0 0 129 16,-22 0-258-1,22 0 0-15,0 23-129 0,0 0 0 16,-24 0 129 0,24 0-129-16,0 0 0 0,0 0-129 15,0 1-129 1,0 22 0-16,0 0 0 0,0-23-129 15,0 23 0-15,0 24 0 16,0-24 0-16,0 23 0 16,0 0 0-16,0-22 0 15,0 22 0-15,0 22 0 16,0-21 0-16,0 0-129 15,0 0-129-15,0-1 258 16,0 23-258-16,0-23 129 16,0 1-129-16,0-1 258 15,0 24-258-15,0-24 0 16,0-23 0-16,0 24 129 0,0-1-129 15,0 1 129 1,0-24 0-16,0 23-129 0,0-23 129 16,0 23 0-1,0-23-129-15,0 24 129 0,0-23-258 16,0-1 258-1,0-1-258-15,0 2 258 0,24-24-129 16,-24 23 0 0,0-23 0-16,0 1 0 0,0-24 0 15,0 0 0-15,0 22 0 0,0-22 0 16,0 0 0-1,0 0 0-15,0 24 0 16,0-24 0-16,0 0 0 16,0 0 0-16,0 0 0 0,0 0 0 15,0 0 0 1,0 0 0-16,0 0 0 15,0 0 0-15,0 0 0 0,0 0 0 16,0 0-129-16,0 0 258 16,0 0-258-16,0 0 129 15,0 0 0 1,0 0 0-16,0 0 129 0,0 0-129 15,0 0 0-15,0 0-129 16,0 0 258-16,0 0-129 16,0 0 0-1,0 0 0-15,0 0 0 0,0 0-129 16,0 0 129-16,0 0 129 0,0 0-258 15,0 0 129 1,0 0 0-16,0 0 0 0,0 0 0 16,0 0 129-1,0 0-129-15,0 0 0 0,0 0 0 16,0 0 0-1,0 0 0-15,0 0 0 0,0 0 0 16,0 0 0 0,0 0 0-16,0 0 0 0,0 0 0 15,0 0 0-15,0 0 0 16,0 0 0-16,0 0 0 15,0 0 0-15,0 0 0 0,0 0 0 16,0 0 0 0,0 0 129-16,0 0-129 15,0 0 0-15,0 0 0 16,0 0 0-16,0 0 129 0,0 23-258 15,0-23 129-15,-24 23 0 16,0 0 0 0,2-23 0-16,-2 23 129 0,3-1-258 15,-3 3 129-15,0 20 0 16,2-20 129-16,-2 20-129 15,2-22 129 1,-26 23-129-16,27 0 129 0,-4 1 0 16,-20-1 0-16,21 23-129 15,2-23 0-15,-24 0 0 16,22 1 0-16,0-24 0 0,-21 23 0 15,23-23-129 1,-2 24 129-16,24-24 0 0,-24 0 0 16,2 0 0-1,22 0 0-15,0-23 0 0,-24 23 0 16,24-23 0-1,-22 23 0-15,22-23 0 0,0 0 0 16,0 0 0 0,0 0 0-16,0 0 0 0,0 0 0 15,0 0 0-15,0 0 0 0,0 0-129 16,0 0 258-1,0 0-129-15,0 0 0 16,0 0 0-16,0 0 0 16,0 0 0-16,0 0 0 0,0 0 0 15,0 0 0 1,0 0 0-16,0 23 0 15,0-23 0-15,0 24 0 0,0-24 0 16,-24 22 0-16,24 2 129 16,0-1-129-16,0 23 0 15,0-23 0 1,-24 24 0-16,24-1 0 0,-21-1 0 15,21 25 0-15,0-1 0 16,-24 24 0-16,24-1 0 16,0 24 129-1,-22-24-129-15,22 24 0 0,0-24 129 16,0 24-129-16,0-23 0 0,0-1 0 15,-24 0 0 1,24-22 0-16,-24 22-129 0,24-23 258 16,-22 24-258-1,22-24 129-15,-24-23-129 0,24 24 129 16,-22-24-129-1,22 0 0-15,0-23-387 0,0 1-774 16,0-24-2322 0,0 0-1290-16,0 0-387 0,0 0-129 15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1:05.4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57E43E-99E0-43A7-9678-E4E1FBB873AC}" emma:medium="tactile" emma:mode="ink">
          <msink:context xmlns:msink="http://schemas.microsoft.com/ink/2010/main" type="inkDrawing" rotatedBoundingBox="10829,12900 13400,10915 13664,11257 11093,13242" semanticType="callout" shapeName="Other">
            <msink:sourceLink direction="with" ref="{FE977AA1-0930-42F0-B68B-CE8B5AEA983E}"/>
            <msink:sourceLink direction="with" ref="{2060AB08-8459-4A32-AAF1-585A43EE09E8}"/>
          </msink:context>
        </emma:interpretation>
      </emma:emma>
    </inkml:annotationXML>
    <inkml:trace contextRef="#ctx0" brushRef="#br0">0 1854 774 0,'0'0'2193'16,"0"0"0"-16,27 0 129 15,-27 0-387-15,26 0-129 0,-26 0-516 16,0 0 0-1,0 0-516-15,27 0 0 16,-27 0-387 0,24 0 0-16,2 0 258 0,-26 0-258 0,27 0-129 15,-1 0 258-15,1 0-258 16,-1 0 129-1,1 0 0-15,0 0-129 0,26-26 129 16,-27 26-129-16,27 0 0 16,0 0-129-16,-26-27 129 31,26 27-129-31,0 0 0 0,-27 0-129 0,28 0 0 15,-28 0 129-15,1 0 0 16,-27 0 129-16,0 0-129 16,26 0 129-16,-26 0 0 0,0 0-129 15,0 0 0 1,0 0 129-16,0 0-258 0,0 0-129 15,0 0 129 1,0 0 0-16,0 0 0 0,0 0-129 16,-26 27 129-1,26-27-129-15,0 0 129 0,0 0 0 16,0 0 0-16,0 0 129 15,0 0-129-15,0 0 0 16,0 0 0-16,0 0 129 0,0 0 0 16,26-27 0-1,-26 27-129-15,27-26 129 16,-1 0-129-16,-26 26 258 15,53-27-258-15,-26-26 129 0,-1 26-129 16,27-26 0 0,0 1 129-16,1-1-129 15,-1-27 129-15,24 27-129 0,2-26 0 16,1 26 129-16,26-27 129 15,-26 27-387-15,-1-26 258 16,1 25-258 0,26 2 258-16,-27-1-258 0,-25 0 258 15,25 0-129-15,-26 0-258 16,0 0 387-16,0 0-129 15,-2 1 129 1,2-2-129-16,-27 1 0 0,1 0-129 16,-1 27 129-16,27 0 129 0,-53-28-129 15,27 54 0 1,-27-26 0-16,27-1 129 0,-27 27-129 15,26-26 0 1,-26-1 0-16,27 1 0 0,-27 26 0 16,26-53-129-1,1 53 129-15,-1-27 0 0,1 1 0 16,-27-1 0-16,0 27 129 15,26 0-129-15,-26 0 0 16,0 0 0-16,0 0-129 16,-26 0 0-16,26 0-129 15,-27 27-258-15,27-1-1032 16,0-26-2580-16,0 0-903 15,0 0-258-15,-26 27-516 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1:30.62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B50438-ADEE-462F-9B30-E07639314818}" emma:medium="tactile" emma:mode="ink">
          <msink:context xmlns:msink="http://schemas.microsoft.com/ink/2010/main" type="writingRegion" rotatedBoundingBox="12945,13257 15208,11635 16002,12742 13739,14364"/>
        </emma:interpretation>
      </emma:emma>
    </inkml:annotationXML>
    <inkml:traceGroup>
      <inkml:annotationXML>
        <emma:emma xmlns:emma="http://www.w3.org/2003/04/emma" version="1.0">
          <emma:interpretation id="{2A70C4A0-01E7-4911-B9CE-ABE78A577990}" emma:medium="tactile" emma:mode="ink">
            <msink:context xmlns:msink="http://schemas.microsoft.com/ink/2010/main" type="paragraph" rotatedBoundingBox="12945,13257 15208,11635 16002,12742 13739,14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512B01-AACD-473A-91AC-71770FC397F2}" emma:medium="tactile" emma:mode="ink">
              <msink:context xmlns:msink="http://schemas.microsoft.com/ink/2010/main" type="line" rotatedBoundingBox="12945,13257 15208,11635 16002,12742 13739,14364"/>
            </emma:interpretation>
          </emma:emma>
        </inkml:annotationXML>
        <inkml:traceGroup>
          <inkml:annotationXML>
            <emma:emma xmlns:emma="http://www.w3.org/2003/04/emma" version="1.0">
              <emma:interpretation id="{2060AB08-8459-4A32-AAF1-585A43EE09E8}" emma:medium="tactile" emma:mode="ink">
                <msink:context xmlns:msink="http://schemas.microsoft.com/ink/2010/main" type="inkWord" rotatedBoundingBox="12945,13257 15208,11635 16002,12742 13739,14364">
                  <msink:destinationLink direction="with" ref="{CEE30113-0443-4308-BDDA-8604545A555C}"/>
                  <msink:destinationLink direction="with" ref="{902F6A68-6150-4EC9-A3A9-51A0341F858F}"/>
                  <msink:destinationLink direction="with" ref="{B197FE88-5B44-4B34-BEF7-9AA41D650E7A}"/>
                  <msink:destinationLink direction="with" ref="{7F57E43E-99E0-43A7-9678-E4E1FBB873AC}"/>
                </msink:context>
              </emma:interpretation>
            </emma:emma>
          </inkml:annotationXML>
          <inkml:trace contextRef="#ctx0" brushRef="#br0">0 240 1161 0,'0'0'1419'0,"0"0"0"0,0 0-129 15,0 0 387 1,0 0-258-16,0 0 0 0,0 0-258 16,26-27-129-1,-26 27-258-15,0 0-258 0,0 0 0 16,0 0-129-16,0 0-129 15,0 0 0-15,0 0 129 16,0 0-258-16,27-26 129 16,-27 26-129-1,26-26 0-15,1 26 0 0,-27 0 129 16,26 0-258-16,-26 0 387 15,53-27-387-15,-53 27 258 16,27 0-129 0,-27 0 0-16,26-27 0 0,1 27 0 15,-27 0 0-15,26 0 129 0,1 0-129 16,-1 0 0-1,1 0 129-15,0-27 0 0,-1 27-129 16,1 0 0 0,-1 0 0-16,1-26 0 0,-1 26-129 15,1 0 0 1,-1 0 129-16,1 0-129 0,-1 0 0 15,1 0 0 1,-1 0 0-16,1 0 129 0,-1 0-129 16,1-26 0-16,26 26 129 15,-26 0-129-15,-1 0 0 16,-2 0 0-16,3 0 129 0,-1-27-129 15,1 27 0 1,-1 0 0-16,1 0 0 16,-1 27 129-16,1-27-258 15,-1 0 258-15,1 26-129 0,-1-26 0 16,1 0 0-16,-1 26 0 15,1-26 0 1,-1 0 129-16,1 0-129 0,-27 27 0 16,27-27 0-16,-1 0 0 15,1 27 129-15,-27-27-129 16,26 27 0-1,1-27 0-15,-1 26 129 0,-26 0-129 16,27 1 0-16,-27-27 0 16,0 26 0-16,26 0 0 15,-26 1 129-15,0-27-129 0,0 0 0 16,0 26 0-1,0-26 0-15,0 27 129 0,0-27-129 16,0 53 0 0,0-53 0-16,0 27 0 0,0-27 129 15,0 26-129 1,0 0 129-16,0 1-129 0,0-27 0 15,0 0 129 1,-26 26-129-16,26-26 0 0,-27 27 129 16,27-27-129-16,0 53 0 0,0-53 0 15,-26 0-129 1,26 0 258-16,-27 27-129 15,27-27 0-15,0 26 0 16,0-26 0-16,-26 26 0 0,26-26 0 16,-27 27 0-1,27-27 0-15,-26 26 0 16,26-26 0-16,-27 26 0 0,27-26 0 15,-27 27 0-15,27-27 0 16,-26 0 0-16,26 0 0 16,-27 27 0-1,27-27 0-15,-26 0 0 0,26 0 0 16,-27 26 0-16,27-26 129 15,0 0-129-15,0 0 0 16,-26 27 0 0,26-27 0-16,-27 26 0 0,27-26 0 15,-26 0 0-15,26 0-129 0,-27 0 258 16,27 0-129-1,-26 27 0-15,26-27 0 0,-27 0 0 16,27 0 129 0,-26 0-129-16,26 0 129 0,-27 0-258 15,27 0 258 1,-26 0-129-16,26 0 0 0,-51 26 0 15,51-26 0 1,-26 0 129-16,26 0-258 0,-27 0 258 16,1 26-129-16,26-26-129 15,-27 0 129-15,0 0 0 16,1 0 0-16,26 0-129 0,-27 0 129 15,1 27-129 1,-1-27 129-16,27 0 129 16,-26 0-129-16,26 0 0 15,-27 0 0-15,27 0 0 0,-26 27 0 16,26-27 0-16,0 0 0 15,0 0 129 1,0 0-129-16,0 0 0 0,0 0 129 16,-27 26-129-16,27-26 0 15,0 0 258-15,0 0-258 16,-26 0 129-1,26 0 129-15,0 0-129 0,0 27 0 16,0-27 0-16,0 0 0 16,-27 26-129-16,27-26 129 15,0 0-129-15,-26 0 129 0,26 0 0 16,0 0 0-1,0 27-129-15,0-27 129 0,-27 0 0 16,27 0 0 0,0 0-129-16,-26 0 129 0,26 0-129 15,0 0 129 1,0 0-129-16,0 0-129 0,0 0 0 15,0-27-258 1,0 27-387-16,26 0-1935 0,-26 0-2064 16,27-26-387-16,-27 26-258 15</inkml:trace>
          <inkml:trace contextRef="#ctx0" brushRef="#br0" timeOffset="2590.0037">451 1087 258 0,'0'0'2193'0,"0"0"-387"0,0 0 258 16,0 0-387 0,0 0-258-16,0 0-129 0,0 0-258 15,0 0 0 1,0 0-387-16,0 0 0 0,0-26-258 15,0 26 0-15,0 0 0 16,-27 0-129-16,27 0-129 16,0 0 0-16,0-27 129 15,0 27-129-15,0 0 0 16,0 0-129-16,0 0 258 15,0 0-258-15,0 0 129 16,0 0-258-16,0-27 129 16,0 27 0-16,0 0 129 15,0 0-129-15,-26-26 0 16,26 26 0-16,0 0-129 0,0 0 129 15,0-26 0 1,0 26 0-16,0-27-258 0,0 27 516 16,0 0-516-1,0 0 258-15,0-26-129 0,0 26 129 16,-27-27 0-1,27 27-129-15,0-26 129 0,0 26 0 16,0 0 0-16,0 0 0 0,0 0 129 16,0 0-258-1,-27 0 129-15,27 0 0 0,0 0 0 16,-26 0 0-1,26 0-129-15,0 0 258 16,-27 26-258-16,27-26 129 16,0 0 0-16,0 0 0 0,0 0 0 15,0 0-129 1,0 0 129-16,0 0-129 15,0 0 0-15,0 0 0 0,-26-26 0 16,26 26 129-16,0 0 0 16,0 0 0-16,0-27 0 15,0 27 0 1,0-27 129-16,0 27 0 0,0 0-129 15,0-26 0-15,0 26 0 16,0 0 0-16,-27 0 0 16,27 0 0-1,0 0 0-15,0-26 0 0,0 26 0 16,0-27 0-16,0 27 0 0,27-26-129 15,-27 26 258 1,0-26-258-16,0 26 258 0,26-27-129 16,-26 27 0-1,0 0 129-15,0 0-129 0,0-26 0 16,0 26 0-1,0-27 129-15,0 27-129 0,0 0 0 16,0 0 0-16,0-27 0 0,0 27 0 16,0 0 0-1,-26 0 0-15,26 0 0 16,0 0 0-16,0 27 0 15,0-27 0-15,0 0 0 0,0 0 129 16,-27 0-129 0,27 0-129-16,0 0 258 15,0 0-258-15,-26-27 258 16,26 27-129-16,0-26-129 0,0 26 129 15,0-27 0-15,0 27 0 16,0-26-129 0,0 26 258-16,0-26-258 0,0 26 129 15,0 0 129-15,0 0-129 16,0 0 0-16,0 0 0 15,-27-27 129 1,27 27 0-16,0 0-129 0,0 0 0 16,-26 0 129-16,26 0-129 15,-27 0 129-15,27 0-129 16,0 0 0-16,0 0-129 0,0 0 258 15,0 0-258 1,0 0 129-16,0 0 0 0,0 0 0 16,27-26 0-1,-27 26 0-15,0 0 129 0,0 0-129 16,0 0 258-1,0-27-129-15,0 27 0 0,0 0 0 16,0 0-129-16,0 0 129 16,-27-27-129-16,27 27 129 15,-26 0-258-15,26 0 258 0,0 0-258 16,0 0 129-1,0 0 0-15,0 0 0 16,0 0-129-16,0 0 0 16,0 0 129-16,0 0-258 0,0 0-129 15,0-26-516 1,0 26-1032-16,0 0-1806 15,0 0-645-15,0 0 0 0</inkml:trace>
          <inkml:trace contextRef="#ctx0" brushRef="#br0" timeOffset="3700.0052">451 372 258 0,'0'0'2451'0,"0"0"-258"15,0 0-258 1,0 0-258-16,0 0-258 0,0 0-258 16,26 0-129-1,-26 0 0-15,0 0-129 0,0 27-129 16,27-1 129-16,-27-26-387 15,0 27 258-15,26-1-387 16,-26 0 129-16,0 1-258 0,0-1 258 16,27 1-258-1,-27 0 0-15,0-1-129 16,0 1 0-16,26-1 129 15,-26 0-258-15,0-26 129 0,0 0-129 16,27 27 0-16,-27-27 0 16,0 0 129-1,0 0-258-15,26 26-129 0,-26-26 0 16,0 0-258-16,0 0-258 15,0 0-1032-15,-26 0-2580 16,26 0-258 0,0 0-258-16</inkml:trace>
          <inkml:trace contextRef="#ctx0" brushRef="#br0" timeOffset="4490.0063">849 345 1419 0,'0'0'1677'15,"0"0"0"1,0 0 0-16,0 0 129 0,0 0-258 16,0 0 0-1,0 0 0-15,26 0-258 0,-26 0-129 16,0 54-258-16,0-54-129 15,0 26 0-15,0 1-129 16,0-1-258-16,0 0 0 0,0 1-129 16,0-1 0-1,0 1-129-15,24 0 129 16,-24-1-258-16,0-26 129 15,0 27 0-15,0-1-129 0,0-26 129 16,27 0-129-16,-27 0 0 16,0 26 0-1,0-26 0-15,0 0-129 0,0 0 0 16,0 27-129-16,0-27-129 15,0 0-774-15,0 0-2193 16,0 0-1419 0,0 0-387-16,0 0 258 0</inkml:trace>
          <inkml:trace contextRef="#ctx0" brushRef="#br0" timeOffset="28070.0391">-396 1140 645 0,'27'0'2322'16,"-27"0"-129"0,0 0 0-16,0 0-387 0,0 0-129 15,0 0-387-15,0 0-129 16,26 0-129-16,-26 0-129 15,27 27-258-15,-27-27 129 0,53 26-258 16,-53 0-129 0,53 1-129-16,-53-27-129 0,50 26 129 15,-23 1 0 1,-1 0-258-16,1-1 0 0,-27-26 0 15,26 26-258 1,-26-26-258-16,27 27-1032 0,0-1-2709 16,-27-26-258-16,0 0-387 15</inkml:trace>
          <inkml:trace contextRef="#ctx0" brushRef="#br0" timeOffset="28600.0401">-714 1378 1548 0,'0'0'2451'0,"0"0"-516"16,26 0 258-16,-26 0-258 15,27 27-129-15,-1-1-129 16,-26 1 0-16,53-27-645 15,-26 26 0-15,0 1-258 16,26 0 0-16,-27-27-129 16,27 26-129-16,-26 0-129 15,26 1-129-15,-27-1 0 16,1 1-129-16,-1-1 0 15,27-26-129-15,-29 26-258 16,-24-26-387-16,0 0-2451 0,27 0-1677 16,-27 0-129-1,26-26-387-15</inkml:trace>
          <inkml:trace contextRef="#ctx0" brushRef="#br0" timeOffset="35630.0499">-688 795 1 0,'0'0'773'0,"0"0"130"16,0 0-129-16,0 0 0 15,0 0-129 1,0 0-129-16,0 0 129 0,0 0 0 15,0-26 129-15,0 26 0 16,27 0 0-16,-27 0-258 16,0-26 387-16,0 26 0 0,26 0-258 15,-26 0 129 1,0 0-387-16,0-27 0 0,0 27 0 15,0 0-129 1,0-26-258-16,0 26 258 0,0 0-129 16,27-26 129-1,-27 26 0-15,0 0-129 0,0 0 129 16,0 0-129-16,0 0 387 15,0 0-258-15,0 0 129 16,0 0-129-16,0 0 258 0,0 0-258 16,0 0 129-1,0 0 0-15,0 0-129 16,0 0 0-16,0 0-129 15,-27 26 129-15,1 0 0 0,26 1-129 16,-27-27 129 0,27 26-129-16,-26 0 129 15,-1 1 0-15,1 0-129 0,26-1 129 16,-27 1-129-16,1-1 129 15,26 1-129-15,-27-1 0 16,27 0 0 0,-26 1-129-16,26-27 129 0,0 27-129 15,-27-1 0 1,27-26 129-16,0 27-129 0,0-1 0 15,-26-26 0 1,26 0 129-16,0 27-129 0,0-27 0 16,0 26 0-16,0-26 129 0,0 0-129 15,-27 26 0 1,27-26 0-16,0 0 0 0,0 27 0 15,0-27 0 1,0 0 0-16,0 0 0 0,0 0 0 16,0 0 129-1,-27 0-129-15,27 0 0 0,0 0 129 16,0 26-129-16,0-26 0 15,0 0 0-15,0 27 0 16,0-27 0-16,0 0 0 16,-26 0 0-16,26 0 0 15,0 0 0-15,0 0 0 16,0 0 0-16,0 0 258 15,0 0-516-15,0 0 516 16,0 0-258-16,0 0 0 16,0 0 0-16,0 0 0 15,0 0 129-15,0 0-258 0,0 0 129 16,0 0 0-1,0 0 0-15,0 0 0 0,0 0 0 16,0 0 129 0,0 0-129-16,0 0 0 0,0 0 129 15,0 27-129 1,0-27 129-16,0 0-129 0,0 0 0 15,0 0 0 1,0 0 129-16,0 0-129 0,0 26 0 16,0-26-129-16,0 0 258 0,0 0-129 15,0 0 0 1,0 0 0-16,-27 0-129 15,27 0 129-15,0 26 129 16,0-26-129-16,0 27 0 0,0-27 0 16,-26 26 0-1,26-26 0-15,0 0 129 16,0 0-129-16,0 0-129 0,0 0 258 15,0 0-129-15,0 0 0 16,0 0 0-16,0 27 0 16,0-27 0-1,0 0 0-15,26 0 0 0,-26 0 0 16,0 0 0-16,27 26 0 15,-27-26 129-15,0 0-129 16,0 27 0 0,0-27 0-16,26 0 0 0,-26 0 129 15,27 27-129-15,0-1 0 0,-1-26 0 16,-26 26 0-1,27-26 0-15,-1 0 0 0,1 27 0 16,-27-27 0 0,26 26 129-16,1-26-129 0,-1 27 0 15,1-27 0 1,-1 0 0-16,1 26 0 0,-27-26 0 15,26 26 0 1,1-26 0-16,-1 28 0 0,1-2 0 16,0-26 129-16,-27 26-129 15,26-26 0-15,1 27 0 16,-1-1 129-16,-26-26-129 0,27 26 0 15,-27-26 129 1,26 27-129-16,-26-27 0 16,27 26 0-16,-27-26 0 15,26 27 129-15,-26-27-129 0,0 0 0 16,0 0 0-16,0 0 129 15,27 27-129 1,-27-27 0-16,0 0 0 0,26 0 129 16,-26 0-129-16,0 0 0 15,27 0 0-15,-27 0 0 16,26 0 0-1,-26 0 0-15,0 0 0 0,0 0 0 16,27 0 129-16,-27 0-129 16,0 0 0-16,0 0 0 15,0 0 129-15,26 0-129 0,-26 0 0 16,0 0 0-1,0 0 0-15,0 0 129 0,0 0-129 16,0 0 129 0,0 0 0-16,0 0-129 0,0 0 0 15,0 0 258 1,0 0-258-16,0 0 0 0,0 0 129 15,24 0-129 1,-24 0 0-16,0 0 0 0,0 0 129 16,0 0-129-16,0 0 0 0,0 0 0 15,0 0 129 1,0 0-129-16,0 0 0 15,0 0 0-15,0 0 0 16,0-27 0-16,0 27 129 0,0-27-129 16,0 27 0-1,0 0 0-15,0 0 0 16,27-26 0-16,-27-1 0 0,26 1 0 15,-26 0 0-15,27-1 0 16,-27 1 0-16,26-28 0 16,-26 28 0-1,27-27 0-15,0 27 0 0,-1-1 0 16,-26 1 129-16,27 0-129 15,-1-1 0-15,-26 0 0 16,27 1 0 0,-27-1 0-16,0 1 0 0,26 26 0 15,-26-27 0-15,0 27 0 0,0-26 0 16,0 0-129-1,0 26 258-15,0 0-258 0,27-54 258 16,-27 54-258 0,0-26 129-16,0 26 0 0,26-27 0 15,-26 27 0 1,0 0 0-16,27 0 0 0,-27 0 0 15,0 0 0 1,0 0 129-16,0 0-129 0,0 0 0 16,0 0-129-16,0 0 129 15,0 0 0-15,0 0 129 16,0 0-258-16,0 0 129 15,-27 0 0-15,27 0 129 16,0 0-129-16,0 0 0 16,0 0-129-16,0 0 129 15,0 0 0-15,0 0 129 16,0 0-129-16,0 0 0 0,0 0 0 15,0 0 0 1,0 0 0-16,-26 0 0 0,26 0 0 16,0 0-129-1,0 0 258-15,-27 0-129 0,27 0-129 16,0 0 258-1,0-26-258-15,0 26 258 0,0 0-258 16,-26 0 129 0,26 0 0-16,-27 0 0 0,27 0 0 15,-26-26 0-15,26 26 0 0,-27 0 0 16,27 0 0-1,0-27 0-15,0 27 0 16,-26 0 0-16,26 0-129 16,0 0 129-16,-27-26 0 0,27 26 129 15,0 26-258 1,0-26 129-16,-27 27 0 15,27-27 129-15,0 26-129 16,0-26 0-16,0 0 0 0,0 0-129 16,0 0 129-16,-26 0 129 15,26 0-129 1,0-26-129-16,0-1 129 0,0 1 0 15,0-1-129-15,0 27 129 16,0-26 0-16,0 26-129 16,-27-27 129-1,27 27 0-15,0 0 0 0,0 0 0 16,0 0 0-16,0 0 0 0,-26 0 0 15,26 0 0 1,0 0 0-16,0 0 0 0,0 0 0 16,0 0 0-1,0 0-129-15,0 0 129 0,0 0 129 16,0 0-258-1,0 0 129-15,0 0 0 0,0 0 0 16,0 0-258 0,0 0 258-16,0 0 0 0,0 0-129 15,0 0 129-15,0 0 129 16,0-27-258-16,0 27 258 15,0 0-129-15,0 0 0 0,0 0 0 16,0 0 258 0,-27-26-258-16,27 26 0 15,0 0 0-15,0 0-258 16,0 0 258-16,-24 26 0 0,24-26 0 15,0 0-129 1,0 0 129-16,0 0 0 16,0 0 0-16,0 0 129 0,0 0-129 15,0 0 0-15,0 0 0 16,0 0 0-16,-26 0 258 15,26 0-258 1,0 0-258-16,0 0 258 0,-27 0 258 16,27 0-516-16,0 0 258 15,0 0 0-15,0 0 0 16,0 0 0-16,0 0-129 0,0 0 129 15,0 0 0 1,0 0 0-16,0 0 0 0,0 0 0 16,0 0 0-1,0 0 0-15,0 0-129 0,0-26 258 16,0 26-258-1,0-26 0-15,0 26 129 0,0-27 0 16,0 27 0 0,0-26 0-16,0 26 0 0,-26 0 0 15,26 0 0-15,-27 0 0 0,27 0 0 16,-26 0 0-1,26 0 0-15,-27 26 0 16,27-26 0-16,0 0 0 16,0 0 0-16,0 0 0 0,0 0 0 15,0 0 0 1,0 0 0-16,0 0-129 15,0 0 129-15,27 0 0 16,-27 0 0-16,0 0 0 0,0-26 0 16,0 26 0-16,0 0 0 15,0 0 129 1,0-27-129-16,0 27 0 0,-27 0 0 15,27 0 0-15,-26 27 0 16,26-27 129-16,-53 0-129 16,53 0 0-1,0 26 0-15,0-26 0 0,0 0 0 16,0 0-129-16,0 0 258 0,0 0-258 15,0-26 258 1,0 26-129-16,0-27 0 0,0 27 0 16,0 0-129-1,0 0 258-15,0-26-258 0,0 26 129 16,0 0 0-1,0 0 0-15,-27 0 0 0,27 0 0 16,0 0 129 0,0 0-258-16,-26 0 258 0,26 0-129 15,-27 26 0-15,27-26-129 16,0 0 258-16,0 0-258 15,0 0 258-15,0 0-129 0,0 0-129 16,0 0 129 0,0 0 0-16,0 0 0 15,0-26 0-15,0 26 0 16,0-27 0-16,0 27 129 15,0-27-129-15,0 27 0 16,0 0 0-16,0 0 0 16,0 0 0-16,-26 0 0 0,26 0 129 15,-27 0-258 1,27 0 129-16,-27 0 0 0,27 0 0 15,0 0 0 1,-26 27 0-16,26-27 0 0,0 0-129 16,0 0 258-1,0-27-258-15,0 27 258 0,0 0-129 16,0 0 0-16,0-26 0 0,0 26 0 15,0-26 129 1,0 26-258-16,-27-27 258 0,27 27-258 16,0 0 258-1,0 0-258-15,-26-26 129 0,26 26 0 16,0 0 0-1,-27 0 0-15,27 0-129 0,0 0 0 16,0 0-129 0,0 0 129-16,0 0-129 0,0 26-387 15,0-26-774-15,0 0-2709 16,0 0-903-1,0 27-258-15,0-27-258 0</inkml:trace>
          <inkml:trace contextRef="#ctx0" brushRef="#br1" timeOffset="57530.0806">424 161 1 0,'0'0'1418'0,"0"0"-515"16,0 0-129 0,-26 0 0-16,26 0-258 0,0 0 0 15,-27 0-129-15,27 0 129 0,-27 0-258 16,27 0 387-1,-26 26-129-15,26-26-387 16,-27 0 258-16,27 0 0 16,-26 0-129-16,26 0 0 0,-27 26 129 15,27-26-129 1,0 0 0-16,0 0 0 15,-26 27 129-15,26-1-129 16,-27-26 129-16,27 26-129 0,0 1 0 16,-26-1 129-16,26 1-129 15,0 0 0 1,0-27-258-16,26 26 129 0,-26-26-129 15,0 27 0 1,27-27 0-16,-1 0-129 0,1 0 129 16,-27-27 0-1,26 1-129-15,1-1 0 0,-27 0 129 16,26 1-129-16,-26-1 129 0,0 1-129 15,0 26-129 1,0-26 258-16,0 26 0 0,0-27 0 16,0 27 0-1,0 0 0-15,-26 0-129 0,26 0 129 16,0 0 129-1,0 0-129-15,-27 27 0 0,1-1 258 16,26 0 0 0,-27 1-129-16,27-1 0 0,0 1 0 15,-26 26 0-15,26-26-129 16,0-1 387-16,0-26-387 15,0 26 0-15,0-26 129 16,26 27-129-16,-26-27 0 16,27 0 129-16,-27 0-129 15,26-27-129-15,-26 1 129 16,27 0 0-16,-27 26 0 15,0-27 0 1,26 1 0-16,-26 26 0 0,0-27 0 16,0 27-129-16,-26-27 129 0,26 27 0 15,-27 0-129 1,1 0 258-16,26 0-129 0,-27 0 0 15,1 27 0 1,26-27 0-16,0 27 0 0,-27-1 0 16,27-26 0-1,0 27-129-15,0-27 129 0,0 0 0 16,27 0-258-16,-27 0 129 0,26 0 0 15,1-27-129 1,-27 1 0-16,26-1-258 16,1 0 0-16,-27 1 0 15,26-1-129-15,1 1 387 0,-27 0-129 16,0-1 0-1,27 27 258-15,-27 0-129 16,0-26 129-16,0 26 129 16,0 0 0-16,0 0 0 0,-27 0 0 15,27 26 0-15,-27 1 129 16,1-1 0-1,-1 0 0-15,27 1 129 0,-26-27 0 16,26 0 0-16,0 26-129 16,0-26-129-16,0 0-129 15,0 0-387 1,0 0-1290-16,0 0-1806 0,0 0 388 15</inkml:trace>
          <inkml:trace contextRef="#ctx0" brushRef="#br1" timeOffset="58820.0824">132 690 2967 0,'-26'53'1032'16,"26"-53"-903"-16,0 0-903 16,0 0-1806-16</inkml:trace>
          <inkml:trace contextRef="#ctx0" brushRef="#br1" timeOffset="58640.0821">132 690 2451 0,'0'0'3096'16,"0"0"-2709"-1,-26 26-1161-15,26-26-2193 0</inkml:trace>
          <inkml:trace contextRef="#ctx0" brushRef="#br1" timeOffset="58390.0818">238 611 2322 0,'0'0'1806'0,"0"0"-387"16,0 0-258-16,0 0-258 16,0 0-387-16,0 0-387 0,0 0-387 15,0 0-1032 1,0 0-1806-16,0 0-258 0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1:15.9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9BA8FF-662C-4D03-B14C-0343FCF858A1}" emma:medium="tactile" emma:mode="ink">
          <msink:context xmlns:msink="http://schemas.microsoft.com/ink/2010/main" type="inkDrawing" rotatedBoundingBox="8283,16320 10319,12567 11699,13315 9662,17068" semanticType="callout" shapeName="Other">
            <msink:sourceLink direction="with" ref="{AA6FE7B2-5A07-4676-8B76-FCFCBF1029CB}"/>
          </msink:context>
        </emma:interpretation>
      </emma:emma>
    </inkml:annotationXML>
    <inkml:trace contextRef="#ctx0" brushRef="#br0">2488 26 129 0,'0'0'645'0,"0"0"0"0,-24 0-129 16,24 0 129-1,0 0 0-15,-27 0 129 0,27 0 0 16,0 0 129-1,-26 26-129-15,26-26 258 0,0 0-129 16,0 0 0 0,-27 27-129-16,27-27 0 0,-26 27-258 15,-1-1 129-15,27-26-129 16,-26 27 0-16,26-1-129 15,-27-26 0-15,27 27-129 0,-26-1 0 16,-1-26 129 0,1 26 0-16,-1 1-129 15,1 0 0-15,-1-27-129 16,0 26 0-16,1 1 129 0,-1-1-129 15,1 1 129 1,-1-1-129-16,1 0 0 16,-27 1 0-16,26-1 0 0,1 1 0 15,-1-27-129-15,1 27 0 16,-1-1 129-16,-26 0-129 15,26 1 129 1,1-1-129-16,-1-26 129 0,1 27-129 16,-1-1-129-16,1 1 129 15,-1-27 0-15,1 27 0 16,-1-27 0-16,1 26 0 0,-1 0-129 15,3 1 258 1,-2-1-129-16,-27 1 129 0,26 25-129 16,1-24 0-1,-27-2 0-15,26 27 0 0,0-27-129 16,-26 27 129-1,27-27-129-15,-1 28 129 0,1-28 129 16,-1 27-129 0,1-27 129-16,-1 27-129 0,1 0 0 15,-1 1 129-15,1-28-129 0,-1 27 129 16,27-27-387-1,-26 27 258-15,26-53 0 16,0 0 0-16,0 27-129 16,0-27 0-16,0 0 129 0,0 0-129 15,0 0 129 1,0 27-129-16,0-27 129 15,0 26 0-15,-27 0 0 16,0 1 129-16,27-1-129 0,-26 27 129 16,-1 1-129-16,1-28 0 15,-1 27 0 1,1-27 0-16,26 27 0 0,-27 0 129 15,1-26-258-15,-1 26 258 16,1-27-129-16,-1 27 0 16,1-1 0-1,-1-25 129-15,1 27-129 0,-1-28 0 16,27 0 129-16,-27 1-258 0,27 25 258 15,0-52-258 1,27 27 129-16,-27-27-129 0,27 27 0 16,-1-1 129-1,1-26 0-15,-1 0 0 0,1 27 0 16,-27-27 0-1,0 0 129-15,0 26 0 0,0-26-129 16,0 27 0 0,-27-1 129-16,1 0-129 0,26 1 0 15,-27-1 0-15,1-26 129 16,-1 27-129-16,0 0 0 15,27-1 0-15,-23 1 0 0,-4-1 129 16,1 0-129 0,-1 1 0-16,0-1 0 15,1 1 0-15,26 0 0 16,-27-27 0-16,1 26 0 0,-1 0 0 15,27 1 0 1,-26-1 0-16,26 1 0 16,-27-1 0-16,27 0-129 0,-26 2 129 15,26-28 0-15,-27 26 0 16,27 0 0-16,0-26 0 15,0 27 0 1,0-27 0-16,-26 26-129 0,26-26 258 16,0 27-129-16,0-27 0 15,0 26-129-15,0-26 258 16,0 26-129-16,0-26 0 0,0 27 0 15,0-27 0 1,0 0 0-16,26 27 0 0,-26-27 129 16,0 0-129-1,27 0 0-15,-27 0 0 0,0 0 0 16,0 0 129-1,26 0-129-15,-26 0 0 0,27 0 0 16,-27 0 0 0,26 0 129-16,1 0-129 0,-27 0 0 15,26 0 0-15,1 0 0 16,-27 0 0-16,26 0 0 15,1 0 0-15,0 0 258 16,-27 0-258-16,26 0 0 16,-26 0 0-16,27 26 0 15,-27-26 0-15,23 0 129 16,-23 0-129-16,27 0 0 15,-27 0 129-15,27 0-129 16,-1 0 0-16,1-26 0 16,-27 26 0-16,26-27 0 0,1 27 0 15,-1 0 0 1,1 0 129-16,-1 0-129 0,1 0-129 15,-1 0 129 1,1-27 0-16,-27 27 129 0,26 0-129 16,1-26 0-1,-1 26 0-15,-26-26 0 0,27 26 0 16,-27 0 0-16,27-27 0 15,-27 27 0-15,0 0 0 16,26 0 0-16,-26 0 0 0,0 0-129 16,0 0 258-1,0 0-258-15,0 0 258 16,0 0-129-16,27 27-129 15,-27-27 258-15,26 26-258 0,-26-26 258 16,27 0-258 0,-27 0 258-16,26 26-129 15,-26-26 0-15,27 0 0 0,-1 0 0 16,-26 0 0-16,27 0 0 15,-1 0 129-15,1-26-129 16,-1 26 0 0,1-26 0-16,-1-1 0 0,1 27 129 15,-27-26-129-15,27 26 0 16,-1-27 0-16,-26 27 0 15,27-26 0 1,-27 26 0-16,26-26 0 0,-26 26 0 16,0 0 0-16,0 0 129 0,0 0-129 15,27 0 0 1,-27 0 0-16,0 0 0 0,26 0 129 15,-26 0-129 1,27 26 0-16,-27-26 0 0,26 0 0 16,-2 0 0-1,3 0 129-15,-27 0-129 0,26-26 0 16,1-2 0-16,-1 28 129 0,1-26-129 15,-1 26 0 1,1-26 0-16,-27 26 0 16,26-27 0-16,1 27 0 15,-27 0 129-15,26-26-129 0,-26 26 0 16,27-27 0-1,-27 27 0-15,27-26 0 16,-1 26 0-16,-26 0 129 16,27-26-129-16,-27 26 0 0,26-27 129 15,-26 27-129-15,0-27 0 16,0 27 0-1,0 0 129-15,0 0-129 0,0-26 0 16,0 26 0-16,0-27 129 16,0 27-129-16,0-26-129 15,0 0 129 1,0 26 0-16,0-27 0 0,0 1 0 15,0-1 0-15,0 0 0 16,0 1 0-16,0-1 0 16,0 27 129-16,-26-26-129 0,26 0 0 15,-27-1 0 1,27 1 0-16,-26-1 0 0,26 1 0 15,-27-1 0 1,0 0 0-16,1 27 0 0,-1-26 0 16,27 0 0-1,-26 26 0-15,-1-27 0 0,27 27 0 16,-26 0-129-16,26 0 129 15,0 0-129-15,0 0 258 16,0 0-129-16,-27-26 0 0,27 26 0 16,-26 0 0-1,26 0 0-15,0-26 0 16,0-1 0-16,0 0-129 15,26 0 258-15,-26 1-258 0,27 0 129 16,-27-1 0 0,26 27 0-16,1-26 0 15,-27 0 0-15,26-1 0 0,1-26 0 16,-1 26 0-16,-26 1 0 15,27-1 0-15,0-25 0 16,26 25 0 0,-27-25 129-16,1 24-258 0,-27 2 258 15,26-1-129-15,1 1 0 16,-1 0 0-16,-26-1 0 15,27 27 0 1,-1-26 0-16,-26 0 0 0,27-1 129 16,-1 27-129-16,-26-27 0 0,27 0 0 15,-1 1 0 1,1 0 0-16,0-1 0 0,-27 1 0 15,26 0-129 1,1-1 258-16,-27-26-258 0,26 26 129 16,-26 1-129-1,0-1 129-15,0 1 0 0,27-27-129 16,-27 27 258-16,0-28-258 0,0 1 258 15,0 27-129 1,0-27 129-16,0 1-258 16,0-2 129-16,0 1 0 15,-27 0 0-15,27 1 0 16,0 25 0-16,0-26 0 15,-26 26 0-15,26 1 0 16,0-1 0-16,0 1 0 16,0 0 0-16,0 26 0 15,26-27 0-15,-26 0-129 0,27 1 258 16,-1-1-258-1,-26 1 258-15,27-27-129 0,-27 27 129 16,26-1-129 0,-26 1-129-16,27-1 129 0,-27 0-258 15,0 1 387 1,0 0-258-16,0 26 129 0,0-27-258 15,0 1 258 1,0 26 0-16,-27-27 0 0,27 1 0 16,0-1-129-16,0 27 258 0,-26-27-258 15,26 27 129 1,0-26-129-16,0 26 258 0,-27-26-258 15,27 26 258 1,0 0-258-16,0 0 129 0,0 0-129 16,0 0 129-1,0 0-129-15,0 0 0 0,0 0-129 16,0 0-516-16,0 0-903 15,0 0-2709-15,0 0-516 16,0 0-129-16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2:20.3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0 258 0,'0'0'1677'0,"0"0"-258"16,0 26-129-16,0-26-387 15,0 0-129-15,0 27-258 0,0-27-387 16,0 27 129-1,0-27-258-15,0 26-258 0,0-26-258 16,0 0-774 0,0 0-1548-16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2:20.9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8C7000-4E22-4010-B153-5C84FF17E04C}" emma:medium="tactile" emma:mode="ink">
          <msink:context xmlns:msink="http://schemas.microsoft.com/ink/2010/main" type="writingRegion" rotatedBoundingBox="9832,11935 9978,13763 9782,13779 9635,11951">
            <msink:destinationLink direction="with" ref="{FE977AA1-0930-42F0-B68B-CE8B5AEA983E}"/>
          </msink:context>
        </emma:interpretation>
      </emma:emma>
    </inkml:annotationXML>
    <inkml:traceGroup>
      <inkml:annotationXML>
        <emma:emma xmlns:emma="http://www.w3.org/2003/04/emma" version="1.0">
          <emma:interpretation id="{7B5CD611-CBF5-4661-BCD7-07ACDB601583}" emma:medium="tactile" emma:mode="ink">
            <msink:context xmlns:msink="http://schemas.microsoft.com/ink/2010/main" type="paragraph" rotatedBoundingBox="9832,11935 9978,13763 9782,13779 9635,11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FB727-6766-427D-96B7-6536870DDFA5}" emma:medium="tactile" emma:mode="ink">
              <msink:context xmlns:msink="http://schemas.microsoft.com/ink/2010/main" type="line" rotatedBoundingBox="9832,11935 9978,13763 9782,13779 9635,11951"/>
            </emma:interpretation>
          </emma:emma>
        </inkml:annotationXML>
        <inkml:traceGroup>
          <inkml:annotationXML>
            <emma:emma xmlns:emma="http://www.w3.org/2003/04/emma" version="1.0">
              <emma:interpretation id="{AA6FE7B2-5A07-4676-8B76-FCFCBF1029CB}" emma:medium="tactile" emma:mode="ink">
                <msink:context xmlns:msink="http://schemas.microsoft.com/ink/2010/main" type="inkWord" rotatedBoundingBox="9832,11935 9978,13763 9782,13779 9635,11951">
                  <msink:destinationLink direction="with" ref="{B09BA8FF-662C-4D03-B14C-0343FCF858A1}"/>
                  <msink:destinationLink direction="with" ref="{B197FE88-5B44-4B34-BEF7-9AA41D650E7A}"/>
                  <msink:destinationLink direction="with" ref="{175D8C44-3D41-4ABE-A36E-131C5FC39CA3}"/>
                </msink:context>
              </emma:interpretation>
            </emma:emma>
          </inkml:annotationXML>
          <inkml:trace contextRef="#ctx0" brushRef="#br0">208 1191 3870 0,'0'0'4386'16,"-24"-26"-258"-16,24 26-3225 16,0 0-387-16,0 0-129 15,0 0-258-15,0 0-129 0,-26 26 0 16,26-26-129-16,0 0-258 15,0 0-1677 1,0 27-2064-16,0-27 0 0</inkml:trace>
          <inkml:trace contextRef="#ctx0" brushRef="#br0" timeOffset="630.0008">184 1430 3354 0,'0'-27'4773'0,"0"27"-516"16,0 0-2322-1,-26 0-387-15,26 0-258 0,0 0-516 16,0 0 0 0,-27 0-516-16,27 0 0 0,0 0-387 15,0 0 129 1,0 0-258-16,0 0-387 0,0 0 0 15,0 0-1032 1,0 0-1419-16,27 0-1419 16,-27 0-258-16</inkml:trace>
          <inkml:trace contextRef="#ctx0" brushRef="#br0" timeOffset="1110.0015">235 1801 4128 0,'0'0'4773'16,"-27"-53"-2322"-16,27 53-258 0,0 0-387 16,0 0-516-16,0 0-516 15,0 0-387 1,-24 0-129-16,24 0-387 0,0 0 0 15,0 0-516-15,0 53-645 16,0-53-1806-16,0 0-1290 16,0 26-387-1</inkml:trace>
          <inkml:trace contextRef="#ctx0" brushRef="#br0" timeOffset="-1050.0015">105 52 645 0,'0'0'774'16,"0"0"0"-16,-27 0-387 0,27 0 129 15,0 0-258 1,0 0 258-16,0 0-387 0,0 0 129 15,0 0 129 1,-26 27-129-16,26-27 129 0,0 27 0 16,0-27 0-1,0 27 0-15,0-27 129 0,0 26-129 16,0-26 0-16,0 26 0 0,0-26-129 15,0 27-129 1,0-27 0-16,0 26 129 16,0-26-258-16,0 0 0 15,26 26 0-15,-26-26 258 0,0 0-129 16,0 0 0-1,0 0 0-15,0 0 129 16,0 0 0-16,0 0-129 16,0 0 0-16,-26 0-258 0,26 0 258 15,0 0-129-15,0-26 0 16,0 26 0-1,0 0-129-15,0 0 129 0,0 0 0 16,0 0 0-16,0 0 0 16,0 0 0-16,0 0 0 15,-27 0 0 1,27 0 129-16,0 0-129 0,0 0 129 15,-26 0 129-15,26 0-258 16,0 0 0-16,0 0 0 16,0 0 0-16,0 26 0 0,0-26-258 15,0 27 516 1,0-27-258-16,0 0 0 0,0 0 0 15,0 27 0 1,0-27 0-16,26 27 0 0,-26-27 129 16,27 0-258-1,-27 0 258-15,0 26 0 0,0-26-129 16,0 0 129-16,26 0 0 15,-26 0-129-15,27-26 129 16,-27 26 0-16,0-27-129 0,0 0 258 16,26 0-258-1,-26 1 129-15,0 26 0 16,0-26-129-16,0 26 258 15,-26-27-129-15,26 27 0 0,0-26-129 16,0 26 258 0,-27 0-258-16,27 0 0 15,0 0 0-15,-26 0-258 0,26 0 258 16,-27 26 0-16,27 1 0 15,0-1-129-15,0 0 0 16,-26 1 129 0,26 0 0-16,0 0-129 0,0-1 258 15,0-26-129-15,0 0 0 16,26 26 0-16,-26-26 0 15,27 0 0 1,-27 0-129-16,26-26 0 0,1 0 0 16,-27-1 0-16,26 0-129 0,-26-26 258 15,0 27-129 1,0-1 129-16,0 1 0 0,0-27 129 15,-26 26-129 1,26 0 258-16,-27 1-258 0,27 26 0 16,-26-26 0-1,26 26 0-15,0 0 0 0,0 0 129 16,0 0-129-16,-27 0 0 0,27 26 129 15,0 27-258 1,0-26 129-16,0 26 0 16,0-27 129-16,0 27-129 15,0-27 129-15,0 28-129 0,27-27 0 16,-27-1 129-1,0 0-129-15,0-26 0 16,26 27 129-16,-26-27-129 16,27-27 0-16,-27 27 129 0,26-26-129 15,1 26 0-15,-27-26 258 16,0-1-258-1,26 0 0-15,-26 0 0 0,0 27 0 16,0-26 0-16,0 0 0 16,0 26 129-16,0 0 0 15,-26-27-129 1,26 27 0-16,0-26 0 0,0 26 0 15,-27 0 0-15,27 0 0 16,-26 26-129-16,26 1 129 16,-27-1 0-16,27 0 0 0,0 1 129 15,0 27-129 1,0-2 0-16,0 1 0 0,0 0 0 15,0-27-129 1,0 28 258-16,27-28-258 0,-27 1 258 16,0-27-129-1,26 0 0-15,-26 0-129 0,0-27 129 16,0 27-129-16,27-26 129 15,-27-28-258-15,0 28 0 16,0-1 129-16,0 1 0 16,-27 0 0-16,27-1 0 15,0 1-129-15,-26 0 0 16,26 26 129-16,0 0 0 15,0 0 0-15,-27 0 0 16,27 0-258-16,0 0 129 16,-26 0-258-16,26 0-129 15,0 26-774-15,0-26-516 0,0 26-129 16,0-26 129-1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6T19:12:22.7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0 1677 0,'0'0'3612'0,"0"0"-1548"0,0 0-516 15,0 26-129-15,0-26 0 0,0 0-258 16,0 27-129-1,0-27-258-15,0 0-129 16,0 0-258-16,0 26-258 16,0-26-129-16,0 0 0 0,0 26-258 15,0-26-774 1,0 0-1548-16,0 0-1677 15,0 0-129-15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54.6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194 1523 903 0,'0'0'1677'0,"0"0"0"0,0 0 0 15,0-7 387-15,0 7-258 0,0 0-387 16,3-14 258 0,-3 14-387-16,0 0 129 0,0 0-258 15,0 0-258 1,0 0-129-16,0 0-129 0,-9-8-258 15,9 8 0 1,0 0-129-16,0 0-129 0,-14-16 129 16,14 16-129-1,-15-18 0-15,5 7 129 0,-6-3 0 16,-2-2-129-16,-6 1 129 15,-3-2 0-15,-9 1 129 16,-2-2-258-16,-9 3 258 0,-1-3-258 16,-5 7 258-1,-2-1-129-15,-7 4 0 16,2-1 129-16,-4 8-258 15,-1 0 258-15,-4 1-258 0,-5 2 129 16,-3 8-129 0,1 8-129-16,-2 4 0 15,-4 2 129-15,1 11-129 0,1 0 0 16,-1 9 129-16,6 4-129 15,0 5 129-15,3 5-129 16,-1 2 258 0,6 2-129-16,3 5 0 0,5 3 0 15,3 1-258-15,-1 6 258 16,7-3-258-16,0 5 0 15,4 2 0-15,2 1 129 0,-1 4-129 16,-1 3 0 0,2-1 258-16,2 1-258 0,-1-1 258 15,2-2-129 1,-2 2 129-16,1-2-258 0,-2-3 258 15,1 0-129 1,1 2 0-16,-2-7 258 0,-4-3-387 16,0-4 129-1,0-9-129-15,-1-10 258 0,-3-12-258 16,4-14 129-16,-3-13-129 0,0-11 0 15,3-4 129 1,3-11 0-16,0-4 129 16,4 2-258-16,1 0 258 15,0 7-129-15,2 4 0 0,0 4 0 16,3 19 0-1,-4 7 0-15,0 11 0 16,-1 14 0-16,-2 13 0 16,0 13 0-16,-2 10-129 0,1 15 258 15,-2 6-129-15,-2 8-129 16,2 6 258-1,2-3-129-15,-4-4 0 0,6-4 129 16,1-12-129-16,6-13 0 16,2-19-258-16,3-11-516 15,5-32-4257 1,1-2-129-16,4-18-387 0,0 0-387 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54.6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4228 222 903 0,'-1'-13'1419'0,"1"13"258"15,-5-16 129-15,5 16 516 16,0 0-516-16,-9-18 0 15,9 18-387-15,-11-4 0 0,-2 10-258 16,13-6-129 0,-27 19-258-16,9-10-129 0,-7 9 129 15,1-3-258 1,-7 9 0-16,0-4-129 0,-7 9 0 15,-1 0-129 1,-4 5 0-16,-2 2-258 0,-5 6 129 16,-1 5-129-1,-2 8 0-15,-5 4 258 0,0 4-258 16,-3 10 387-16,-2 5-258 15,0 9 129-15,2 7 0 16,0 11-129-16,2 6 258 16,6 2-258-16,2 7 129 15,9-2-129-15,4 2 0 16,9-3 0-16,1-10-129 15,6-7 0-15,5-8 0 16,3-8 0-16,-3-9 0 16,3-5 0-16,-1-7-129 15,-1-5 258-15,1 1-258 0,-2-1 258 16,-5-5-129-1,-1 5 0-15,-2 2 0 0,-3 3 0 16,-1 2 0 0,-5 2 0-16,0 2 0 0,-5 1 0 15,3-2 129 1,-4 1-258-16,-1-8 258 0,1 0-129 15,0-7 0-15,0-7 0 16,0-4 0-16,2-7 0 16,3-4-129-16,-4-3 258 0,4-5-387 15,-2-3 258 1,2 2-129-16,-2 1 0 15,-1 4 0-15,1 3 129 16,-4 8 0-16,-1 3-129 0,0 6 258 16,-1 0-258-1,2 5 258-15,2-1-129 16,2-1 129-16,1-3-258 0,6-7 258 15,4-4-129-15,7-6 0 16,-1-4 0-16,2-6 0 16,3-2 0-1,3 0 0-15,-1-1 129 0,-1 3-129 16,1-2 0-16,-2 0 129 15,-2 2-129-15,0-1-129 16,-2 5 387 0,-1-6-387-16,1 3 258 0,1-3-129 15,-2 1 129-15,4-4-258 0,2-1 258 16,2-1 0-1,12-14-129-15,-12 14 0 0,12-14 129 16,0 0-129 0,0 0 258-16,0 0-258 0,-13 8 0 15,13-8 0 1,0 0 0-16,0 0-258 0,0 0 258 15,0 0 0-15,0 0 0 0,0 0 0 16,0 0 0 0,0 0 0-16,0 0 258 15,0 0-258-15,0 0 129 16,0 0 0-16,0 0-129 0,0 0 129 15,0 0-129 1,0 0 0-16,0 0 0 16,-11 7 129-16,11-7-129 15,-12 0 0-15,12 0 0 0,-20 0 0 16,5-4 129-16,-3-5-129 15,-7 1 0 1,-3-2 0-16,-7-7 0 0,-5-3 129 16,-6-6-129-16,-13-7 0 15,-1-6 129-15,-11-7-258 16,-2-6 129-1,-3-7 0-15,3-1-129 0,3-2 129 16,8 8 0-16,10 6-129 16,8 8 129-16,15 10 0 15,7 8-129-15,10 9-258 0,1 8-774 16,11 5-3612-1,0 0-387-15,0 0-387 0,0 0-516 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54.6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08F0DD-F552-4BC5-B527-42C418BFF0CC}" emma:medium="tactile" emma:mode="ink">
          <msink:context xmlns:msink="http://schemas.microsoft.com/ink/2010/main" type="inkDrawing" rotatedBoundingBox="8073,13316 8763,16409 8281,16516 7592,13424" shapeName="Other">
            <msink:destinationLink direction="with" ref="{CD686F2D-7966-4020-914E-F2DE72902981}"/>
            <msink:destinationLink direction="with" ref="{B3DEBA40-8BD9-4DEE-9BE4-7A926A572C2A}"/>
          </msink:context>
        </emma:interpretation>
      </emma:emma>
    </inkml:annotationXML>
    <inkml:trace contextRef="#ctx0" brushRef="#br0">0 0 774 0,'0'0'774'16,"0"0"0"0,0 0 129-16,0 0 129 0,20 23 0 15,-20-23 516-15,0 0-258 16,20 23 0-16,-20-23 0 15,18 23-129-15,-18 0-129 0,20-1 0 16,-1 25-258 0,21 1 129-16,-22-27 0 0,21 49-387 15,-19-23 129 1,18-1-129-16,-18 23 129 0,19 0-258 15,-1-23 0 1,1 0-129-16,-19 24 0 0,18-23 129 16,-18-25-258-1,-2 25 129-15,3-24-129 0,-1 0 0 16,-2 0 0-16,2 0 0 0,-20-23 0 15,19 23-129 1,-19-23 0-16,0 23 129 16,0-23-129-16,0 0 0 15,0 0 0-15,20 0 0 0,-20 0 0 16,0 0 258-1,0 0-258-15,0 0 0 16,0 0 0-16,0 0 0 16,0 0 0-16,0 0 129 0,0 0-129 15,0 0 129-15,0 23-129 16,0-23 129-1,0 0 0-15,0 24-129 0,0-24 0 16,0 0 0-16,0 22 129 16,0-22-129-16,-20 24 0 15,20-24 129 1,0 0-129-16,0 0 129 0,0 23 0 15,0-23-129-15,0 23 129 0,0 0 0 16,0 0 0 0,0 0 0-16,0 1 0 0,0 22-129 15,0-23 129 1,0 46-129-16,0-23 129 0,0 24 0 15,0-1 0 1,20 1-129-16,-20 21 129 0,0 2 258 16,20-23-387-1,-20 46 129-15,0-24-129 0,18 0 129 16,-18 23 0-16,20-22-258 16,-2-1 258-16,-18-23-258 15,21 24 129-15,-21-23-129 0,0-24 258 16,20 23-258-1,-20-23 129-15,0 1 0 16,18-1 0-16,-18-23 0 16,0 23 0-16,0-23 0 0,0 0-129 15,0-23-129 1,0 0 0-16,0 24-129 15,0-24-258-15,-18 0-516 0,18 0-1677 16,0-24-2064-16,0 1-387 16,0 0-258-16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33.1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C6A8C9-6284-4C4E-9535-71A7215E5352}" emma:medium="tactile" emma:mode="ink">
          <msink:context xmlns:msink="http://schemas.microsoft.com/ink/2010/main" type="inkDrawing" rotatedBoundingBox="17088,15832 18315,12995 18836,13221 17610,16058" semanticType="callout" shapeName="Other">
            <msink:sourceLink direction="with" ref="{D366135B-09CD-49D2-B6F2-6A0A4D53D5A4}"/>
            <msink:sourceLink direction="with" ref="{790DCA96-8860-4309-886F-DBBC5E4790E3}"/>
          </msink:context>
        </emma:interpretation>
      </emma:emma>
    </inkml:annotationXML>
    <inkml:trace contextRef="#ctx0" brushRef="#br0">854 5340 645 0,'0'0'1935'16,"0"0"258"-1,0 0 258-15,0 0-258 0,0 0-387 16,0 0-129-1,0 0-258-15,0 0 0 0,0 0-129 16,0 0-258 0,0 0-129-16,0 0-258 0,0 0-258 15,0 0 0 1,0 0 0-16,0 23-258 0,0-23 0 15,0 0 0-15,-22 23 0 0,22-23 0 16,-24 23 0 0,0 0-129-16,24 0 129 0,-21 23 129 15,-3 1-258 1,-22-1 129-16,22 0 0 0,2 0-129 15,-23 1 0 1,-4-1 129-16,4 0-129 0,23 23 129 16,-48-22 0-1,25 22-129-15,-4-22 129 0,4-1 0 16,-1 23 0-16,0-23 0 15,1 0 0-15,-4 1-129 16,4-1 129-16,-1 0 0 16,0 0-129-16,22 0 0 15,-21 0 0-15,21-22 129 16,24-1-258-16,-22 0 258 15,-2 0-129-15,24-23 0 16,0 23 0-16,0-23 0 0,0 0 0 16,0 0 0-1,0 0 0-15,24 0 0 0,-24 0 0 16,0 0 0-1,0 0 0-15,0 0 0 0,0 0 0 16,0 0-129 0,0 0 258-16,0 0-129 0,0 0 0 15,0 23 0 1,0-23 0-16,0 0 0 0,0 0 0 15,0 0 0-15,0 0 0 16,0 0 0-16,0 0 0 16,0 0 0-16,0 0 0 0,0 0 0 15,0 0 0 1,0 24 0-16,0-24 0 15,0 0 0-15,0 0 0 16,0 0 0-16,0 22 0 0,0-22 0 16,0 47 0-1,0-24 129-15,0 0-129 16,0 0-129-16,0 23 129 0,0 0-129 15,-24 0 129-15,24 24-129 16,0-23 129-16,0 45-129 16,-22-23 129-1,22 24 0-15,-24-24 0 0,24 23 129 16,-24 1-129-16,24-1 0 15,0 1 129-15,0-1-129 16,0 0 0-16,0-22-258 0,0-2 0 16,0-22-1032-1,0 2-3354-15,0-26-387 0,0-22-258 16,0 0-387-1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55:28.9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51CC43-D6C6-4D62-BE79-00C4B9A666A7}" emma:medium="tactile" emma:mode="ink">
          <msink:context xmlns:msink="http://schemas.microsoft.com/ink/2010/main" type="inkDrawing" rotatedBoundingBox="7978,12999 8668,16092 8186,16199 7497,13107" shapeName="Other">
            <msink:destinationLink direction="with" ref="{5DE97CD8-9352-4427-8473-D21842EC1145}"/>
          </msink:context>
        </emma:interpretation>
      </emma:emma>
    </inkml:annotationXML>
    <inkml:trace contextRef="#ctx0" brushRef="#br0">0 0 774 0,'0'0'774'16,"0"0"0"0,0 0 129-16,0 0 129 0,24 23 0 15,-24-23 516-15,0 0-258 16,24 23 0-16,-24-23 0 15,21 23-129-15,-21 0-129 0,24-1 0 16,-2 25-258 0,26 1 129-16,-26-27 0 0,24 49-387 15,-22-23 129 1,21-1-129-16,-21 23 129 0,22 0-258 15,0-23 0 1,0 0-129-16,-22 24 0 0,21-23 129 16,-21-25-258-1,-2 25 129-15,2-24-129 0,0 0 0 16,-2 0 0-16,2 0 0 0,-24-23 0 15,22 23-129 1,-22-23 0-16,0 23 129 16,0-23-129-16,0 0 0 15,0 0 0-15,24 0 0 0,-24 0 0 16,0 0 258-1,0 0-258-15,0 0 0 16,0 0 0-16,0 0 0 16,0 0 0-16,0 0 129 0,0 0-129 15,0 0 129-15,0 23-129 16,0-23 129-1,0 0 0-15,0 24-129 0,0-24 0 16,0 0 0-16,0 22 129 16,0-22-129-16,-24 24 0 15,24-24 129 1,0 0-129-16,0 0 129 0,0 23 0 15,0-23-129-15,0 23 129 0,0 0 0 16,0 0 0 0,0 0 0-16,0 1 0 0,0 22-129 15,0-23 129 1,0 46-129-16,0-23 129 0,0 24 0 15,0-1 0 1,24 1-129-16,-24 21 129 0,0 2 258 16,24-23-387-1,-24 46 129-15,0-24-129 0,21 0 129 16,-21 23 0-16,24-22-258 16,-2-1 258-16,-22-23-258 15,24 24 129-15,-24-23-129 0,0-24 258 16,24 23-258-1,-24-23 129-15,0 1 0 16,22-1 0-16,-22-23 0 16,0 23 0-16,0-23 0 0,0 0-129 15,0-23-129 1,0 0 0-16,0 24-129 15,0-24-258-15,-22 0-516 0,22 0-1677 16,0-24-2064-16,0 1-387 16,0 0-258-16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33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66135B-09CD-49D2-B6F2-6A0A4D53D5A4}" emma:medium="tactile" emma:mode="ink">
          <msink:context xmlns:msink="http://schemas.microsoft.com/ink/2010/main" type="inkDrawing" rotatedBoundingBox="19379,13166 19926,16399 19349,16497 18801,13263" shapeName="Other">
            <msink:destinationLink direction="with" ref="{62C6A8C9-6284-4C4E-9535-71A7215E5352}"/>
          </msink:context>
        </emma:interpretation>
      </emma:emma>
    </inkml:annotationXML>
    <inkml:trace contextRef="#ctx0" brushRef="#br0">-6 0 129 0,'0'0'3870'0,"0"0"-1419"15,0 0-645-15,0 0 0 16,0 0 0-16,0 0 258 0,0 0-645 16,0 23-258-1,0-23-129-15,0 46 129 0,0-46-258 16,46 47 0-1,-25-24-129-15,3 23 0 0,0-23-387 16,22 23 0 0,0 1-258-16,0-1 129 0,-1 23-129 15,3-23-129 1,-2 1 129-16,0 22-129 0,0-22 0 15,-1-1-129-15,3-1 258 16,-26 2-129-16,24-1-129 16,-22-23 129-16,0 0 0 15,-24 1 0-15,22-2 0 16,-22-22 0-16,24 24 0 15,-24-24 0-15,0 0 0 16,0 0 0-16,0 0 0 16,0 0 129-16,0 22-129 15,0-22 0-15,0 24 0 16,0-24 0-16,0 24 0 0,0-24 0 15,0 0 0 1,0 0 0-16,0 0 0 0,0 0 0 16,0 0 0-1,0 0 0-15,0 0 0 0,0 0 0 16,0 0 129-1,0 0-129-15,0 0 0 0,0 0 0 16,0 0 0-16,0 0 0 16,0 0 0-16,0 0 129 15,0 22-258-15,0-22 258 0,0 24-129 16,0-2 0-1,0 2 0-15,0-2 0 16,0 25-129-16,0 22 129 16,0 0 0-16,-24 24-129 0,24-1 129 15,0 47 129 1,0-23-129-16,0 45 0 15,0-22 0-15,0 22 129 0,0-22 0 16,0 24-129-16,-22-25 0 16,22-23 0-16,0 1 0 15,0-23-129 1,0-1 0-16,0-46-387 0,0 23-645 15,-24-45-3612-15,24-1-387 16,0-23-387-16,0 0-129 16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33.1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2F21A5-A4A1-4957-B736-526FB3FF6606}" emma:medium="tactile" emma:mode="ink">
          <msink:context xmlns:msink="http://schemas.microsoft.com/ink/2010/main" type="inkDrawing" rotatedBoundingBox="18609,9795 18732,13215 18656,13218 18533,9798" semanticType="callout" shapeName="Other">
            <msink:sourceLink direction="with" ref="{C8E820F3-4AF4-4154-93FD-D053A13508F8}"/>
            <msink:sourceLink direction="with" ref="{790DCA96-8860-4309-886F-DBBC5E4790E3}"/>
          </msink:context>
        </emma:interpretation>
      </emma:emma>
    </inkml:annotationXML>
    <inkml:trace contextRef="#ctx0" brushRef="#br0">7 109 645 0,'0'0'1548'0,"0"0"-258"15,0 0 129-15,0 0-516 0,0-23 258 16,0 23 0-1,0 0-258-15,0 0 0 16,0 0-129-16,22 0-129 16,-22 0 0-16,0 0 129 0,0 0-387 15,0-23 258 1,0 23-129-16,0-23-129 15,0 23 129-15,0-23-129 16,0 23-129-16,0-23 129 0,0 23 0 16,0-23-129-16,0 23-129 15,0 0 129 1,0 0-129-16,0 0 129 0,0 0 0 15,0 0-129-15,0 0 387 16,0 0-258-16,0 0 129 16,0 0 0-1,0 0-129-15,0 0 129 0,0 0 0 16,0 0 0-16,0 0-129 0,0 0 129 15,0 46 0 1,0-46-129-16,0 46 0 0,0-23 0 16,0 23 0-1,0 1-129-15,0-1 129 0,0 0-258 16,0 23 258-1,0-22-129-15,0 22-129 0,0 0 258 16,0 0-258 0,0 1 258-16,0-24-258 0,0 23 387 15,0 1-387-15,0 0 258 16,0-2-129-16,0-21 0 15,0 22 0-15,0 0-129 0,0 0 129 16,0 1-129 0,0-1 129-16,0 1-129 15,0-1 0-15,0-23 0 16,0 23 0-16,0-22 0 0,0 22-129 15,0-22 258 1,0-1-129-16,0 0 0 16,0 0 0-16,24 0 0 0,-24 0 129 15,0 0-129-15,0 1 0 16,0-1 0-16,21 0 0 15,-21 1 0 1,24-1 0-16,-24-23 129 0,0 23-129 16,24-23 0-16,-24 24 0 15,0-25 0-15,0 25 0 16,0-24 129-16,0 23-129 0,0-24 0 15,0 25 0 1,0-24 129-16,0 23-129 0,0 1 0 16,0-24 0-1,0 24 129-15,0-1-258 0,0-23 258 16,0 23-129-1,0-23 0-15,0 23 0 0,0-23 0 16,0 0 0 0,0 23 0-16,0-22 129 0,0-1-129 15,0 23 0-15,0-22 0 0,0-2 0 16,0 2 0-1,22 22 129-15,-22-23-129 16,0-23 0-16,0 23 0 16,0-23 0-16,0 23 0 0,0-23-129 15,0 0-129 1,0 0-387-16,0 0-774 15,-22 0-3483-15,22-23-258 16,0 0-387-16,0 0-387 16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19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0F31CE-5AF2-4AF5-A36A-4B1B65A0667A}" emma:medium="tactile" emma:mode="ink">
          <msink:context xmlns:msink="http://schemas.microsoft.com/ink/2010/main" type="inkDrawing" rotatedBoundingBox="7606,6676 8119,6463 8134,6499 7621,6713" semanticType="callout" shapeName="Other">
            <msink:sourceLink direction="with" ref="{E450E4AD-D851-4DFA-92E0-955CCFE62799}"/>
          </msink:context>
        </emma:interpretation>
      </emma:emma>
    </inkml:annotationXML>
    <inkml:trace contextRef="#ctx0" brushRef="#br0">-71-397 903 0,'0'0'2580'0,"24"0"-258"15,-24 0 129-15,0-24-516 16,0 24-129-16,0 0-258 15,0 0-258-15,0 0 0 16,0 0-258-16,0 0 0 16,0 0-129-16,0 0-129 15,0 0-129-15,23-22-129 16,-23 22-129-16,24 0-129 15,-1 0 129-15,-23 0-258 0,23-24 0 16,1 24-129 0,-24 0 129-16,23-23-129 0,0 23 0 15,1-23 0 1,-24 23 0-16,23 0 0 0,0-24 0 15,1 24 129 1,-1 0-258-16,1-23 258 0,-1 23-129 16,-23 0 0-1,23-23 0-15,1 23 0 0,-24 0 0 16,23 0-129-16,-23 0 129 15,23 0 0-15,-23 0 0 16,24-23 0-16,-24 23 0 0,0 0-129 16,0 0 129-1,0 0-129-15,0 0 0 0,0 0 0 16,23 0-129-1,-23 0 129-15,0 0-258 0,24 0-258 16,-24 0-258 0,0 0-1548-16,0 0-2193 0,0 0-129 15,0 0-387-15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21.0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50E4AD-D851-4DFA-92E0-955CCFE62799}" emma:medium="tactile" emma:mode="ink">
          <msink:context xmlns:msink="http://schemas.microsoft.com/ink/2010/main" type="inkDrawing" rotatedBoundingBox="7135,8762 7453,5779 8719,5914 8401,8897" hotPoints="8244,5958 8653,8389 7561,8572 7152,6141" semanticType="enclosure" shapeName="Rectangle">
            <msink:destinationLink direction="with" ref="{800F31CE-5AF2-4AF5-A36A-4B1B65A0667A}"/>
            <msink:destinationLink direction="with" ref="{B0D35150-2BC0-4A1A-B32C-CC81E721E6A5}"/>
          </msink:context>
        </emma:interpretation>
      </emma:emma>
    </inkml:annotationXML>
    <inkml:trace contextRef="#ctx0" brushRef="#br0">-24 863 1161 0,'0'-23'4515'0,"0"23"-903"16,0 0-774-16,24 0-387 16,-24 0-258-16,0 0-774 15,0-24-129-15,0 24-516 0,23 0-129 16,0 0-129-1,-23-24 0-15,24 24-258 0,-1-22-129 16,0-1 0 0,24 23-129-16,-24-24 129 0,1 1-129 15,23 23 0 1,-24-24 0-16,24 24 0 0,-24-23 0 15,24 23 0-15,-24-23 0 0,1 23 0 16,22 0 0 0,-22-23-129-16,-3 23 129 0,2 0-129 15,24-24 0 1,-47 24 0-16,23 0 0 0,-23 0-129 15,23 0 0 1,-23 0 129-16,24 0-258 0,-24 0-129 16,0 0-645-1,0 0-1548-15,0 0-2064 16,0 0-516-16,0 0 258 0</inkml:trace>
    <inkml:trace contextRef="#ctx0" brushRef="#br0" timeOffset="-750">0 187 258 0,'0'0'4644'0,"0"0"258"0,0 0-2193 16,0 0-387-16,0 0-129 16,23-24-645-16,-23 24-516 15,23-23-258 1,-23 23-258-16,24 0-129 0,-1 0-129 15,0-23-129-15,1 23 129 0,-1 0-258 16,0-24 0 0,1 24 129-16,-1-23-129 0,1 23 0 15,22-24 0 1,-22 24 129-16,-1 0-129 0,0-23 129 15,24 23-129 1,-23 0 0-16,-1-24-129 0,0 24 129 16,1 0-258-1,-3 0-129-15,-21 0 0 0,0 0 0 16,23 0-516-16,-23 0-774 15,0 0-2193-15,0 0-1032 16,0 0-258-16</inkml:trace>
    <inkml:trace contextRef="#ctx0" brushRef="#br0" timeOffset="-2519.9936">-374 1680 1419 0,'0'0'2064'0,"0"0"-258"0,0 0-129 15,0 0-129 1,0 0-129-16,0 0-258 0,0 0 0 15,0 0-258 1,0 0 0-16,0-23-258 16,0 23 129-16,0 0-387 15,0 0 0-15,0 0 129 0,0-22-258 16,0-4 0-1,0 26 0-15,0-22 0 16,0-2 0-16,23 1 129 0,-23 0-129 16,0-1-129-16,0 1 129 15,0 23-129-15,0-46-129 16,0 23 129-16,0-1 0 15,0 1 0-15,0 0 0 0,0-1 129 16,0 1-129 0,0 0 0-16,0-1 0 15,0 0 129-15,0 2-129 16,0-2 0-16,0-23-129 0,0 24 129 15,0 23-129-15,23-23 129 16,-23-1 0 0,0 1-258-16,0 0 258 0,0-1-258 15,0 1 258 1,0 0-258-16,0-24 258 0,0 47-129 15,0-23 129 1,0-24 129-16,0 23 0 0,0 2-129 16,0-1 0-16,0-1 129 0,0 1-258 15,0-1 0 1,0 1 0-16,0 0 0 15,0 0 129-15,24-1-129 16,-24 1 0-16,0-1 0 0,0 1 0 16,0 23 0-1,0-24 0-15,0 1 0 0,0 23 0 16,0-23 0-1,0 23 0-15,0-23 0 0,0-1 0 16,0 24 0-16,0-23 0 16,0 0 0-1,0 0 0-15,0 0 0 0,0-1 0 16,0 1 129-16,0-1-129 15,0 1 0-15,-24 0 0 16,24-1 0 0,0 24 129-16,0-23-129 0,0 0 0 15,0 23 0-15,0 0 0 16,0 0-129-16,0 0 129 15,0-24 0-15,0 24 0 0,0-23-129 16,0 23 129 0,0-24 0-16,0 24 129 0,0-23-258 15,0 23 129 1,24-24 0-16,-24 24 0 0,0 0-129 15,0 0 258 1,0 0-258-16,0-23 129 0,0 23 0 16,0-23 0-16,0 23-129 15,0-23 129-15,0 23 0 16,23-24 0-16,-23 1 0 0,0 23 0 15,0 0 0 1,0-23 0-16,0 23 0 16,0 0-129-16,0-23 258 15,0 23-129-15,0 0-129 0,0 0 258 16,0 0-129-1,0-23 0-15,0 23 0 16,0 0 0-16,0-24 0 0,0 24 0 16,-23-23 0-16,23 23 0 15,0-23 0-15,0 23 129 16,0 0-129-1,0 0 0-15,0-24 0 0,0 24-129 16,0-23 258-16,0 23-258 16,0 0 258-16,0 0-258 15,0 0 258-15,0-23-129 0,0 23 0 16,0 0 0-1,0-24 0-15,0 24 0 0,0 0 0 16,23 0 0 0,-23 0 0-16,0 0 0 0,0 0 0 15,0-23 0 1,0 23 0-16,0 0-129 0,0-24 129 15,0 24 0 1,0 0 0-16,0 0 0 0,0 0 0 16,0 0 0-16,0 0 0 0,0-24-129 15,0 24 258 1,0 0-258-16,0 0 129 15,0 0 0-15,0 0 0 16,0 0 0-16,0 0 0 0,0 0 0 16,0 0 0-1,0 0 0-15,0 0 0 0,0 0 0 16,0-22 0-1,0 22 0-15,0 0 0 16,0 0 0-16,0 0 0 0,0 0 0 16,0 0 0-1,0 0 0-15,0 0 129 0,0 0-129 16,0 0 0-1,-23-24-129-15,23 24 129 0,0 0 0 16,0 0 0 0,0 0 0-16,0 0 0 0,0-23 0 15,0 23 0-15,0 0 0 0,0 0 0 16,0 0 0-1,0-23 0-15,0 23 0 0,0-24 129 16,0 24-258 0,0-23 258-16,0 23-129 0,0-23 0 15,0 23 0 1,0-23-129-16,0 23 129 0,0-24 0 15,0 24 0 1,0-23 0-16,0 23 0 0,0-24 0 16,0 24 129-16,23 0-129 15,-23 0 0-15,0-23 0 16,0 23 0-16,0-23 129 15,0 23-258 1,0-23 258-16,0 0-129 0,23-1 0 16,-23 24 0-16,0-24 0 15,0 0 0-15,24 24 0 16,-24-22 0-1,0-1 0-15,0 23 129 0,0-24-129 16,0 24 0-16,23-23 0 0,-23 23 0 16,0-23 0-1,0 23 0-15,24 0 0 0,-24 0 129 16,0-24-258-1,0 24 258-15,46-23-129 0,-46 23 0 16,24-23 0 0,-1 23 129-16,0-24-129 0,-23 1 0 15,24 23-129-15,-1-24 129 0,-23 1 0 16,24 23 0-1,-24-23 0-15,0 23 0 16,23-24-129-16,0 24 129 16,1-23 0-16,-1 23 0 0,0-22 0 15,1 22 0 1,-1 0 129-16,-23-25-129 0,23 25 0 15,1 0 0 1,-1 0 0-16,1-22 129 0,-24 22-129 16,23 0 0-16,0 0 0 15,-23 0 0 1,24 0 0-16,-24 0 0 0,23 0 0 15,-23 0 0-15,23 0 0 16,1 22 0-16,-24-22 0 16,23 0 0-1,1 0 129-15,-1 0-129 0,0 0 0 16,-23 0 0-16,24 25 129 15,-3-25-129-15,-21 0 0 16,0 0 129-16,23 22-129 0,-23-22 129 16,23 0-129-1,-23 0 129-15,0 23-129 0,0 1 0 16,24-24 0-1,-24 23 129-15,0 0-129 0,0-23 129 16,23 24-258 0,-23-24 258-16,0 0-129 0,0 0 129 15,0 0-129-15,0 0 0 0,23 23 0 16,-23-23 0-1,0 0 0-15,0 0 0 0,0 24 0 16,0-24 0 0,0 0 0-16,24 0 129 0,-24 0-129 15,0 23 0 1,0-23 129-16,0 23-258 0,0-23 258 15,0 0-258 1,0 0 258-16,23 24-129 16,-23-24 0-16,0 46 0 0,0-46 0 15,0 24 0-15,0-24 129 16,0 23-129-16,0-23 0 15,0 22 0 1,0 2 129-16,0 0-258 0,0 0 129 0,0-24 129 16,0 23-258-1,0 0 258-15,0 0-258 16,0 0 258-1,0-23-258-15,0 0 129 0,0 24 0 16,0-1 129-16,0-23-129 0,0 24 0 16,0-1 0-1,0 0 0-15,0-23 0 0,0 23 0 16,0 1 0-1,0-1 0-15,-23-23 0 0,23 23 258 16,0 1-258 0,0-24 0-16,0 22 0 0,0-22 0 15,0 24 0-15,0-24 0 0,0 24 0 16,0-24 0-1,0 23 0-15,0-23 129 16,-24 24-129-16,24-24 0 16,0 23 0-16,0-23 0 0,0 0 129 15,0 23-129 1,0 1 0-16,0-1 0 15,0-23 129-15,0 23-129 16,0 1 0-16,0-24 0 0,0 23 0 16,0-23 0-16,0 23 0 15,0 0 0 1,0-23 0-16,0 0 129 0,0 0-129 15,0 47 0-15,0-47 0 16,24 0 129-16,-24 0-129 16,0 23 0-16,0-23 0 15,0 23-129-15,0-23 258 16,0 23-129-1,0-23 129-15,0 24-258 0,0-24 129 16,23 23 0-16,-23-23 129 0,0 24-129 16,0-24 0-1,24 23 0-15,-24-23 0 0,0 24 0 16,0-24 0-1,23 23 0-15,-23-23 0 0,0 0 129 16,0 23-129 0,0 1 0-16,0-24 0 0,23 23 0 15,-23-23 0-15,0 23 0 0,0-23 0 16,0 24 0-1,0-24 0-15,0 23 0 16,0 1 0-16,0-24 0 16,0 23 0-16,0-23 0 15,0 23 0-15,0-23 0 16,0 23 0-16,0-23 0 15,0 23 0-15,0-23 129 16,0 24-129-16,0-24 0 0,0 23 0 16,0 0-129-16,0-23 258 15,0 23-258 1,0 1 258-16,24-24-258 0,-24 23 129 15,0 1 0 1,0-24 0-16,0 23 0 0,0 1 0 16,0-24 0-1,0 23 0-15,0-23 0 0,0 23 0 16,0-23 0-1,0 23 129-15,0-23-129 0,0 24 0 16,0-24 0-16,0 23 0 0,0-23 0 16,0 24 0-1,0-1 0-15,0-23 129 0,0 22-129 16,0 2 0-1,0-24 0-15,0 24 0 16,0-24 0-16,0 23-129 16,0-23 258-16,0 23-129 0,0-23 0 15,0 0 0-15,0 0 0 16,0 24 0-1,0-24 0-15,0 23 0 0,0-23-129 0,0 23 129 16,0-23 0 0,0 0 0-16,0 0 0 15,0 23 129 1,0-23-129-16,0 24 129 0,0-24-129 15,0 23 129-15,0-23-129 16,0 23 129-16,0-23-129 16,-24 24 0-16,24-24 0 0,0 0 0 15,0 0 0 1,0 23 0-16,0-23 0 0,0 0 0 16,0 0 0-1,0 0 0-15,0 23 0 0,0-23 0 16,0 0 0-1,0 0 0-15,0 0 0 0,0 0 0 16,0 0-129 0,0 0 129-16,0 0 129 0,0 24-129 15,0-24 0-15,0 23 0 0,0-23 0 16,0 0-129-1,0 0-129-15,0 0-129 16,0 0-645-16,0 0-3225 16,0-23-774-16,0-1-645 0,-23 1-258 15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56:21.7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D35150-2BC0-4A1A-B32C-CC81E721E6A5}" emma:medium="tactile" emma:mode="ink">
          <msink:context xmlns:msink="http://schemas.microsoft.com/ink/2010/main" type="inkDrawing" rotatedBoundingBox="7163,8623 8291,7877 8511,8210 7384,8956" semanticType="underline" shapeName="Other">
            <msink:sourceLink direction="with" ref="{FD5FB3F0-0919-4992-A868-ED5A4B52A512}"/>
            <msink:sourceLink direction="with" ref="{E450E4AD-D851-4DFA-92E0-955CCFE62799}"/>
          </msink:context>
        </emma:interpretation>
      </emma:emma>
    </inkml:annotationXML>
    <inkml:trace contextRef="#ctx0" brushRef="#br0">-24 1190 2580 0,'0'0'2967'0,"0"0"-129"15,0 0-129 1,0 0-516-16,0 0-258 0,24 0-387 16,-24 0-516-16,46-24-129 15,-22 24-258-15,-1 0-129 16,0-23-129-1,1 23-129-15,-1-24-129 0,0 24 129 16,1-23-129-16,23 23 0 16,-24-23 0-16,0-1 0 15,1 1-129-15,22 23 129 0,-22-23-129 16,-1-1 0-1,1 24-129-15,-1-23 258 0,0 23-258 16,1-23 129 0,-3 23 0-16,2 0-129 0,-23 0 129 15,23-23 0 1,-23 23-129-16,24 0 0 0,-24 0 0 15,0-24 0-15,0 24 0 16,0 0-258-16,23 0-129 16,-23 0-645-16,0 0-1677 0,0 0-1935 15,0 0-258 1,0 0 0-16</inkml:trace>
    <inkml:trace contextRef="#ctx0" brushRef="#br0" timeOffset="-7820">-374 1727 258 0,'0'0'3999'0,"0"0"-1290"16,0 0-516-16,0 0-387 15,0 23-387-15,0-23 129 16,0 0-387-16,0 0-129 16,0 0 0-16,0 0-258 0,0 0 129 15,0 0-258 1,0 0-129-16,0 0 0 0,0 0-129 15,0 0-129 1,0 0 0-16,0-23-129 0,0 23 0 16,0 0 129-1,0-23-129-15,0 23 0 0,23 0 0 16,-23 0-129-1,47-24 129-15,-47 1-129 0,23 23 129 16,0-22-129-16,1 22 0 16,-1-26 0-16,1 4 0 15,22-2 0-15,-22 1 0 0,-1 0 129 16,24 23-129-1,-24-24 0-15,1 1 0 16,-1 0 0-16,0 23 0 16,1-23 0-16,-1 23 0 0,0 0 0 15,1 0 0 1,-1-23 129-16,0 23-258 15,24 0 258-15,-23 0-129 0,-1-24 0 16,0 24 0-16,1-23 129 16,-1 23-129-16,0-23 0 15,24 23 0 1,-23-24 0-16,-1 24 129 0,0-23-129 15,1 23 0-15,-3 0 0 16,2-23 129-16,0 23-129 16,1-24 129-16,-1 24-129 0,0-24 0 15,-23 24 0 1,24-22 0-16,-1 22 129 0,-23 0-129 15,24-24 0 1,-24 24 0-16,23-23 0 0,-23 23 0 16,23 0 129-1,-23 0-129-15,0 0 0 0,24-24 0 16,-24 24 0-1,0 0 129-15,0 0-129 0,0 0 0 16,0 0 0-16,0 0 0 0,23-23 0 16,-23 23 0-1,0 0 0-15,0 0 0 16,0 0 0-16,0 0 0 15,0 0 0-15,0 0 0 0,0 0 0 16,0 0 0 0,0 0-129-16,0 0 129 15,0 0 0-15,0 0-258 16,0 0-129-16,0 0-387 0,0 0-1548 15,0 0-2322-15,0 0-645 16,0 0-258 0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54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5FB3F0-0919-4992-A868-ED5A4B52A512}" emma:medium="tactile" emma:mode="ink">
          <msink:context xmlns:msink="http://schemas.microsoft.com/ink/2010/main" type="inkDrawing" rotatedBoundingBox="7958,10154 9357,8864 10486,10088 9086,11378" semanticType="enclosure" shapeName="Other">
            <msink:destinationLink direction="with" ref="{CD686F2D-7966-4020-914E-F2DE72902981}"/>
            <msink:destinationLink direction="with" ref="{02BE99FE-0E16-4FF8-B1CA-55A1D699F6D0}"/>
            <msink:destinationLink direction="with" ref="{B0D35150-2BC0-4A1A-B32C-CC81E721E6A5}"/>
          </msink:context>
        </emma:interpretation>
      </emma:emma>
    </inkml:annotationXML>
    <inkml:trace contextRef="#ctx0" brushRef="#br0">668 1042 2709 0,'-24'-23'2838'16,"24"23"129"0,-22 0-387-16,22 0-516 0,0-22-645 15,0 22-387-15,-24-25-387 16,24 25 0-16,-24 0-129 15,3-22-129-15,-3 22 0 0,-22-23 0 16,22 23 0 0,-22 0 0-16,24 0-129 15,-26 0 129-15,3 0 0 16,-1 0 0-16,22 0-129 0,-22 0 0 15,0 23 0-15,1-23-129 16,-1 22 129 0,22-22 0-16,-22 25-258 0,1-3 129 15,-4 1 0-15,4 2-129 16,-1-4 129-16,0 3 0 15,1 22 258 1,21 1-258-16,-22-1 258 0,0 0-258 16,-2 23 258-16,26 1-258 15,-23-24 258-15,21 23-129 16,0 0-258-16,-22 1 0 0,46-1 0 15,-22 24 129 1,22-24-258-16,0 0 258 0,0 0-129 16,22 1 129-1,2-1 0-15,22 1 129 0,-22-1-129 16,21 0 0-1,25 1 129-15,-24-24-129 0,24 0 129 16,-3 1-129 0,3-25 0-16,24 2-129 0,-27-1 0 15,27-23 129-15,-3 0-129 0,3-23 129 16,-3-1-129-1,1-22 0-15,2 0 0 16,-3 0 0-16,-21-1-129 16,0 1 258-16,-1-23-387 0,-1 23 129 15,-20-23 0 1,-2 22 0-16,-1-22 0 15,-21 0 0-15,-2-1 258 0,2 24-258 16,-2-23 129-16,-22 0 0 16,24-1 129-16,-24 23-258 15,0-22 258 1,-24 23-258-16,24 0 129 0,-22 0 129 15,22 23-129-15,-24-23 0 16,2 22-129-16,22 1 258 16,-24 0-258-1,24 0 129-15,-24 0-129 0,24 0 0 16,-21-1 0-16,-3 2 0 0,2-1 129 15,-2 23-129 1,0-24 129-16,24 24 0 0,-22-22 0 16,-2 22 0-1,2-24 0-15,-2 24 0 0,0-24 0 16,24 24 0-1,-21-21 0-15,-3 21 0 0,24-25 0 16,-22 25-129 0,22 0 129-16,-24-23 0 0,24 23-129 15,-24-22-129-15,24 22-645 16,-22-47-774-16,22 47-3225 15,0 0-516-15,-24 0-129 0,24 0-387 16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1T21:08:55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686F2D-7966-4020-914E-F2DE72902981}" emma:medium="tactile" emma:mode="ink">
          <msink:context xmlns:msink="http://schemas.microsoft.com/ink/2010/main" type="inkDrawing" rotatedBoundingBox="7537,13431 8339,10645 8467,10682 7665,13468" semanticType="callout" shapeName="Other">
            <msink:sourceLink direction="with" ref="{6308F0DD-F552-4BC5-B527-42C418BFF0CC}"/>
            <msink:sourceLink direction="with" ref="{FD5FB3F0-0919-4992-A868-ED5A4B52A512}"/>
          </msink:context>
        </emma:interpretation>
      </emma:emma>
    </inkml:annotationXML>
    <inkml:trace contextRef="#ctx0" brushRef="#br0">816 47 129 0,'0'0'903'0,"14"-16"258"15,-14 16-129 1,0 0-129-16,0 0 129 0,0 0-129 16,0 0 258-16,0 0-258 0,12-17-129 15,-12 17-258 1,0 0 0-16,0 0-258 0,0 0 0 15,0 0 0 1,5-16-129-16,-5 16 0 0,0 0 0 16,0 0 0-1,0 0 129-15,0 0 258 0,0 0 0 16,0 0 258-16,0 0 129 0,0 0-258 15,0 0 387 1,0 0-258-16,0 0 0 16,-5 8-129-1,5-8-129-15,-12 15-129 0,12-15 0 16,-18 24 0-16,18-24-129 15,-16 28 0-15,7-13-129 16,2 2 129 0,-2-1-129-16,2 3 129 0,-1-2-129 15,0 2 0-15,0 0 0 0,1 3 0 16,-3-4 0-1,3 7 129-15,-1-5-129 0,1 2 0 16,0-2-129 0,1 3 129-16,0-3-129 0,0 0 129 15,-1-1 0 1,2 2 0-16,-4-2-129 0,1-1 0 15,0 1 129 1,-1 0-129-16,0 0 129 0,-1 0-129 16,1 0 129-16,-2 1-129 15,2 0 129-15,1 0-129 16,-2-1 258-16,2 4-258 0,2 1 129 15,-2 0-129 1,-1 1 0-16,3 0 129 0,-4 0-129 16,2 0 129-1,0 1-129-15,0-3 129 0,-2 0-129 16,0 3 129-16,-1-1-129 15,2 1 129 1,-3 0-129-16,3 1 129 0,-2 0-129 16,3 0 258-16,0-5-258 15,1 0 0-15,2-1 129 16,-3 4-129-1,0-4 129-15,1 3-129 0,-2-1 0 16,0 1 0 0,0 3 129-16,1 1-129 0,0-3 0 15,0 2 0-15,1 0 0 0,1 0 129 16,-3-2-129-1,4 0 129-15,0-1-129 0,-2 1 129 16,0-3-129 0,1 2 129-16,3-4-129 0,0 0 129 15,2-1 0 1,-4 2 0-16,2-2 0 0,2-1 0 15,1 0 0 1,-3-1 0-16,2 2 0 0,-2-2 0 16,-1 2-129-16,4-1 129 15,-3-3-129-15,2 3 0 16,-2-2 0-16,-2 1 129 15,2 2-129-15,-2 0 0 16,1-1 0-16,-3 3 129 16,2-1-129-16,-1 3 0 15,0 0 0-15,-1-1 0 16,3 2 0-16,-2-5 129 0,1 0-258 15,1 0 129 1,1 0 0-16,-2-2 129 0,2-1-129 16,-1-3 0-1,3 2 0-15,0 2 0 0,-2 0 0 16,0-2 0-1,3 1 0-15,-1-1 129 0,0-1-129 16,1 1 0 0,-2 0 0-16,2-15 0 0,-2 26 0 15,2-26 0-15,-6 20 0 16,6-20 0-16,-5 19 0 15,5-19 0-15,-6 19 0 0,6-19 0 16,-8 19 0 0,8-19 129-16,-6 18-129 15,6-18 0-15,-8 19 0 16,8-19 0-16,-8 21 0 0,8-21 0 15,-6 22 0 1,6-22 0-16,-8 22 0 16,8-22 0-16,-6 23 0 0,6-23 129 15,-6 18-129-15,6-18 0 16,-4 17 0-16,4-17-129 15,-3 17 258 1,3-17-258-16,-5 19 258 0,5-19-129 16,-7 16 129-16,7-16-129 15,-5 21 0-15,1-7 129 16,4-14-129-16,-8 24 129 0,8-24-258 15,-5 25 258 1,5-25-129-16,-6 18 0 0,6-18 0 16,-5 15 0-1,5-15 0-15,0 0 0 0,-3 17 0 16,3-17 0-1,0 0 0-15,-2 16 0 0,2-16 129 16,0 0-129 0,-7 14 0-16,7-14 0 0,0 0 0 15,0 0-129-15,0 0 129 0,0 0 0 16,0 0 0-1,0-8 0-15,0 8-129 0,0 0 129 16,5-15-129 0,-5 15-129-16,0 0-129 0,0 0-387 15,10 6-774 1,-10-6-3483-16,0 0-258 15,0 0-258-15,0 0-387 16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1T21:09:34.6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BE99FE-0E16-4FF8-B1CA-55A1D699F6D0}" emma:medium="tactile" emma:mode="ink">
          <msink:context xmlns:msink="http://schemas.microsoft.com/ink/2010/main" type="inkDrawing" rotatedBoundingBox="8475,10634 8605,12913 8359,12927 8229,10648" semanticType="callout" shapeName="Other">
            <msink:sourceLink direction="with" ref="{FD5FB3F0-0919-4992-A868-ED5A4B52A512}"/>
            <msink:sourceLink direction="with" ref="{FADC413F-6E44-4937-9102-4CC684E96290}"/>
          </msink:context>
        </emma:interpretation>
      </emma:emma>
    </inkml:annotationXML>
    <inkml:trace contextRef="#ctx0" brushRef="#br0">95 0 903 0,'0'0'903'0,"0"0"0"0,0 0-129 16,0 0 0-16,0 0-129 15,0 0 0-15,0 0-129 16,0 0 258-16,0 0-258 0,6 8-258 16,-6-8 129-1,0 17-258-15,0-17 0 0,2 25-129 16,-2-25 129-1,1 25 0-15,-1-25-129 0,1 24 387 16,-1-24-258 0,0 19 0-16,0-19 0 0,0 17 129 15,0-17 129 1,0 20 0-16,0-20 0 0,0 25-129 15,-2-12 0-15,2 4 0 0,-3-1 129 16,0 2-129 0,1-1 0-16,2 3-129 15,-3-2 258-15,3 4 0 16,-3-4-129-16,3 5 129 15,0-3-129-15,0 6 0 16,-1-3-129-16,1 4 387 16,-4-1-387-16,4 0 129 0,-6-3 129 15,6 3-258 1,-4-3 387-16,2 1-387 0,-1-2 129 15,3 2-129 1,-3 4 129-16,2 1-129 0,-4 2 0 16,2 3 0-1,-2 1 0-15,2 3 0 0,-4-2-129 16,3 3 258-1,-1-2-258-15,2-3 387 0,-2 0-387 16,2 0 129-16,-2-3 0 0,2-1 0 16,-1-1-129-1,3 1 129-15,-2-2 0 0,2 1-129 16,-3-3 129-1,4-2-129-15,-2 1 129 0,1-3-129 16,1-3 0 0,0-2 0-16,0-17 129 0,0 27-129 15,0-27 129 1,0 19-129-16,0-19 0 15,0 16 129-15,0-16-129 0,0 0 0 16,0 15 0-16,0-15 129 16,0 0-129-16,0 15 0 15,0-15 129 1,0 0-129-16,0 0 0 0,0 0 129 15,0 0-129-15,0 14 129 16,0-14 0-16,0 0-129 16,0 0 129-16,0 0 0 0,0 0 0 15,0 0 0 1,0 0-129-16,0 0 129 0,0 0 0 15,0 0 0 1,0 0-129-16,0 0 129 0,0 0-129 16,0 0 129-1,0 0-129-15,0 0 0 0,0 0 0 16,0 0 0-1,0 0 258-15,0 0-258 0,0 0 0 16,0 0 0-16,0 0 0 0,0 0 0 16,0 0 0-1,0 0 129-15,0 0-258 16,9 23 258-16,-3-8-129 15,-1 4 0-15,2 1 0 0,1 5 0 16,-1 3 129 0,3 4 0-16,5 3 0 15,-2 1 0-15,2 2 0 16,3-1 0-16,-2 3 0 0,1-2 0 15,2 0-129-15,-6-4 0 16,2 3 0 0,-3-4 0-16,2-1 0 0,-4 0 0 15,1-2 0-15,1-4 129 16,-4 2-258-16,-1-2 258 15,-2-4-258 1,2-1 258-16,-4-4-258 0,-1-2 129 16,-2-15 0-16,6 22 0 0,-6-22 0 15,0 0 0 1,0 0 0-16,0 0 0 0,0 0 0 15,0 0 0 1,0 0 0-16,1-10 0 0,-1 10 0 16,0-16-129-1,0 16-129-15,-7-15-129 0,7 15-516 16,0 0-645-1,0 0-2193-15,0 0-1032 0,-6-13-258 16,6 13 129-16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1T21:09:00.1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DEBA40-8BD9-4DEE-9BE4-7A926A572C2A}" emma:medium="tactile" emma:mode="ink">
          <msink:context xmlns:msink="http://schemas.microsoft.com/ink/2010/main" type="inkDrawing" rotatedBoundingBox="6572,16405 7198,13319 7641,13409 7015,16495" semanticType="callout" shapeName="Other">
            <msink:sourceLink direction="with" ref="{6308F0DD-F552-4BC5-B527-42C418BFF0CC}"/>
            <msink:sourceLink direction="with" ref="{FADC413F-6E44-4937-9102-4CC684E96290}"/>
          </msink:context>
        </emma:interpretation>
      </emma:emma>
    </inkml:annotationXML>
    <inkml:trace contextRef="#ctx0" brushRef="#br0">802 0 774 0,'0'0'774'16,"0"0"0"0,0 0 129-16,0 0 129 0,-22 23 0 15,22-23 516-15,0 0-258 16,-22 23 0-16,22-23 0 15,-19 23-129-15,19 0-129 0,-22-1 0 16,2 25-258 0,-24 1 129-16,24-27 0 0,-22 49-387 15,20-23 129 1,-19-1-129-16,19 23 129 0,-20 0-258 15,0-23 0 1,0 0-129-16,21 24 0 0,-20-23 129 16,19-25-258-1,2 25 129-15,-2-24-129 0,0 0 0 16,2 0 0-16,-2 0 0 0,22-23 0 15,-20 23-129 1,20-23 0-16,0 23 129 16,0-23-129-16,0 0 0 15,0 0 0-15,-22 0 0 0,22 0 0 16,0 0 258-1,0 0-258-15,0 0 0 16,0 0 0-16,0 0 0 16,0 0 0-16,0 0 129 0,0 0-129 15,0 0 129-15,0 23-129 16,0-23 129-1,0 0 0-15,0 24-129 0,0-24 0 16,0 0 0-16,0 22 129 16,0-22-129-16,22 24 0 15,-22-24 129 1,0 0-129-16,0 0 129 0,0 23 0 15,0-23-129-15,0 23 129 0,0 0 0 16,0 0 0 0,0 0 0-16,0 1 0 0,0 22-129 15,0-23 129 1,0 46-129-16,0-23 129 0,0 24 0 15,0-1 0 1,-22 1-129-16,22 21 129 0,0 2 258 16,-22-23-387-1,22 46 129-15,0-24-129 0,-19 0 129 16,19 23 0-16,-22-22-258 16,2-1 258-16,20-23-258 15,-22 24 129-15,22-23-129 0,0-24 258 16,-22 23-258-1,22-23 129-15,0 1 0 16,-20-1 0-16,20-23 0 16,0 23 0-16,0-23 0 0,0 0-129 15,0-23-129 1,0 0 0-16,0 24-129 15,0-24-258-15,20 0-516 0,-20 0-1677 16,0-24-2064-16,0 1-387 16,0 0-258-16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1T21:09:37.8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BEE63F-21D5-429D-AB75-71DF39BE0EDB}" emma:medium="tactile" emma:mode="ink">
          <msink:context xmlns:msink="http://schemas.microsoft.com/ink/2010/main" type="writingRegion" rotatedBoundingBox="8459,10787 9261,10787 9261,12937 8459,12937"/>
        </emma:interpretation>
      </emma:emma>
    </inkml:annotationXML>
    <inkml:traceGroup>
      <inkml:annotationXML>
        <emma:emma xmlns:emma="http://www.w3.org/2003/04/emma" version="1.0">
          <emma:interpretation id="{A118FC10-A0B8-418A-8150-E34DC89F2D50}" emma:medium="tactile" emma:mode="ink">
            <msink:context xmlns:msink="http://schemas.microsoft.com/ink/2010/main" type="paragraph" rotatedBoundingBox="8459,10787 9261,10787 9261,12937 8459,12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E76F7B-5EF6-47FA-A2AA-5B7A4DBF4B80}" emma:medium="tactile" emma:mode="ink">
              <msink:context xmlns:msink="http://schemas.microsoft.com/ink/2010/main" type="line" rotatedBoundingBox="8459,10787 9261,10787 9261,12937 8459,12937"/>
            </emma:interpretation>
          </emma:emma>
        </inkml:annotationXML>
        <inkml:traceGroup>
          <inkml:annotationXML>
            <emma:emma xmlns:emma="http://www.w3.org/2003/04/emma" version="1.0">
              <emma:interpretation id="{FADC413F-6E44-4937-9102-4CC684E96290}" emma:medium="tactile" emma:mode="ink">
                <msink:context xmlns:msink="http://schemas.microsoft.com/ink/2010/main" type="inkWord" rotatedBoundingBox="8459,10787 9261,10787 9261,12937 8459,12937">
                  <msink:destinationLink direction="with" ref="{02BE99FE-0E16-4FF8-B1CA-55A1D699F6D0}"/>
                  <msink:destinationLink direction="with" ref="{B3DEBA40-8BD9-4DEE-9BE4-7A926A572C2A}"/>
                </msink:context>
              </emma:interpretation>
            </emma:emma>
          </inkml:annotationXML>
          <inkml:trace contextRef="#ctx0" brushRef="#br0">-4 0 1 0,'0'15'1031'0,"0"4"-128"16,0-19 129-16,4 23-129 15,-4-23-129-15,8 27-258 16,-5-13 258-16,4 5-258 16,-5-2 258-16,6 6-387 15,-2-3 129-15,2 3-129 16,-2-1 129-16,4 7-129 15,-2-6 0-15,3 6-129 16,-1-4 0-16,1 3-129 0,2 3 258 16,0-2-258-1,1 7 0-15,2 1 0 0,-2 5 0 16,1 1 0-1,1 4 129-15,-4 1-129 0,2 4 0 16,-3-2 129 0,-1-3-129-16,-1 3 258 0,-1-1-129 15,1-5 0 1,-2 0 0-16,0 1 129 0,-2-6-129 15,3 0 0-15,-1-3 0 16,1-3-129-16,-4-11 129 16,1 2-129-16,-1-9 0 0,-4-15 0 15,8 22 0 1,-8-22 0-16,0 0-129 15,8 17 258-15,-8-17-129 16,0 0 0-16,0 0 129 0,0 0 0 16,0 0-129-16,0 0-129 15,0 0 129 1,0 0 0-16,0 0-129 0,0-10 0 15,0 10 0-15,0 0 0 16,0 0 0-16,0 0 129 16,0 0-258-1,0 0 258-15,0 0-129 0,0 0 0 16,0 0 0-16,0 0 0 15,0 0 0-15,0 0-129 16,0 0 258-16,0 0-258 0,0 0 258 16,0 0-129-1,0 0 0-15,0 0 0 0,0 0 0 16,0 0 0-1,0 0 0-15,0 0 0 0,0 0 0 16,0 0 129 0,0 0-129-16,14 5 0 0,-14-5 0 15,12 14 0 1,-12-14 0-16,24 26 129 0,-8-5-129 15,3 4 129-15,0 9 0 0,5 6 0 16,3 6 129 0,1 4 0-16,1 4-129 15,2 5 0-15,-4 0 0 16,1 1 0-16,-1-5-129 0,-2-2 129 15,-4-1-129 1,0-7 129-16,-5-2-129 16,-3-9 0-16,0-6 0 0,-4-4 129 15,-4-4-129-15,-5-20 0 16,7 16 0-16,-7-16 129 15,0 0-129 1,0 0 0-16,0-16 0 0,0 16-129 16,0-19 129-16,0 19-258 15,-1-16 129-15,1 16-387 16,0 0-258-1,0 0-258-15,0 0-1419 0,0 0-1806 16,0 0-387-16,0 0 258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1T20:40:35.4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1337 0 903 0,'0'0'2967'16,"0"0"387"-16,0 0-516 16,0-28-387-16,0 28-387 15,-33 0-516-15,33 0-258 16,-34 0-258-16,34 28-258 0,-33-28-129 15,-1 28-129 1,1 0-129-16,-1-28 0 16,1 28 0-16,-34-1-258 15,33 2 129-15,-33 28-129 0,0-29 0 16,0-2-129-16,0 31 258 15,33 0-258-15,-33-30 129 16,0 29 0-16,4 1 0 16,-4-29 0-16,0 28 0 15,0-28 0-15,33 28-129 16,-33-28 129-16,34 0-129 15,-1 1 129-15,1-2 0 16,-1-27 0-16,1 28 0 16,33-28-129-16,0 0 0 15,-34 0 129-15,34 0 0 16,0 0-129-16,0 0 0 15,34 0 0-15,-34 0 0 0,0 0 0 16,0 0 0-16,33 0 0 16,-33 0 0-16,0 0 0 15,0 0 129-15,0 0-129 16,0 0 0-16,34 0 129 15,-34 0-129-15,0 0 258 16,0 0-258-16,0 0 0 16,0 28 0-16,0-28 129 15,0 0-129-15,33 28 129 16,-33 1-258-16,34-29 258 15,-1 28-258-15,1 28 258 16,33-29-129-16,0 30 129 0,0-30-129 16,30 29 0-16,-30 1 129 15,33 0-129-15,1-30 129 16,0 29-129-1,-1 0 0-15,1-28 0 0,-34 28-129 16,0-28 129-16,33 29-258 16,-66-29 0-16,33 28-516 15,-34-56-258-15,1 55-1806 16,-1-55-1935-16,-33 0-387 15,0 0-258-15</inkml:trace>
  <inkml:trace contextRef="#ctx0" brushRef="#br0" timeOffset="1">1505-140 903 0,'0'0'1677'16,"33"0"0"-16,-33 0 387 16,0 0-129-16,0 0-129 15,34 28-129-15,-34-28-258 16,33 28-258-16,1 0-258 0,-1-28-258 15,-33 28-258-15,34 0 258 16,-1 0-258-16,1 0 0 16,0 0-129-16,-4-1 0 15,3 2 129-15,1-1-129 16,-1 1 0-16,34 25 0 15,-33-23-129-15,-1-5 0 16,1 2 0-16,-1 1 0 16,34-2 129-16,-33-27-129 15,-1 29 0-15,1-29 0 16,-1 27 129-16,1-27-258 15,-1 28 129-15,1-28-129 0,-1 29 0 16,1-29 0-16,-34 0 129 16,34 28 0-16,-1 0-129 15,-33 0 129 1,34-28-129-16,-1 28 129 0,-33 0 0 15,34 0-129-15,-34 0 0 16,33 0 0-16,-33-28 0 16,0 29 0-16,0-29 0 15,0 0 0-15,34 27 0 16,-34-27 0-16,0 0 129 15,0 0 129-15,0 0-258 16,0 0 129-16,0 0 0 16,0 0 0-16,0 0-129 0,0 0 129 15,0 0-129-15,0 0 0 16,0 0 0-16,0 0 0 15,0 0 129 1,0 0-129-16,0 0 0 0,0 0 0 16,0 0 0-16,0 0 0 15,0 0 129-15,0 0-129 16,0 0 0-16,0 0 0 15,0 0 0-15,0 0 129 16,0 28-129-16,0-28 0 16,0 0 0-16,0 0 0 15,-34 28 0-15,34-28 129 16,0 28-129-16,-33-28 0 0,33 29 0 15,-34-29 0 1,34 0 129-16,-33 28-258 16,33-28 129-16,-34 28 129 15,34-28-129-15,-33 28 0 0,33-28 0 16,-34 27 0-16,0 2 0 15,34-29 0-15,-33 28 0 16,33-1 0-16,-34 2 0 16,1-29 0-16,33 27 0 15,-34 1 0-15,1-28 0 16,33 29 129-16,-34-2-258 15,1-27 129-15,-1 30 0 16,1-3 0-16,33-27 129 16,-34 28-129-16,1-28 129 15,-1 28-129-15,34-28 129 16,-33 28-129-16,-1-28 129 15,34 28-129-15,0-28 0 0,-33 28 129 16,33-28-129-16,-34 28 0 16,34-28 0-16,0 0 0 15,0 0 0-15,-33 28 129 16,33-28-129-16,-34 0 0 15,34 0 0-15,0 0 0 16,0 0 0-16,-33 28 0 16,33-28 129-16,0 0-258 15,0 0 129-15,0 0 0 16,-30 29 129-16,30-29-129 15,0 0 0-15,0 0 0 16,0 0 0-16,0 0 0 16,0 0 0-16,-34 0 129 0,34 0-129 15,0 0 0-15,0 0 0 16,0 28 0-16,0-28 0 15,-34 28 0 1,34-28 0-16,0 0 0 0,0 0 0 16,-33 28 0-16,33-28 129 15,-34 0-129-15,34 0 0 16,0 0 0-16,0 0 0 15,-33 28 0-15,33-28-129 16,0 0 129-16,0 0-129 16,0 0 0-16,0 0-129 15,0 0 0-15,0 0-387 0,0 0-645 16,0-28-2838-16,0 28-774 15,33-28-258 1,-33 28-258-16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6:15:33.114"/>
    </inkml:context>
    <inkml:brush xml:id="br0">
      <inkml:brushProperty name="width" value="0.06667" units="cm"/>
      <inkml:brushProperty name="height" value="0.06667" units="cm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ABDED999-A595-42E1-BEDB-A734D83B6C1B}" emma:medium="tactile" emma:mode="ink">
          <msink:context xmlns:msink="http://schemas.microsoft.com/ink/2010/main" type="writingRegion" rotatedBoundingBox="19823,6940 19496,9963 17779,9777 18106,6754"/>
        </emma:interpretation>
      </emma:emma>
    </inkml:annotationXML>
    <inkml:traceGroup>
      <inkml:annotationXML>
        <emma:emma xmlns:emma="http://www.w3.org/2003/04/emma" version="1.0">
          <emma:interpretation id="{383C8F13-0FB1-4855-9B56-DB1521EE1DC2}" emma:medium="tactile" emma:mode="ink">
            <msink:context xmlns:msink="http://schemas.microsoft.com/ink/2010/main" type="paragraph" rotatedBoundingBox="19823,6940 19496,9963 17779,9777 18106,6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E29773-AB40-4BAD-B079-CAA4A6FEC51E}" emma:medium="tactile" emma:mode="ink">
              <msink:context xmlns:msink="http://schemas.microsoft.com/ink/2010/main" type="line" rotatedBoundingBox="19823,6940 19496,9963 17779,9777 18106,6754"/>
            </emma:interpretation>
          </emma:emma>
        </inkml:annotationXML>
        <inkml:traceGroup>
          <inkml:annotationXML>
            <emma:emma xmlns:emma="http://www.w3.org/2003/04/emma" version="1.0">
              <emma:interpretation id="{C8E820F3-4AF4-4154-93FD-D053A13508F8}" emma:medium="tactile" emma:mode="ink">
                <msink:context xmlns:msink="http://schemas.microsoft.com/ink/2010/main" type="inkWord" rotatedBoundingBox="17779,9777 18106,6754 19823,6940 19496,9963">
                  <msink:destinationLink direction="with" ref="{862F21A5-A4A1-4957-B736-526FB3FF6606}"/>
                </msink:context>
              </emma:interpretation>
            </emma:emma>
          </inkml:annotationXML>
          <inkml:trace contextRef="#ctx0" brushRef="#br0">763 2035 1548 0,'-24'0'1806'16,"24"0"-258"-16,0 0 387 0,0 0-258 16,0 0 0-1,0 0 0-15,0 0-387 0,0 0-129 16,0 0-258-16,0 0-129 15,-22 0 0-15,22 0-258 16,0 0 0-16,0 0-129 0,-24-23 129 16,24 23-129-1,-24 0-129-15,24 0 129 16,-22-23-129-16,22 23 129 15,-24 0-258-15,3 0 129 0,21-23-129 16,-25 23 129 0,1-24-258-16,3 24 129 15,-3 0-129-15,2-22 0 0,-2 22 0 16,0-24 0-16,-22 1 129 15,25 0-258-15,-28 0 129 16,28 0 0 0,-25 0 0-16,-2-1 0 0,26-22 0 15,-23 23 0-15,21-23-129 16,-1 0 129-16,4-1-129 15,-3 1 129 1,2 0 0-16,22 0-129 0,-24 23 129 16,24-47 0-16,0 25 0 0,0-2 0 15,0-23 0 1,24 1-129-16,-2-1 258 0,-22 2-258 15,24-1 258 1,-3-1-129-16,4 1 0 0,-1 23 0 16,-3-24 0-1,3 1 129-15,22 0-129 0,-22 22 0 16,22-22 0-16,-25 22 0 0,28 1 258 15,-28-23-258 1,25 23 258-16,-18 19-129 16</inkml:trace>
          <inkml:trace contextRef="#ctx0" brushRef="#br0" timeOffset="1">185 255 516 0,'-24'0'2064'0,"24"0"-258"0,0 0-129 16,-21 0-129-16,21 0-129 15,0 0-258-15,0 0-258 16,0 0 129 0,0 0-258-16,0 0-129 0,0 0 0 15,0 0-258-15,0 0 258 16,0 0-258-16,0 23 129 15,0-23-129-15,21 0 0 0,-21 0 0 16,24 24 0 0,-2-24 0-16,2 0 0 0,22 0 0 15,-22 22-129 1,22-22-129-16,-1 24 129 0,1-24 0 15,-18 9 0 1</inkml:trace>
          <inkml:trace contextRef="#ctx0" brushRef="#br0" timeOffset="2">471 359 19737 187,'37'12'258'16,"8"-12"-129"-16,25 23 129 0,0-23-258 16,0 0 258-1,-1 23-258-15,-1-23 129 0,-64 0-129 16</inkml:trace>
          <inkml:trace contextRef="#ctx0" brushRef="#br0" timeOffset="3">1096 451 20898 250,'35'12'0'15,"-11"-12"129"1,22 24 0-16,-1-24 0 16,-21 0-129-16,22 0 258 15,-22 22-258-15,22-22 129 0,-22 0-129 16,-2 0 0-1,2 0 0-15,-3 0 258 16,3 0-258-16,0 0 129 0,-2 0-129 16,2 24 129-16,-2-24-129 15,-22 0 0-15,0 0 0 16,48 0 0-1,-48 0 129-15,0 0-129 0,0 0-129 16,22 23 258-16,-22-23-129 16,0 0 129-16,24 0-129 15,-24 0 0 1,0 0 0-16,0 0 0 0,21 0 0 15,-21 0 0-15,0 0 0 0,24 0 0 16,-24 0 129 0,24 0-129-16,-24 0 129 0,0 0 0 15,0 0-129 1,0 0 0-16,22 0 129 0,-22 0 0 15,0 0 0 1,0 0-129-16,0 0 0 0,0 0 0 16,0 0 129-1,0 0-129-15,24 0-129 0,-24 0 129 16,0 0-129-16,0 0 129 15,0 0 0-15,0 0 0 16,0 0 0-16,0 0 0 16,0 0 129-16,0 0 0 15,0 0-129-15,0 0 0 16,0 0 0-16,0 0 0 15,0 0 129-15,0 0-258 16,0 0 129-16,0 0 0 0,0 0 0 16,0 0 0-1,0 0 129-15,0 0-129 0,0 0 0 16,0 0 0-1,0 0-129-15,0 0 0 0,0 0-258 16,0 0 0 0,0 0 0-16,0 0-258 0,0 0 0 15,0 0-258 1,0 0-1548-16,-24-23-2193 0,24 23-129 15,-22 0-516-15</inkml:trace>
          <inkml:trace contextRef="#ctx0" brushRef="#br0" timeOffset="4">1456 509 129 0,'0'0'1806'0,"0"0"387"0,0 0 129 15,0 0 258-15,0 0-516 16,-24-22-387-16,24 22-258 16,0-24 0-16,0 24-258 0,0-23-387 15,0 23-258 1,24-23-129-16,-24 0-129 15,0 0 0-15,0 23-129 16,0-23 0-16,0-1 0 0,0-22 0 16,0 23 0-1,0-23 129-15,0 0-258 16,-24-23 129-16,24 23-129 0,0-24 129 15,-21 4-129-15</inkml:trace>
          <inkml:trace contextRef="#ctx0" brushRef="#br0" timeOffset="5">1410-125 20124 171,'0'-13'129'16,"-24"-56"-258"-16,24 23 129 16,0 0 0-1,-24 0 129-15,24 22 0 0,0-22-129 16,0 23 129-16,0-23-258 15,0 22 258-15,0 2-258 16,0-25 129-16,0 25-129 0,0-2 129 16,0 0-129-1,0-22 0-15,0 23 258 0,0 23-387 16,0-22 258-1,0 22 0-15,24-25 0 0,-24 25-129 16,0-45 258 0,24 45-258-16,-24-23 258 0,0 0-129 15,22 23 0 1,-22-23 0-16,0-1 0 0,0 2 0 15,0 22 0-15,0-23 129 0,0 23-258 16,0 0 258 0,0 0-129-16,0 0 129 15,0 0-129-15,-22 0 129 16,22 0-129-16,0 0 0 0,-24 0 129 15,24 0-129 1,0 0 129-16,0 0-129 16,0 0 129-16,0 0 0 15,0 0 0-15,0 0-129 0,0 0 0 16,0 0 129-16,0 0-129 15,0 0 0 1,0 0-129-16,0 0 258 0,0 0-258 16,0 0 258-16,0 0-129 15,0 0 0-15,-24 0 129 16,24 0-129-1,-22 0 0-15,22 0 0 0,-24 0 0 16,2 0 0-16,22 0 0 0,-24 0 0 16,-21 0 0-1,21 0 0-15,-22 0 0 0,22 0 0 16,-22 0 0-1,0 23 0-15,1-23 0 0,-1 0 0 16,22 0 0 0,-22 0 0-16,0 0 0 0,-2 0 129 15,3 0-129 1,23 0-129-16,-26 0 129 0,26 0 0 15,-2 0 0-15,3-23-129 16,-4 23 258-16,1 0-258 16,24 0 258-16,0 0-129 15,-21 23 129-15,21-23-129 16,-24 0 0-16,24 0 129 15,0 0-129-15,0 0 129 16,-22 0-129-16,22 0 129 16,0 0-129-16,0 0 258 15,0 0-258-15,0 0 129 16,0 22 0-16,0-22-129 0,0 0 129 15,0 24-129 1,0-24 129-16,0 23-129 0,0-23 0 16,0 23 129-1,0-23-129-15,-24 23 0 0,24 0 0 16,0-1 129-1,0 3-129-15,0-25 129 0,0 22-129 16,0 1 0-16,0 23 129 0,0-22 0 16,0 22 0-1,0-22-129-15,0 21 129 16,-24-21-129-16,24 22 258 15,0-23-258-15,0 23 0 0,0-22 0 16,0-2 0 0,0 25 0-16,0-24 0 15,0 23 0-15,0-23 0 16,0 0 0-16,0 23 0 0,0-22 129 15,0-2-258-15,0 25 258 16,-22-24-258 0,22 0 258-16,0 23-258 0,0-22 129 15,0-1 0-15,0 0 0 16,0 0 0-16,0 0 0 15,0 0 0 1,0 0 0-16,0 0 0 0,0 0 0 16,0-23 129-16,0 24-258 15,0-24 258-15,0 0-258 16,0 0 129-16,0 0 0 0,0 0-129 15,0 0 129 1,0 0-129-16,0 22 0 0,0-22 129 16,0 0 0-1,0 0-129-15,0 0 129 0,0 0 0 16,0 0 0-1,0 0-129-15,0 0 0 0,0 0 0 16,0 0 0-16,0 0-129 16,0 0 0-16,0 0-129 15,0 0 129-15,0 0-129 0,0 0-258 16,0 0-387-1,0 0-645-15,0 0-1419 16,0 0-1677-16,0 0-258 16,0 0 259-16</inkml:trace>
          <inkml:trace contextRef="#ctx0" brushRef="#br0" timeOffset="6">1411 395 23220 624,'45'45'129'16,"0"2"-129"-16,-21-1 129 16,-2-1-129-16,2 25 129 15,-2-23 0 1,2-1 0-16,0 23-129 0,-2-23 0 15,-22 0 0 1,24 23 0-16,-24-23 129 0,0 2-129 16,0-2 0-16,0-1 129 0,0 2-129 15,-24-1 0 1,24-22 129-16,-22 21-129 0,22-21 129 15,-24-2-129 1,0 25 258-16,24-24-516 0,-22 0 516 16,-2 0-129-1,2 0-129-15,-2 1 129 0,0-2-129 16,24 2 258-16,-21 22-258 15,-25-23 129-15,22 1-129 16,0-2 258-16,2 1-258 16,-2 1 129-16,24-2-129 15,-22-22 0-15,-2 24 0 16,0-1 0-16,3-23 129 15,-3 23-129-15,2-23 0 16,-2 23 129-16,0-23-129 16,2 23 0-16,-2-23 129 15,2 0-129-15,-26 0 0 0,27 0 129 16,-3 0-129-1,2 0 0-15,-26 0 0 0,26 0 129 16,-2 0-258 0,-22 0 258-16,22 0-129 0,3 0 0 15,-3-23 0 1,2 23-129-16,-2 0 0 0,0 0-129 15,2-23-258 1,22 23-1419-16,-24 0-2709 0,24 0-645 16,0-23 0-16,0 23-516 15</inkml:trace>
          <inkml:trace contextRef="#ctx0" brushRef="#br1" timeOffset="7">924 417 1 0,'0'0'128'0,"0"0"-128"0,0 0 0 15,0 0 129-15,0 0-129 16,0 0 258-1,0 0-129-15,0 0 129 0,0 0-129 16,0 0 645-16,0 0-129 16,0 0 258-16,0 0 129 15,0 0 129 1,0 0 0-16,0 0 129 0,0 0-258 15,0 0-516-15,0 0 258 16,0 0-387-16,0 0 129 16,0 0-258-16,0 0 129 0,0 0-129 15,0 0-129 1,0 0 387-16,0 0-387 0,0 0 258 15,0 0-129 1,24 0 129-16,-24 0-129 0,0 0 0 16,0 0 0-1,0 0-129-15,22 23 258 0,-22-23-258 16,24 0 0-1,-24 0-129-15,21 0 129 0,3 0 0 16,-24 0-129-16,24 23 0 0,-24-23 0 16,22 0 0-1,-22 0-129-15,24 0 129 16,-24 0-258-16,22 0 129 15,-22 0-258-15,24 24 258 0,-24-24-129 16,24 0 0 0,-24 0 0-16,22 0 129 15,-22 0-129-15,0 0 129 0,24 0 129 16,-24 0 0-16,0 0 129 15,0 0-258-15,0 0 258 16,0 0-129 0,0 0 258-16,0 0-258 0,0 0-258 15,0 0-129-15,21 0-1032 16,-21 0-2322-16,0 0-129 15,24 0 0 1</inkml:trace>
          <inkml:trace contextRef="#ctx0" brushRef="#br1" timeOffset="8">416 741 2709 0,'0'0'2322'0,"0"0"-516"15,0-24-387-15,0 24-387 0,0 0-258 16,0 0-129-1,0 0-258-15,0 0 258 0,0-22-258 16,0 22 0 0,0 0 129-16,0 0-129 0,0 0 129 15,0 0 0 1,0 0 129-16,0 0-258 0,0 0 129 15,0 0 0 1,0 0-129-16,0 0-129 0,0 0 129 16,0 0-129-16,0 0-129 15,0 0 0-15,0 0 258 16,0 0-129-16,0 0 0 0,0 0-129 15,0 0 129 1,0 0-129-16,0 0 129 16,0 0 0-16,-24 0-129 15,24 0 0-15,0 0 0 16,-21 22 0-16,21-22 129 15,0 0-258-15,-24 0 258 16,24 0-258-16,0 0 129 0,0 24 0 16,0-24-129-1,-25 0 129-15,25 0-129 0,0 23 129 16,0-23-129-1,-21 23 129-15,21-23-129 0,0 23 0 16,0-23 0 0,0 46 0-16,0-46 0 0,-24 24 0 15,24-24 0-15,0 22 0 0,0-22 0 16,0 24 0-1,0-24 0-15,0 23 0 0,0-23 0 16,24 22 0 0,-24-22 0-16,0 24 0 0,0-24-129 15,21 0 129 1,-21 0 0-16,0 0 0 0,25 22 0 15,-25-22 129 1,0 0-258-16,24 24 258 0,-24-24-129 16,0 0 0-16,0 0 0 15,21 0 0 1,-21 0 0-16,24 0 0 0,-24 0 0 15,22-24 0-15,-22 24 0 16,24 0 0-16,-24 0 0 16,24-22 258-1,-24-2-258-15,22 24 0 0,-22-22 0 16,24-1 129-16,-24-1-129 15,0 2 0-15,21-2 0 16,-21 1 129-16,0 0-129 0,0 23 0 16,0-23 0-1,0 0 0-15,0 0 129 0,0 23-129 16,0-24 129-1,0 24-129-15,0 0 0 0,0 0 0 16,0 0 0 0,-21-22 0-16,21 22 0 0,0 0-129 15,0 0-129-15,0 0-258 16,0 0-129-16,0 0-516 15,0 0-1419-15,-24 0-2064 0,24 0-258 16,-22 0-129 0</inkml:trace>
          <inkml:trace contextRef="#ctx0" brushRef="#br2" timeOffset="9">647-854 1806 0,'22'-23'2064'16,"-22"23"-129"-1,0 0 0-15,0 0-129 0,0 0-129 16,0 0-129-16,0 0-258 0,0 0-129 15,0 0-258 1,0 0-129-16,0 0 0 16,0 0-258-16,0 0 0 15,-22 0-129-15,22 0 0 0,0 23-129 16,0 0 0-1,-24 0-129-15,24 0 129 16,0-1-129-16,-21 3 0 0,21-3 0 16,0 1 0-16,0 23 0 15,0-22 0-15,0-24 0 16,0 24 0-1,0-2 129-15,0 2 0 0,-25-1-129 16,25-1 0-16,0 2 0 16,0-1 0-16,0 0 0 15,0 0-129 1,0 0 0-16,0 0 0 0,0 1 0 15,0-2 0-15,0 2 0 0,0-1 0 16,0 0 0 0,0 0 0-16,0 0 0 0,0 0 0 15,0 0 0 1,0-23 0-16,0 23 0 0,0 0 0 15,0 1 0 1,0-24 0-16,0 22 0 0,0 2 0 16,0-24 0-1,0 23 0-15,0 0 0 0,0 0 0 16,0-23 0-16,25 24 0 15,-25-2 0-15,0-22 0 16,0 24 0-16,0-24 0 16,21 23 0-16,-21-23 0 15,0 0 0-15,0 0 0 16,0 0 129-16,0 0-129 15,0 0 0-15,0 0 0 16,0 0 0-16,0 0 0 0,0 0 0 16,0 0 129-1,0 0-258-15,0 0 258 0,0 0-129 16,0 0 0-1,0 0-129-15,0 0 258 0,0 0-258 16,0 0 129 0,0 0 0-16,24 23 0 0,-24-23 0 15,0 0 0 1,0 0 129-16,0 0-258 0,0 0 258 15,0 23-129-15,0-23 0 0,0 0 0 16,0 0 0 0,0 0 0-16,0 0 0 15,0 0 0-15,0 0-129 16,0 0 258-16,0 0-129 0,0 23 0 15,0-23-129 1,0 23 129-16,0-23 0 16,-24 23 0-16,24-23 0 15,0 0 0-15,0 0 0 0,0 0 0 16,0 0 0-16,0 0 0 15,0 0 0 1,0 0 0-16,0 0 0 0,0 0 0 16,0 23 0-16,0-23 0 15,0 0 0-15,0 0 0 16,0 0 0-1,0 0 129-15,0 0-129 0,0 0 0 16,0 0 0-16,0 0 0 0,0 0 0 16,0 0 0-1,0 0 0-15,0 0 0 0,0 0 129 16,0 0-129-1,0 0-129-15,-21 0 129 0,21 0 0 16,0 0 0 0,-25-23 0-16,25 23 0 0,0 0 0 15,0 0 0 1,0 0 0-16,0 0 0 0,0 0 0 15,0 0 0-15,0 0 0 16,0 0 0 0,0 0-129-16,0 0 129 0,0 0 0 0,0 0 0 15,0 0 0 1,0 0-129-16,0 0 129 15,0 0 0-15,0 0 0 16,0 0 0-16,0 0 0 0,0 0 0 16,25 0 0-1,-25 0 129-15,0 0-129 16,0 0 0-16,0 0 0 0,0 0 0 15,0 0 0-15,0 0 0 16,0 0 0-16,0 0 0 16,0 0 0-1,21-23 0-15,-21 23-129 0,24 0 129 16,-24 0 0-16,22 0 0 15,-22 0 0-15,0 0 0 16,48 0 0-16,-48 0 0 0,22 0 0 16,2 0 0-1,-3 0 0-15,3 0 0 0,-24 0 0 16,24-23 0-1,-2 23 0-15,2 0 0 0,-2 0 0 16,-22 0 0 0,24-23 0-16,0 23 0 0,-24 0 0 15,22 0 0 1,-22 0 0-16,24-23 129 0,-24 23-129 15,21 0 0-15,-21 0 0 0,0-23 129 16,24 0-129 0,-24-1 0-16,0 2 129 15,0 22-129-15,24-24 0 16,-24 1 0-16,0 0 129 0,0 0-129 15,0-1 0 1,0 2 0-16,0-2-129 16,0-22 129-16,0 23 129 15,0-23-129-15,0 23 0 0,0 0 0 16,0-24 0-16,0 25 0 15,-24-2 0 1,24 1 129-16,0 0-129 0,-24 0 129 16,24 0-258-16,0 23 258 15,-21-23-258-15,21 23 129 16,-24 0 0-1,24 0-129-15,-22 0 129 0,22 0-129 16,-48 23 129-16,48 0-129 0,0 23 258 16,-22-23-258-1,22 23 129-15,0 1 0 0,-24-1 0 16,24-23 0-1,0 23 0-15,0 0 0 0,0-22-129 16,24-2 129 0,-24 2 0-16,22-24 0 0,2 0 0 15,0 0 0 1,-2 0 0-16,2 0 0 0,-3-24 0 16,3 24 0-16,0-22 129 15,-2-25-129-15,2 24 0 16,-24-23 0-16,22 23 0 15,-22-23 0-15,0-1 129 16,0 1-129-16,0 23 0 16,0-23 129-16,-22 23-258 15,22-24 129-15,-24 25-258 16,2 22 258-16,22-23-129 15,-24 23 0-15,0 0 0 16,3 0 129-16,-3 23 0 0,2-1 0 16,-2 2 129-1,0 22-129-15,2 0 0 0,22 1 0 16,-24-1 129-1,24 0-258-15,-22-23 0 0,22 23 129 16,0 0 0 0,0-23 0-16,22-23 0 0,2 24 0 15,-2-24 0-15,2-24 0 0,22 1 0 16,-22 0 0-1,21 0 0-15,-21-23 0 0,-2 0 129 16,2-1-129 0,-2 1 0-16,-22 0 0 0,0 23-129 15,0-23 129 1,0 22-129-16,0-21 129 15,0 21-129-15,0 2 0 16,-22-2 129-16,22 24-258 0,0 0 258 16,0 0-129-16,0 0 129 15,0 0 0 1,-24-24-129-16,24 24 129 0,0 0 0 15,0 0-129-15,-22 0 129 16,22 0 0-16,0 0 0 16,0 24 0-1,0-24 0-15,-24 0 0 0,24 0-129 16,-24 0 129-16,24 0 0 15,-21 0 0-15,21 0 0 16,0-24 0-16,0 24 0 0,-24-21 0 16,24 21 0-1,0-25 0-15,0 25-129 0,0-23 129 16,0 23 0-1,0-22 0-15,0 22 0 0,-22 0 0 16,22 0-129 0,0 0 258-16,0-25-129 0,0 25 0 15,0 0-129-15,-24 0 129 16,24 0 0-16,-24 0-129 15,24 0 258-15,0 0-258 0,-22 0 129 16,22 0 0 0,0 0 0-16,0 0 0 15,0 0 0-15,-24 0 0 16,24 0 0-16,0 0 0 0,0 0 0 15,0 0 0 1,0 0 0-16,0 0 0 16,0 0 0-16,0 0 0 0,0 0 0 15,0 0 0-15,0 0 0 16,0 0 0-16,0 0 0 15,0 0 0 1,0 0 0-16,0 0 0 0,0 0 0 16,0 0 0-16,-22 0 0 15,22 0 0-15,0 0 0 16,0 0 0-1,-24-22 0-15,24 22 0 0,0 0 0 16,0 0 0-16,0 0 0 0,0 0 0 16,0 0 0-1,0 0 0-15,0 0 0 0,0 0 0 16,0 0-129-1,0 0 129-15,0 0 129 0,0 0-258 16,0 0 258 0,24 0-129-16,-24 0 0 0,22 0 0 15,2 0 0-15,-24 0 0 0,22 0 0 16,2 0 0-1,0 0 129-15,-2 0-129 16,2 0 0-16,-24 0 0 16,21 0 0-16,3 0 0 0,0-23 0 15,-2 23 0 1,2 0 0-16,-24-23 0 15,22 23 0-15,-22 0 0 16,24-23 0-16,-24 23 0 0,24-23 129 16,-24 23-129-16,22 0 0 15,-22 0 0 1,24-24 0-16,-24 24 0 0,0 0 0 15,21 0-129-15,-21 0 129 16,0 0 129-16,0 0-258 16,24 0 129-1,-24 0 129-15,0 0-258 0,0 0 129 16,0 0 129-16,0 0-129 15,0 0 0-15,0 0 0 16,0 0 0-16,0 0 0 0,0 0 0 16,0 0 0-1,0 0 0-15,0 0 0 0,0 0 0 16,0 0 0-1,24 0 0-15,-24 0 0 0,0 0 0 16,0 0 0 0,0 0 129-16,22 0-258 0,-22 0 258 15,0 0-129-15,0 0-129 16,0 0 129-16,0 0 0 15,0 0 0-15,0 0 0 0,0 0 0 16,0 0 0 0,0 0 0-16,0 0 0 15,0 0 0-15,0 0 0 16,0 0 0-16,24 24 0 0,-24-24 129 15,0 0-129 1,0 0 0-16,0 0 129 16,0 0-258-16,0 0 258 0,0 0-129 15,-24 0 0-15,24 0 0 16,0 0 0-16,-22 23-129 15,22-23 258 1,-24 23-129-16,24-23 0 0,0 0 0 16,0 23 0-1,0-23 129-15,-24 0-129 0,24 0 0 16,-21 23 0-1,21-23-129-15,0 22 129 0,0-22 0 16,-24 47 129-16,24-47-258 0,0 0 129 16,0 23 0-1,0-23 129-15,0 25-129 0,0-25-129 16,0 21 129-1,0-21 0-15,0 24-129 0,0-24 258 16,0 24-258 0,0-2 258-16,0 2 0 0,0-1-129 15,0-1 258-15,0 2-258 16,0-1 258-16,0 0-258 15,0 0 129-15,0 0-129 16,0 0-129-16,0 1 129 16,0-2 0-16,0-22 0 15,0 24 0-15,0-1 0 16,0 0 0-16,0-23 0 15,0 23 0-15,0-23 129 16,0 0-129-16,0 0 0 16,0 0 129-16,0 0-129 0,0 0 0 15,0 0 0 1,0-23 0-16,0 0 0 0,0 0 0 15,0-1 129 1,0 2-129-16,0-25 129 0,0 24-258 16,0 0 258-1,0 0-387-15,-22 0 387 0,22-1-258 16,0 24 0-1,0-22 0-15,0 22-129 0,-24 0 258 16,24 0 0-16,-24-23 0 0,24 23 0 16,-22 0 0-1,22 0 0-15,-24 0 258 16,24 0-258-16,-22 0 0 15,22 0 0-15,-24 23-258 0,0-23 258 16,24 0 0 0,-21 0 0-16,-3 0 0 15,2 0 0-15,-2-23 0 0,24 23-129 16,-24 0 129-16,24 0-129 15,0-24 129-15,0 24-129 16,0-22 129 0,0-2-129-16,0 0 129 0,0 24 0 15,0 0 0-15,0-21 0 16,0 21 0-16,0 0-129 15,0 0 129 1,0 0 0-16,0 0 0 0,0 0 0 16,-22 0 0-16,22 21 0 0,-24 3 0 15,24-24 129 1,0 24-129-16,0-24 0 0,-22 22 0 15,22-22 129 1,0 24 0-16,0-24 0 0,-24 23 0 16,24-1-258-1,0-22 516-15,0 24-645 0,0-1 645 16,0 0-516-1,0 0 129-15,0 0-258 0,0 0 258 16,0 1 0-16,0-2 0 16,0 2 0-16,0-1 0 15,0 0 0-15,0-23 258 0,0 23-258 16,0 0 0-1,0 0 0-15,0 0 0 16,-24 0 129-16,24 0-129 16,0 1 0-16,0-2 0 0,0 2 0 15,-21-1 0-15,21 0 0 16,0 24 0-1,0-25 0-15,0 2 0 0,0-1 0 16,21 0 0-16,-21 0 0 16,0 0 0-16,0-23 0 15,0 0 0 1,24 23 0-16,-24-23 0 0,0 0 0 15,0 0 129-15,0 0-129 16,24 0 0-16,-2-23 0 16,-22 0 129-16,24 0-129 0,-2-23 0 15,2 22 129 1,0-22-129-16,-2 23 0 0,2 0 0 15,-24 0 0 1,21-1 0-16,3 2 0 0,-24 22-129 16,24 0 129-1,-24 0 0-15,22-24 0 0,-22 24 0 16,24-23 129-1,-24 23-129-15,22-23 0 0,-22 23 0 16,24-23 0-16,-24 23 0 0,0 0 0 16,0 0 0-1,24-23 0-15,-24 23 0 16,0-23 129-16,0 23-129 15,0-23-129-15,0 23 129 0,22-23 0 16,-22 23 0 0,0-23 0-16,0 23 0 15,0-24 0-15,0 24 0 0,0-22 0 16,0 22 0-16,0-24 0 15,0 24 0-15,0-23 0 16,0 23 0 0,0-23 129-16,0 23-129 0,0-23 129 15,0 23-258-15,0-23 258 16,0 0-258-16,24-1 129 15,-24 24-258 1,0-22 129-16,0 22 0 0,0-23 0 16,0 23 129-16,0-24-258 0,0 24 258 15,0-22 0 1,0 22 258-16,0-24-258 0,0 24-258 15,21-24 258 1,-21 24 0-16,0-21 0 0,0 21 258 16,0-25-516-1,0 25 258-15,0-23 0 0,0 23 0 16,24 0 0-1,-24 0 0-15,0-22 0 0,0 22 0 16,0-25 258-16,0 25-258 16,0-22 0-16,0 22-258 15,24 0 516-15,-24 0-258 16,0-23 0-16,0 23 0 15,0-23 0-15,0 23 0 16,0-23 0-16,0 23 0 16,0 0 0-16,0 0 0 15,0 0 0-15,0 0 0 0,0 0 0 16,22-23 129-1,-22 23-258-15,0 0 129 0,0-24 0 16,0 24 0 0,0 0 0-16,0-22 0 0,0 22 0 15,0 0 0 1,0 0 129-16,0 0-258 0,0 0 129 15,0 0 0 1,0 0 0-16,0 0-258 0,0 0 258 16,0 0 0-16,0 0-129 0,0 0 129 15,0 0 0 1,0 0 0-16,0 0 0 15,24 0 129-15,-24 0-258 16,0 0 129-16,0 0 129 0,0 0-129 16,0 0 0-1,0 0 0-15,0 22 0 16,0-22 0-16,0 24 0 15,0-24 0-15,0 23 0 0,0-23 0 16,0 23 0-16,0-23 258 16,0 23-258-1,0-23 0-15,0 23 0 0,0-23 0 16,0 22 0-16,0-22 0 15,0 25 0-15,0-25 0 16,0 22 0 0,0-22 0-16,0 23 0 0,0-23 0 15,0 25 0-15,0-25 0 0,0 0 0 16,0 21-258-1,0-21 258-15,0 0 0 0,0 24 258 16,0-24-258 0,0 0 0-16,0 0-258 0,0 0 258 15,0 24 258 1,0-24-516-16,0 22 258 0,0-22 258 15,0 24-258 1,0-24 129-16,0 0-129 0,0 0 129 16,0 23 0-16,0-23 0 15,22 22 0-15,-22-22-129 16,0 24 129-16,0-24-258 0,0 23 258 15,0-23-129 1,0 0 0-16,0 0-129 16,0 23 129-16,0-23-129 15,0 23 129-15,0-23 0 0,24 23 0 16,-24-23 0-1,0 23 0-15,0-23 129 16,0 0-258-16,0 0 258 0,0 24-129 16,0-24 0-16,0 22 0 15,0-22 0-15,0 24-129 16,0-24 129-1,0 0 0-15,0 0 0 0,0 23 0 16,0-23 0-16,0 23 0 16,0-23 0-16,0 23 0 15,0-23 0-15,0 23 0 0,0-23 0 16,0 23 0-1,0-23 0-15,0 0 0 0,0 0 0 16,0 23 0 0,0-23 0-16,0 23 0 0,0-23 0 15,0 23 0 1,0-23 0-16,0 24 0 0,0-24 0 15,0 0 0 1,0 22 0-16,0-22 0 0,0 0 0 16,0 0 0-16,0 0 0 0,0 0 0 15,0 0 0 1,0 24 0-16,0-24 0 15,0 23 0-15,0-23 0 16,0 23 0-16,0-23 0 0,0 0 0 16,0 0 0-1,0 23 0-15,0-23 0 16,0 24 0-16,0-24 0 15,0 0 0-15,0 0 0 0,0 22 0 16,0-22 0-16,0 24 0 16,0-24 0-1,0 23 0-15,0-23 0 0,0 23 0 16,0-23 0-16,0 23 0 15,0-23 0-15,0 23 0 16,0-23 0 0,0 0 0-16,0 0 0 0,0 23 0 15,0-23 0-15,0 23 0 0,0-23-129 16,0 0 129-1,0 0 0-15,0 23 0 0,0-23 0 16,0 23 0 0,0-23 0-16,0 0 0 0,0 0 0 15,0 0 0 1,0 0 0-16,0 24 129 0,0-24-129 15,0 0 0 1,0 0 0-16,0 22 0 0,0-22 0 16,0 0 0-16,0 0 0 15,0 0 0-15,0 0 0 16,0 0-129-16,0 0 129 15,0 0 0-15,0 0 0 16,0 0 0-16,0 0 0 16,0 0 129-16,0 0-129 15,0 0 0-15,0 0 0 16,0 0 0-16,0 0 0 15,0 24 0-15,0-24 0 16,0 0 0-16,0 0 0 0,0 0 0 16,0 0 0-1,0 0 0-15,0 0 0 0,0 0 0 16,0 0 0-1,0 0 0-15,0 0 0 0,0 0 129 16,0 0-258 0,0 0 129-16,0 0 0 0,0 0 129 15,0 0-129-15,0 0 0 0,0 0 0 16,0 0 0-1,0 0 0-15,0 0 0 0,0 0 0 16,0 0-129 0,0 0 129-16,0 0 129 0,0 0-129 15,0 0 0 1,0 0 0-16,-24 0 0 15,24 0 0-15,0-24 0 16,0 24 0-16,0 0 0 0,-22-22 0 16,22 22 0-16,-24 0 0 15,24 0 0 1,0 0 0-16,0-24-129 0,0 24 129 15,-22 0 0-15,22 0 0 16,0-46 129-16,-24 46-129 16,24-23 0-1,0 0 0-15,-24 0 0 0,24-23 0 16,-21 23 0-16,21-1 129 15,0 2-258-15,-24-2 258 16,24 1-129-16,0 23 0 0,0-23 0 16,0 23 129-1,0-23-129-15,0 23-129 0,0-24 258 16,0 24-258-1,0 0 129-15,0-22-129 0,0 22 258 16,0 0-258 0,0 0 129-16,0 0 0 0,0 0 0 15,0 0 129-15,0 0-258 16,0 0 129-16,-22-24 0 15,22 24 0-15,0 0 0 0,0 0 129 16,0 0-258 0,0 24 129-16,0-24 0 15,-24 22 0-15,24-22 0 16,0 24 0-16,0-1 0 0,0-23 0 15,0 23 0 1,0 0 0-16,0 1 0 16,0-2 0-16,0-22-129 0,0 24 129 15,0-1 0-15,0 0 129 16,0 0-258-16,0-23 129 15,0 23 0 1,0 0 0-16,0-23 0 0,0 23 0 16,0-23 0-16,0 23 0 15,0-23 0-15,0 0 0 16,0 0 0-1,0 0 0-15,0 23 0 0,0-23-129 16,0 0 258-16,0 0-258 0,0 24 258 16,0-24-129-1,0 0 0-15,0 0 0 0,0 0 0 16,0 0 129-1,0 0-258-15,0 0 258 0,0 0-258 16,0 0 129 0,-24 22 0-16,24-22 0 0,0 0 0 15,-22 0 0-15,22 0 0 0,-24 24 0 16,24-24 0-1,0 0 0-15,-22 0 0 16,22 0 0-16,0 0 0 16,0 0 0-16,0 0 0 0,0 0 0 15,-24-24-129 1,24 24 258-16,0 0-258 15,-24 0 258-15,24 0-258 16,0 0 258-16,0-22-258 0,0 22 129 16,0 0 0-16,0 0 0 15,-21-24 0 1,21 24 0-16,0 0 0 0,0 0-129 15,-24 0 258-15,24 0-129 16,0 0 0-16,-22 0-129 16,22 0 129-1,0 0 0-15,0 0 0 0,0 0 129 16,0 0-258-16,-24-23 129 15,24 23 0-15,-24 0 0 16,24 0 0-16,0 0 129 0,-22 0-258 16,22 0 129-1,0 0 0-15,-24 0 0 0,24 0 129 16,0 0-258-1,0 0 129-15,0 0 0 0,0 0 0 16,0 0 0 0,0 0 129-16,0 0-129 0,0 0 0 15,-22 0 0-15,22 0 0 16,0 0 0-16,0 0-129 15,0 0 129-15,0 0 0 0,0 0 0 16,0 0 0 0,22 0 0-16,-22 0 0 15,0 0 0-15,0 0-129 16,46 23 129-16,-46-23 0 0,24 0 0 15,0 0 0 1,-24 0 0-16,0 0 0 16,22 0 0-16,-22 0 129 0,24 0-129 15,-24 0 0 1,21 0 0-16,-21 0-129 0,24 24 258 15,-24-24-258 1,24 0 258-16,-24 0-258 0,22 0 258 16,-22 0-129-1,24 0 0-15,-24 0 0 0,0 0 0 16,0 0 0-1,22 0 0-15,-22 0 0 0,24 0 0 16,-24 0 0-16,24 0 0 0,-24 0 0 16,0 0 0-1,22 0 0-15,-22 0 0 0,0 0 0 16,0 0 129-1,0 0-258-15,0 0 258 0,0 0-258 16,0 0 129 0,24 0 0-16,-24 0 0 0,0 0 0 15,21 22 0-15,-21-22 0 16,0 0 0-16,24 0 0 15,-24 0 0-15,0 0 0 16,0 0 0-16,0 0 0 16,0 0 0-16,0 0 0 15,0 0 0 1,0 0 0-16,0 0 0 0,0 0 0 15,0 0 0-15,0 0 0 16,24 0 129-16,-24 0-129 16,0 0 0-16,0 0 0 0,0 0 0 15,0 0 0 1,0 0 0-16,0 0 0 0,0 0 0 15,0 0 0 1,0 0 0-16,0 0 129 0,0 0-258 16,0 0 129-1,0 0 0-15,0 0 0 0,0 0 129 16,0 0-258-1,0 0 258-15,0 0-258 0,0 0 258 16,0 0-258-16,0 0 258 0,0 0-129 16,0 0 0-1,0 0 0-15,-24 0 0 16,24 0 0-16,0 0 0 15,0 0 129-15,0 0-258 0,-24 24 129 16,24-24 0 0,-21 0 129-16,21 0-129 15,0 0 0-15,-24 0 0 0,24 0 0 16,0 0 0-16,0 0 0 15,0 0 0-15,0 0-129 16,0 0 258 0,-22 0-129-16,22 0 0 0,-24 0 0 15,24 0 0-15,-24 0 0 16,24 0 0-16,0 0 0 15,0 0 0 1,-22-24 0-16,22 24 0 0,-24 0 0 16,24 0 0-16,-22-22 0 0,22 22 0 15,-24 0 0 1,24 0 129-16,-24 0-258 0,24 0 258 15,-21-24-129 1,21 24 0-16,-24 0-129 0,24 0 258 16,0 0-129-1,0 0 0-15,-22 0 0 0,22 0 0 16,-24 0 0-1,24 0-129-15,-24 0 258 0,24 0-258 16,-22 0 129-16,22 0 0 16,-24 0 0-16,24 0 0 15,0 0 129-15,0 0-129 0,0 0 0 16,0 0 0-1,0 0-129-15,0 0 258 16,0 0-258-16,0 0 129 16,0 0 0-16,0 0 0 0,0 0 0 15,0 0 0-15,-22 0 129 16,22 0-258-1,0 0 258-15,0 0-258 0,0 0 258 16,-24-23-258-16,24 23 258 16,0 0-129-16,-24 0 0 15,24 0 0 1,0 0 0-16,0 0 0 0,0-23-129 15,0 23 129-15,0 0 0 16,0 0-129-16,0 0 0 16,0 0-129-16,0 0-516 0,0 0-516 15,24-23-3096 1,-24 23-387-16,0-23-387 0,0 23 0 15</inkml:trace>
          <inkml:trace contextRef="#ctx0" brushRef="#br2" timeOffset="10">1316-923 1806 0,'0'0'2193'15,"0"0"-129"-15,0 0 129 16,0 0-387-16,0 0 0 15,0 0-387-15,0 0-258 0,0 0-129 16,0 0-516-16,0 0 129 16,0 0-258-1,0 0-258-15,0 0 129 0,0 0-129 16,0 0 0-16,0 0 0 15,0 0 129-15,0 0-129 16,0 0 129 0,0 0 0-16,0 0-129 0,0 0 129 15,0 0-129-15,0 0 0 0,0 0 0 16,0 0 129-1,-22 0-129-15,22 0 0 0,0 0 0 16,-24 0 0 0,24 0 0-16,0 0 0 0,0 0 0 15,0 0 0 1,0 0 0-16,-24 22-129 0,24-22 129 15,0 0 0 1,-21 0 0-16,21 0-129 0,0 0 129 16,0 0 0-16,0 0-129 15,0 0 129-15,0 0-129 16,-24 0 258-16,24 0-258 0,-22 24 129 15,22-24 0 1,-24 0 0-16,24 0 0 16,0 0-129-16,0 0 258 15,-24 0-258-15,24 0 258 0,0 0-258 16,-22 0 129-1,22 0 0-15,0 0-129 16,0 0 0-16,0 0 0 0,0 0 0 16,-24 0 0-16,24 0 129 15,0 0-129-15,0 0 0 16,0 0 0-1,-22 23 129-15,22-23-129 0,0 0 129 16,0 0-129-16,0 0 0 16,0 0 129-16,-24 0-129 15,24 0 0-15,0 0 0 0,0 0 129 16,-24 0-129-1,24 0 129-15,0 0-129 0,0 0 0 16,0 0 0 0,0 0 129-16,0 0-129 0,0 0 0 15,-21 23 0 1,21-23 0-16,-24 0 0 0,24 0 0 15,0 0 129 1,-22 0-129-16,22 0 0 0,0 0 0 16,0 0 0-16,0 0 129 15,0 0-129-15,-24 23 0 16,24-23 0-16,0 0 0 15,-24 0 0-15,24 0 0 16,-22 0 258-16,22 0-516 16,0 0 258-16,-24 0 0 15,24 0 258-15,0 0-258 16,0 0 0-16,0 0 0 15,0 0 0-15,-22 0 0 16,22 0 0-16,0 0 0 0,0 0 0 16,-24 0 0-1,24 0-258-15,0 0 516 0,-24 0-516 16,24 0 258-1,0 0 0-15,-21 0 0 0,21 0 0 16,0 0 0 0,-24 23 0-16,24-23 0 0,0 0 0 15,0 0 0-15,-22 0 0 16,22 0 0-16,-24 0 0 15,24 0 0-15,0 22 0 0,0-22 0 16,0 0 0 0,-24 0 0-16,24 0 0 15,0 0 0-15,0 0-129 16,0 0 129-16,0 0 0 0,0 0 0 15,0 0 0 1,0 0 0-16,0 0 0 16,0 0-129-16,0 0 129 0,24 0 0 15,-24 0 0-15,24 0 0 16,-24 0 0-16,22 0 0 15,2 0 0 1,-3 0 0-16,-21 0 0 0,24 0 0 16,0 0 129-16,-2 0-258 15,2 0 129-15,-2 0 0 16,2 0-129-1,0 0 129-15,-2 0 0 0,23 0 0 16,-21 0-129-16,0 0 129 0,-2 0 0 16,2 0-129-1,22 0 129-15,-22 0-258 0,-2 0 258 16,-22-22-129-1,24 22 129-15,-24 0 0 0,21 0 0 16,-21 0 0 0,24 0 0-16,-24 0 0 0,0 0 0 15,24-23 0-15,-24 23-129 0,0 0 129 16,0 0-129-1,0 0 258-15,0 0-258 16,0 0 129-16,0 0 0 16,0 0-129-16,0 0 129 0,0 0 0 15,22 0 0 1,-22 0-129-16,0 0 129 15,0 0 0-15,0 0 0 16,-22-23 0-16,22 23 0 0,0 0 0 16,0-23 0-16,0 23 0 15,-24 0 0 1,24 0 0-16,-24 0 0 0,24 0 0 15,-21-23 0-15,21 23 0 16,-24 0 0-16,24 0 0 16,-46 0 0-1,46 0 0-15,-24 0 0 0,24 0 0 16,-22-24 129-16,22 24-258 15,0 0 258-15,0 0-129 16,-24 0 0-16,24 0 0 0,-22 0 0 16,22 0 0-1,-24 0-129-15,24 0 258 0,-24 0-258 16,24 0 129-1,-21 0 0-15,21 0 0 0,-24 0 0 16,24 0 0 0,-22 0 0-16,22 0-129 0,-24 0 258 15,24 0-258-15,0 0 258 16,0 0-129-16,-24 0 0 15,24 0 0-15,0 0 129 0,-22 0-129 16,22 0 0 0,0 0 0-16,-24 0-129 15,24 0 129-15,0 0 0 16,0 0 129-16,0 0-258 0,0 0 129 15,-22 0 0 1,22 0 0-16,0 0 0 16,-24 0 129-16,24 0-129 0,-24 24-129 15,24-24 258-15,0 0-258 16,0 0 258-16,-21 0-129 15,21 0 0 1,-24 0 0-16,24 0 0 0,-22 0 129 16,22 0-258-16,0 0 258 15,0 0-258-15,0 0 258 16,-24 0-258-1,24 0 258-15,0 0-129 0,0 0 0 16,0 0 0-16,0 0 0 0,-24 0 0 16,24 0 0-1,0 0 0-15,0 0 0 0,0 0 0 16,0 0 0-1,0 0 0-15,0 0 0 0,0 0 129 16,0 0-129 0,0 23-129-16,0-23 258 0,0 0-129 15,0 0 0-15,0 0 0 16,0 0 129-16,-22 0-258 15,22 0 129-15,0 0 0 16,0 0 129-16,0 0-258 16,0 0 129-16,0 0 0 15,0 0 0-15,0 0 0 16,0 0 0-16,0 0 129 15,0 0-258-15,0 0 129 16,0 0 0-16,0 0 0 16,0 0 0-16,0 0-129 0,0 0 129 15,0 0-129 1,0 0 129-16,0 0-129 0,0 0 129 15,0 0-129 1,0 0 129-16,0 0 0 0,0 0 0 16,0 0 0-1,-24 0 0-15,24 0 0 0,0 0 0 16,0 0 129-1,0 0-258-15,-21 0 258 0,21 0-129 16,0 0 129-16,0 0-129 0,0 0 129 16,0 0-129-1,0 0 0-15,0 0 0 16,0 0 0-16,21-23 0 15,-21 23 0-15,24 0 0 0,-2 0 0 16,2 0 0 0,0 0 0-16,-2 0 0 15,2 0 0-15,-3 0 0 0,3 0 0 16,0 0 0-16,22 0 0 15,-24 0-129-15,2 0 258 16,0-24-258 0,-2 24 129-16,2 0 0 0,-3 0 0 15,3 0 0-15,-24 0-129 16,24 0 129-16,-24 0 0 15,22 0 0 1,-22 0 0-16,24-22-129 0,-24 22 129 16,22 0 0-16,-22 0-129 0,24 0 0 15,-24 0 129 1,24-23-129-16,-24 23 0 0,22 0 129 15,-22 0-129 1,0 0 129-16,24 0 0 0,-24 0-129 16,0 0 129-1,0 0 0-15,0 0 0 0,0 0 0 16,0 23-258-1,0-23 516-15,0 0-516 0,21 0 516 16,-21 0-258-16,24 0 0 16,-24 0 0-16,24 0 0 15,-24 0 0-15,0 0 0 0,0 0 0 16,0 0 0-1,0 0 0-15,0 0 0 16,0 0 0-16,0 0 0 16,0 0-258-16,22 0 258 0,-22 0-129 15,0 0-129-15,0 0-516 16,0 0-2064-1,0 0-1677-15,0 0-387 0,-22 0-258 16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1T21:10:23.7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467FCF-AFC6-4283-AED0-4383A0709903}" emma:medium="tactile" emma:mode="ink">
          <msink:context xmlns:msink="http://schemas.microsoft.com/ink/2010/main" type="writingRegion" rotatedBoundingBox="15134,8592 20245,8019 20460,9934 15349,10507"/>
        </emma:interpretation>
      </emma:emma>
    </inkml:annotationXML>
    <inkml:traceGroup>
      <inkml:annotationXML>
        <emma:emma xmlns:emma="http://www.w3.org/2003/04/emma" version="1.0">
          <emma:interpretation id="{2FE4F7D6-9E94-4A64-BAC7-67640AF994DF}" emma:medium="tactile" emma:mode="ink">
            <msink:context xmlns:msink="http://schemas.microsoft.com/ink/2010/main" type="paragraph" rotatedBoundingBox="15134,8592 20245,8019 20460,9934 15349,10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BE8C2C-B47F-414C-9593-D9DBC3418166}" emma:medium="tactile" emma:mode="ink">
              <msink:context xmlns:msink="http://schemas.microsoft.com/ink/2010/main" type="line" rotatedBoundingBox="15134,8592 20245,8019 20460,9934 15349,10507"/>
            </emma:interpretation>
          </emma:emma>
        </inkml:annotationXML>
        <inkml:traceGroup>
          <inkml:annotationXML>
            <emma:emma xmlns:emma="http://www.w3.org/2003/04/emma" version="1.0">
              <emma:interpretation id="{790DCA96-8860-4309-886F-DBBC5E4790E3}" emma:medium="tactile" emma:mode="ink">
                <msink:context xmlns:msink="http://schemas.microsoft.com/ink/2010/main" type="inkWord" rotatedBoundingBox="15134,8592 20245,8019 20460,9934 15349,10507">
                  <msink:destinationLink direction="with" ref="{862F21A5-A4A1-4957-B736-526FB3FF6606}"/>
                  <msink:destinationLink direction="with" ref="{62C6A8C9-6284-4C4E-9535-71A7215E5352}"/>
                </msink:context>
              </emma:interpretation>
            </emma:emma>
          </inkml:annotationXML>
          <inkml:trace contextRef="#ctx0" brushRef="#br0">3400 794 1161 0,'0'0'1935'15,"0"0"-258"1,0 0-387-16,0 0 0 0,0 0-516 16,0 0-387-1,0 0 129-15,0 0-258 0,0 0 0 16,0 0 0-16,0 0 0 15,0 0-258-15,0 0 258 16,0 0-129-16,0 0 258 16,-9 7-129-16,9-7 129 15,0 0 129-15,0 0-129 16,0 0 258-16,0 0-129 15,0 0 129-15,0 0-129 16,0 0 129-16,0 0-129 0,0 0 129 16,0 0-129-1,0 0 129-15,0 0-129 0,0 0 0 16,0 0 0-1,0 0-129-15,0 0 0 0,0 0 0 16,-15 3-129 0,15-3-129-16,0 0 129 0,0 0-129 15,0 0 0 1,0 0 0-16,-18 4 0 0,18-4 0 15,0 0 129-15,-16 3-129 16,16-3-129-16,-15 2 129 16,15-2-129-16,-22 3 129 0,7-2-129 15,2-1 0 1,-5 2 129-16,-3-2-129 15,-2 0 0-15,-4 1 0 16,-2-1 129-16,0 0-129 0,0 0 129 16,-3 0-129-1,2-3 129-15,-2 0 0 16,1-1 0-16,-2-2 0 0,-4 0-129 15,-3-3 0-15,-4-2 129 16,-3 0-129-16,-5-1 0 16,-2 0 0-1,-4 0 129-15,4 4-129 0,-7 3 258 16,4 5-129-16,-1 0 0 15,6 6 129-15,-2 7-129 16,2 2 258-16,-1 1-258 0,0 3 129 16,-4-5-129-1,1 2 0-15,-4-4 0 0,1-3 0 16,-2-5-129-1,4 0 129-15,0-1 0 0,5-2-129 16,8 2 129 0,6 0-129-16,5 4 129 0,5-1-129 15,6 0 129 1,5 3-129-16,1-5 0 0,16-4 129 15,-22 11-129-15,22-11 0 16,0 0 129-16,-13 6-129 16,13-6 0-16,0 0 129 15,0 0-129-15,0 0 0 16,0 0 0-16,0 0 0 0,0 0 0 15,0 0 129 1,0 0-129-16,0 0 0 16,0 0 129-16,0 0-129 15,-15-3 0-15,15 3 0 0,0 0 129 16,-13-12-129-16,13 12 0 15,0 0 0 1,-20-19 0-16,20 19 0 0,-19-18 0 16,19 18 0-16,-26-20 0 15,13 6 0-15,-3-1 0 16,-2-4 0-1,0 2 0-15,-4-3 0 0,2-2 0 16,-4-3 0-16,-2-4 0 0,-3 2 0 16,-5-3 0-1,-2-2 0-15,-3-1 0 0,-4-1 0 16,-1 3 0-1,-3 2 0-15,3-2 0 0,0 5 0 16,1 2 129 0,3 0-258-16,-2 4 129 0,1 1 0 15,3 4-129 1,0-2 258-16,0-2-258 0,1 1 129 15,2-1-129-15,1 0 129 16,-3 0 0-16,4 2 0 16,2-2 129-16,-1 1-258 0,4 5 258 15,1 3-129 1,1-1 129-16,4 3-129 15,4-2 129-15,3 4-129 16,1-1 129-16,14 7-129 0,-23-8 129 16,23 8-129-16,-19-7 0 15,19 7 129 1,-17-5-129-16,17 5 0 0,-15-3 0 15,15 3 129-15,-15-3-129 16,15 3 129-16,-16-7-129 16,16 7 0-1,-15-4 129-15,15 4-129 0,-13-6 0 16,13 6 0-16,0 0 129 15,-16-5-258-15,16 5 129 16,0 0-129-16,0 0 0 0,0 0-129 16,0 0-129-1,0 0 0-15,0 0-387 0,-1-19-258 16,1 19-1677-1,0 0-2451-15,0 0-129 0,0 0-516 16,0 0 387 0</inkml:trace>
          <inkml:trace contextRef="#ctx0" brushRef="#br0" timeOffset="-2.76891E8">3246-360 1 0,'0'0'1676'16,"0"0"130"-16,0 0-129 15,0 0 387-15,0 0-387 0,0 0-129 16,0 0 0 0,0 0-258-16,0 0-129 15,0 0-258-15,0 0-387 16,0 0-129-16,0 0 0 0,0 0-258 15,0 0 0 1,0 0-129-16,0 0 0 0,0 0 129 16,25 0-129-16,-25 0 0 15,21 0 0-15,-21 0 0 16,24 0 0-16,-24 0 0 15,22 0 0 1,-22 0 0-16,0 0 0 0,24 0 0 16,-24 0 0-1,0 0 0-15,0 0 0 0,0 0 0 16,0 0 0-1,0 0 0-15,0 0 0 0,0 0 129 16,0 0-258-16,24 24 258 0,-24-24-129 16,0 0 0-1,0 0 0-15,0 0 0 0,22 0 0 16,-22 0 129-1,0 0-129-15,0 0 0 0,0 23 129 16,0-23 0 0,0 0 0-16,0 0 0 0,0 0 129 15,0 0 129-15,0 0-129 16,0 0-129-16,0 0 129 15,0 0 0-15,0 0-129 16,0 0 0-16,0 0-129 16,0 0 129-16,0 0 0 15,0 0-129-15,0 0 129 16,0 0-129-16,0 0 129 15,0 0 0-15,0 0 0 16,0 0 0-16,0 0 0 16,0 0 0-16,0 0 0 0,0 0 0 15,0 0 129 1,0 0-129-16,0 22-129 0,0-22 129 15,0 0 0 1,0 24 129-16,0-24-129 0,-22 22 129 16,22-22-258-16,0 24 129 15,-24 0 0-15,24-2 0 16,0 2 0-1,0 0-129-15,-24-3 129 0,24 4-129 16,0 20 0-16,-22-22 0 0,22 23 129 16,0-23-129-1,0 23 0-15,-24 1 0 16,24-24 129-16,0 23-129 15,0 1 0-15,0-25 129 0,0 2-129 16,0 22 129 0,0-23-129-16,0 1 129 15,24-2-129-15,-24 1 129 0,0 1-129 16,22-2 129-16,-22 2-129 15,24-1 0-15,-24 0 129 16,24 23-129 0,-24-23 129-16,0 23-129 0,22-22 0 15,-22 22 0-15,0 0 129 16,0-23-129-16,0 23 0 15,0-23 0 1,0 1-129-16,0-2 0 0,0 2 0 0,0-1-258 16,0-23-129-16,0 23-903 15,0 0-2967 1,0-23-516-16,0 24-387 15,0-24 0-15</inkml:trace>
          <inkml:trace contextRef="#ctx0" brushRef="#br0" timeOffset="2150.003">3411 713 1161 0,'0'0'2064'16,"0"0"-387"-16,0 0-129 16,0 0 0-16,0 0-387 15,10 8-129-15,-10-8 0 0,0 0 129 16,0 0-129-1,0 0-129-15,0 0 0 16,14 22-129-16,-14-22 0 16,9 15-129-16,-9-15-129 0,12 14 129 15,-12-14-129 1,18 15-129-16,-18-15 0 15,22 14-129-15,-22-14 129 0,31 13-129 16,-9-11 0-16,5 4 0 16,3-6 0-16,12 1 258 15,2-1-258 1,6 0 0-16,1-4-129 0,1 2 129 15,-1-1-129-15,-1 3 0 16,-6 0-129-16,-3 0 129 16,-3 0-129-16,-5 0 0 0,0 2 0 15,-4-2 129 1,-3 0-129-16,0-2 0 0,-4-4 129 15,-1-1-129 1,-3 1 0-16,-2 0 0 0,-3 2 0 16,-13 4 0-1,19-6 0-15,-19 6 0 0,0 0 0 16,0 0 0-1,15-1 0-15,-15 1 129 0,0 0-258 16,0 0 258-16,0 0-129 0,0 0 0 16,0 0 0-1,0 0 129-15,0 0-129 16,15-1 129-16,-15 1 0 15,0 0 0-15,0 0 0 0,0 0 129 16,0 0-129 0,0 0 0-16,0 0 0 15,-10 0 0-15,10 0 0 16,0 0 0-16,-15 2-129 15,15-2 129-15,0 0-129 0,0 0 129 16,0 0-129 0,7-20 0-16,3-2 0 0,2-8-129 15,4-9 258 1,2-9-258-16,3-8 129 0,3-11-129 15,0-11 129 1,3-6 0-16,2-5 0 0,5-2-129 16,2-5 129-16,4-3 0 0,2 5 0 15,-3 1 0 1,2 11 0-16,-3 5 0 0,-3 6 0 15,-7 4 0 1,-3 9-129-16,-6 2 258 0,-3 7-258 16,-1 1 258-1,-6 2-258-15,1 4 129 0,-2 2 0 16,0 4 0-1,0 5 0-15,-3 5 0 0,2 4 0 16,-1 6 0-16,-6 16 0 16,10-20 0-16,-10 20 0 15,0 0 0-15,0 0-129 16,0 0 129-1,0 0 0-15,0 0 129 0,16-8-258 16,-16 8 258-16,0 0-129 16,0 0 0-16,13-19 0 15,-13 19 129 1,14-14-129-16,-14 14 0 0,10-16 0 15,-10 16 0-15,0 0 129 0,0 0-129 16,0 0 129 0,0 0-129-16,0 0 0 0,0 0 0 15,0 0 0 1,0 0 0-16,0 0-129 0,0 0 129 15,0 0-129 1,0 0 129-16,0 0-387 0,0 0-258 16,0 0-645-16,-25 6-3612 0,25-6 0 15,-30 0-645 1,9 0 129-16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4:42.0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EE3733-B752-40AB-89D7-A14F472A7EAC}" emma:medium="tactile" emma:mode="ink">
          <msink:context xmlns:msink="http://schemas.microsoft.com/ink/2010/main" type="writingRegion" rotatedBoundingBox="25620,18672 25635,18672 25635,18687 25620,18687"/>
        </emma:interpretation>
      </emma:emma>
    </inkml:annotationXML>
    <inkml:traceGroup>
      <inkml:annotationXML>
        <emma:emma xmlns:emma="http://www.w3.org/2003/04/emma" version="1.0">
          <emma:interpretation id="{E718B9DB-7C25-4046-AF64-414D0917C670}" emma:medium="tactile" emma:mode="ink">
            <msink:context xmlns:msink="http://schemas.microsoft.com/ink/2010/main" type="paragraph" rotatedBoundingBox="25620,18672 25635,18672 25635,18687 25620,18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450E38-D685-4FA2-86A1-9574157ABFEA}" emma:medium="tactile" emma:mode="ink">
              <msink:context xmlns:msink="http://schemas.microsoft.com/ink/2010/main" type="line" rotatedBoundingBox="25620,18672 25635,18672 25635,18687 25620,18687"/>
            </emma:interpretation>
          </emma:emma>
        </inkml:annotationXML>
        <inkml:traceGroup>
          <inkml:annotationXML>
            <emma:emma xmlns:emma="http://www.w3.org/2003/04/emma" version="1.0">
              <emma:interpretation id="{227F24CA-412D-4CD6-B971-A722E4A97FBE}" emma:medium="tactile" emma:mode="ink">
                <msink:context xmlns:msink="http://schemas.microsoft.com/ink/2010/main" type="inkWord" rotatedBoundingBox="25620,18672 25635,18672 25635,18687 25620,18687"/>
              </emma:interpretation>
            </emma:emma>
          </inkml:annotationXML>
          <inkml:trace contextRef="#ctx0" brushRef="#br0">16848 9049 0 0,'0'0'0'0,"0"0"0"0,0 0 0 0,0 0 0 0,0 0 0 0,0 0 0 0,0 0 0 0,0 0 0 0,0 0 0 0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5:26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1C44F6-532C-4676-9F93-296AD3E8714F}" emma:medium="tactile" emma:mode="ink">
          <msink:context xmlns:msink="http://schemas.microsoft.com/ink/2010/main" type="writingRegion" rotatedBoundingBox="10611,8819 8591,9041 8518,8378 10538,8156">
            <msink:destinationLink direction="with" ref="{615B858E-39F1-4F4D-8948-1F3CD400A226}"/>
          </msink:context>
        </emma:interpretation>
      </emma:emma>
    </inkml:annotationXML>
    <inkml:traceGroup>
      <inkml:annotationXML>
        <emma:emma xmlns:emma="http://www.w3.org/2003/04/emma" version="1.0">
          <emma:interpretation id="{BF064299-B879-48AA-B36C-52D096FFC7E5}" emma:medium="tactile" emma:mode="ink">
            <msink:context xmlns:msink="http://schemas.microsoft.com/ink/2010/main" type="paragraph" rotatedBoundingBox="10611,8819 8591,9041 8518,8378 10538,8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EF4B5F-8334-4EB2-8DE4-11A7414F54F6}" emma:medium="tactile" emma:mode="ink">
              <msink:context xmlns:msink="http://schemas.microsoft.com/ink/2010/main" type="line" rotatedBoundingBox="10611,8819 8591,9041 8518,8378 10538,8156"/>
            </emma:interpretation>
          </emma:emma>
        </inkml:annotationXML>
        <inkml:traceGroup>
          <inkml:annotationXML>
            <emma:emma xmlns:emma="http://www.w3.org/2003/04/emma" version="1.0">
              <emma:interpretation id="{10196542-1B95-4ABB-8F66-10F60D768DBF}" emma:medium="tactile" emma:mode="ink">
                <msink:context xmlns:msink="http://schemas.microsoft.com/ink/2010/main" type="inkWord" rotatedBoundingBox="8518,8378 10538,8156 10611,8819 8591,9041"/>
              </emma:interpretation>
            </emma:emma>
          </inkml:annotationXML>
          <inkml:trace contextRef="#ctx0" brushRef="#br0">7506-1267 645 0,'0'0'2064'16,"0"0"129"-16,0 0-129 15,36 0 0-15,-36 0-387 16,30-9-129-16,-30 9-258 0,38-22 0 15,-38 22-258 1,38-37 129-16,-24 8-387 16,12 9 129-16,-17-15-129 0,-9 35-258 15,26-49-129 1,-26 49 0-16,9-42 0 0,-9 42-129 15,-7-29-129 1,7 29 258-16,-52-23-258 0,12 18 0 16,-9 5-129-1,-7 0 129-15,-8 4-129 0,-4 11 0 16,0 5 0-1,-1 2 0-15,8 15 0 0,2 3 0 16,15-2-129-16,8-3 129 0,13 3-129 16,16-4 129-1,7-3-129-15,7-3 129 0,21-7 0 16,12-15 0-1,7-6 129-15,5-2-129 0,4-23 129 16,3-9 0 0,-5-5 0-16,-4-10 0 0,-8-3 0 15,-9-1 0-15,-12 4 0 16,-11 6 0-16,-10 11-129 15,0 32 129-15,-45-29-129 16,3 29 0-16,-15 10 0 16,-6 22 0-16,-8 14-129 15,5 17 129 1,3 3-129-16,6 4 0 0,12 5 0 15,12-9 129-15,19-5 0 16,14-10-129-16,17-13 129 16,20-16 0-16,15-19 0 0,5-3 0 15,6-20 129 1,5-13-129-16,-6-12 129 0,-1-9-129 15,-14-3 129 1,-7-2 0-16,-21 3 0 0,-8 8-129 16,-11 6 0-1,-25 14 129-15,-15 14-129 0,-17 14 0 16,-14 6 0-1,1 23 0-15,-5 16-129 0,-3 11 129 16,7 13-129-16,10 2 129 0,21 5-129 16,17-13 129-1,18-5-129-15,7-11 129 16,38-17 0-16,21-15 0 15,17-15 0-15,9-24 0 0,7-19 0 16,7-10 129 0,-4-13-129-16,-5-10 129 15,-19-1 0-15,-12 1-129 0,-24 4 129 16,-8 11 0-16,-22 9 0 15,-7 10 0-15,-24 18 0 16,-9 11-129 0,-14 13 129-16,-7 0-129 0,-2 28 0 15,-1 9 0-15,5 12-129 16,8-4 129-16,11 5 0 15,12-1-129 1,18 5 129-16,6-16 0 0,32-10 0 16,12-11-129-16,14-13 129 0,7-4 129 15,10-17-129 1,7-15 0-16,-8-13 129 0,-4 3-129 15,-11-12 129 1,-8 5 0-16,-19 4 0 0,-12 5-129 16,-23 2 129-1,0 38 129-15,-47-37-258 0,-2 37 129 16,-7 0-129-1,-8 16 0-15,-2 12-129 0,0 7 129 16,10 12 0-16,9 0 0 16,11-4-258-16,15 4 129 15,14-14 129-15,7 2 0 0,26-9-129 16,12-14 129-1,13-12 0-15,6-1 0 16,11-26 0-16,-2-2 129 16,-2-9-129-16,-8-7 129 0,-11-3-129 15,-12-2 0-15,-14 9 258 16,-17 5-129-1,-7 6-129-15,-25 6 129 0,-13 12-129 16,-6 7 0-16,-8 5 0 16,-4 13 0-16,2 17-129 15,8 9 129 1,6 11-129-16,12-5 129 0,16 9 0 15,15-5-258-15,4-9 258 16,29-10-129-16,16-16 129 16,14-14 0-16,12-7 0 0,5-21 0 15,-3-9 129 1,0-9-129-16,-11-7 0 0,-10-3 258 15,-14 1-129 1,-19 11-129-16,-14 2 129 0,-7 13-129 16,-28 2 129-1,-14 21-129-15,-5 6 129 0,-5 2-129 16,-5 19 0-1,8 10 0-15,7 8 0 0,6 2-129 16,13 0 129-16,18 2-129 0,7-7 129 16,24-9-129-1,10-9 129-15,8-9 0 16,13-9 0-16,-3 0 0 15,5-17 0-15,-3-11 0 0,-9-7 0 16,-9 4 129 0,-7-6-129-16,-13 4 129 15,-8 5-129-15,-10 28 129 0,-12-39-129 16,-11 30 0-16,-15 9 0 15,3 15 129-15,-10 12-129 16,0 8-129 0,8 10 129-16,6 6 0 0,10 0-129 15,14 3 129-15,7-14 0 16,16-10-129-16,19-10 129 15,20-12 0 1,3-8 0-16,8-13 0 0,3-22 0 16,1-3 0-16,-6-6 0 0,-6-1 129 15,-20-4 0 1,-10 4-129-16,-21 4 129 0,-7 6-129 15,-28 13 0 1,-17 13 129-16,-11 9-129 0,-3 0 0 16,-2 15-129-1,0 15 129-15,11 6 0 0,6 7-129 16,13 2 129-1,12-6-129-15,19-1 129 0,0-5 0 16,24-6-129-16,13-13 129 16,11-10 0-16,10-4 0 15,6-12 0-15,-1-10 129 16,-1-6-129-16,-6-4 0 15,-14 3 129-15,-13-5 0 16,-15 3-129-16,-14 6 129 16,0 25-129-16,-43-38 0 15,-1 30 0-15,-10 8 0 0,-1 11 0 16,-1 11-129-1,4 22 129-15,8-1 0 0,11 13-129 16,14-7 0 0,16 1 129-16,3-6 0 0,33-16-129 15,14-11 129 1,22-15 0-16,-1-2 0 0,14-25 0 15,-2-8 0 1,-9-5 129-16,-10-7-129 0,-12-1 129 16,-27 3-129-16,-20-4 129 0,-9 15-129 15,-35 8 129 1,-17 9-129-16,-14 9 0 15,-5 5 0-15,-2 1 0 16,2 7 0-16,10 8 0 0,9 6-129 16,15-4 129-1,11 1 0-15,33-18-129 16,-26 49 129-16,26-49-129 15,14 43 129-15,17-27 0 0,4-7-129 16,10-1 129-16,2-8 129 16,0 0-129-1,-3-12 0-15,-11-11 0 0,-4-9 129 16,-20-3-129-16,-9 10 129 15,-16-8 0-15,-24 8-129 16,-12 4 0 0,-16 6 0-16,-10 10 0 0,-4 5 0 15,-1 12 0-15,1 4-129 0,14 17 129 16,6-1-129-1,18 2 129-15,11 6-129 0,21 1 129 16,12-7-129 0,9-5 129-16,27-2 0 0,8-13 0 15,8-3 0 1,7-11 0-16,-3-3 0 0,-4-15 0 15,-2-9 0 1,-13-6 129-16,-16-5-129 0,-16 1 129 16,-5-3-129-16,-21 6 129 15,-21 7-129-15,-12 5 0 16,-10 8 129-16,-7 14-258 15,-2 0 129-15,3 0 0 16,9 20 0-16,4 3-129 16,20 3 129-16,8 10-129 15,13-4 0-15,16 5 129 0,0-4-129 16,21-3 129-1,10-5 0-15,4-7 0 16,5-13 0-16,2-5 0 0,-4-5 0 16,-5-14 129-16,-5-13-129 15,-11-1 129-15,-10-2-129 16,-7-1 0-1,-17 3 0-15,-21 5 129 0,-9 12-129 16,-11 4 0-16,-6 8 0 16,-2 4 0-16,0 16 0 15,7 7 0-15,5 4-129 0,17 4 129 16,6-2-129-1,17 1 129-15,12 1 0 0,4 1-129 16,24-11 129 0,9-4 0-16,12-10 0 0,3-2-129 15,4-5 258 1,-2-2-129-16,-5-12 0 0,-7-10 129 15,-10-8-129 1,-13-1 129-16,-15 5 0 0,-4-3-129 16,-24 2 0-16,-12 7 129 0,-11 5-129 15,-5 11 0 1,-8 6 0-16,1 4-129 15,2 13 129-15,12 7-129 16,5 9 129-16,16 4-129 0,7-2 129 16,15 4-129-1,4-6 129-15,14 0-129 16,14-5 129-16,3-8 0 15,4-8 0-15,5-6 0 16,-5-6 0-16,0-12 129 0,-4-12-129 16,-10-6 0-1,-7-6 129-15,-9 5-129 0,-5-7 129 16,-9 4-129-16,-10 8 129 15,-9 3-129-15,-3 15 0 16,-2 8 0 0,2 3-129-16,3 9 129 0,7 14 0 15,7 7-129-15,2 0 129 0,12 6-129 16,0-8 129-1,10-3 0-15,-10-28 0 0,44 39-129 16,-20-27 258 0,9-7-129-16,-3-5-129 0,6-17 258 15,-3-3-129 1,-3-8 0-16,-2-5 0 15,-6-1 129-15,-6-10-129 16,-11 0 0-16,-5 11 0 0,-3 5 129 16,-20 10-129-16,-15 3 0 15,-2 13 0-15,-7 2-129 16,-2 10 129-16,2 11 0 15,7 3-129-15,11 7 129 16,29-31-129-16,-25 43-129 16,25-43 258-16,21 33-129 15,9-21 0-15,8-8 129 16,9 2 0-16,2-6 0 15,-2 0 0-15,1 0 0 16,-4 0 129-16,-4 0-258 0,-4 0 129 16,-8 0 129-1,-2 0-129-15,-26 0-129 0,40 0 258 16,-40 0-129-1,37 6 0-15,-37-6 0 0,36 8 0 16,-10-1 0 0,4-7 0-16,1 0 0 0,6 0 0 15,6-4 0-15,-1-10 0 0,0 4 0 16,3-10 0-1,-7 3 129-15,-5 1-129 0,-7-1 0 16,-26 17 0 0,28-11 0-16,-28 11 258 0,0 0-258 15,0 0 0 1,-3 16 0-16,3-16 129 15,-21 34-129-15,21-34 0 16,-16 38-129-16,16-38 129 0,0 29 0 16,0-29 0-16,19 16-258 15,-19-16 258 1,51 0 0-16,-15-11 0 0,1-9 0 15,6-4 258-15,-6-4-258 16,3-7 0-16,-4-2 0 16,-6 5 0-1,-2 13 0-15,-28 19 129 0,33-31-129 16,-33 31 0-16,0 0 0 15,0 0 0-15,0 25 0 16,0-25 0-16,-2 45 0 0,2-21 0 16,0-24 0-1,0 35 0-15,0-35 0 0,35 8 0 16,-6-8 0-1,1-12 0-15,8-9 0 0,-3 1 0 16,-4-1 0 0,-3 1 129-16,-28 20-129 0,38-31 0 15,-38 31 129-15,0 0-129 16,0 0 0-16,0 0 129 15,-36-18-258-15,10 18 129 0,26 0 129 16,-47 18-129 0,24 1-129-16,23-19 129 15,-38 35 0-15,38-35 0 16,-21 38-129-16,21-38 129 0,0 28 0 15,0-28-129 1,0 0 129-16,0 0 0 16,24 12 0-16,-24-12 0 0,28 0 0 15,-28 0 129-15,23-24-129 16,-23 24 0-16,3-22 0 15,-3 22 129 1,0 0-129-16,-14-14 0 0,14 14 0 16,-43 4 0-16,20 10 0 15,-6 4 0-15,1 5 0 16,0-1-129-1,0-1 129-15,4 2 0 0,24-23-129 16,-28 39 129-16,28-39 0 0,0 24 0 16,0-24 0-1,16 0-129-15,-16 0 129 0,40-10 129 16,-40 10-129-1,33-31 0-15,-33 31 129 0,3-38-129 16,-3 38 129 0,-31-23-129-16,-2 23 0 0,-9 0 0 15,-5 8 0-15,-5 12 0 0,0 12 0 16,5-4-129-1,10 3 129-15,4-3 0 16,7-4-129-16,26-24 129 16,-33 33 0-16,33-33 0 0,0 0 0 15,0 0 0 1,0 0 0-16,0 0 129 15,-26 0-129-15,26 0 0 16,-31-8-129-16,-2-5 258 0,-9 5-129 16,-12 5 0-16,-14 2-129 15,-10 1 129 1,-7 0 0-16,-4 0 0 0,-5 0 0 15,7 5 0-15,7-5 0 16,9 0 0-16,19 6-129 16,10-6 129-1,14 0 0-15,28 0 0 0,0 0-258 16,0 0 258-16,0 0-129 15,0 0 129-15,26-24 0 16,-26 24 0-16,33-3 0 0,-33 3 0 16,28-8 0-1,-28 8 0-15,0 0 129 0,19-28-129 16,-19 28 0-1,7-37 258-15,-5 15-258 0,-2-6 0 16,0-4 0 0,0 6 129-16,0 26-129 0,-24-40 0 15,24 40 0-15,-40-10 0 16,15 10 0-16,-1 5-129 15,26-5 129-15,-38 41 0 0,38-41-258 16,-19 42 129 0,19-42 129-16,3 32 0 15,-3-32-258-15,42 17-387 16,0 4-1161-16,-42-21-2709 0,61 12-387 15,-30-8-387 1,0 0-129-16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4:57.233"/>
    </inkml:context>
    <inkml:brush xml:id="br0">
      <inkml:brushProperty name="width" value="0.21167" units="cm"/>
      <inkml:brushProperty name="height" value="0.21167" units="cm"/>
    </inkml:brush>
    <inkml:brush xml:id="br1">
      <inkml:brushProperty name="width" value="0.06667" units="cm"/>
      <inkml:brushProperty name="height" value="0.06667" units="cm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29A685-EE44-4689-8A43-16B1B5BCAB3C}" emma:medium="tactile" emma:mode="ink">
          <msink:context xmlns:msink="http://schemas.microsoft.com/ink/2010/main" type="writingRegion" rotatedBoundingBox="1545,10714 9005,10192 9362,15289 1902,15811"/>
        </emma:interpretation>
      </emma:emma>
    </inkml:annotationXML>
    <inkml:traceGroup>
      <inkml:annotationXML>
        <emma:emma xmlns:emma="http://www.w3.org/2003/04/emma" version="1.0">
          <emma:interpretation id="{39590747-1BFB-4756-8985-3778B12F997F}" emma:medium="tactile" emma:mode="ink">
            <msink:context xmlns:msink="http://schemas.microsoft.com/ink/2010/main" type="paragraph" rotatedBoundingBox="1545,10714 9005,10192 9362,15289 1902,15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E98E20-8C92-4E25-BF9F-28AE4DCAF33A}" emma:medium="tactile" emma:mode="ink">
              <msink:context xmlns:msink="http://schemas.microsoft.com/ink/2010/main" type="line" rotatedBoundingBox="1545,10714 9005,10192 9362,15289 1902,15811"/>
            </emma:interpretation>
          </emma:emma>
        </inkml:annotationXML>
        <inkml:traceGroup>
          <inkml:annotationXML>
            <emma:emma xmlns:emma="http://www.w3.org/2003/04/emma" version="1.0">
              <emma:interpretation id="{66CE432A-C465-4603-8661-1B57A091DA8D}" emma:medium="tactile" emma:mode="ink">
                <msink:context xmlns:msink="http://schemas.microsoft.com/ink/2010/main" type="inkWord" rotatedBoundingBox="1545,10714 9005,10192 9362,15289 1902,15811"/>
              </emma:interpretation>
            </emma:emma>
          </inkml:annotationXML>
          <inkml:trace contextRef="#ctx0" brushRef="#br0">7451 2227 24123 14352,'-25'-9'0'0,"25"9"0"0,0 0 0 16,-30-8 0-1,30 8 0-15,-26 0 0 0,26 0 0 16,-26-2 0-1,26 2 0-15,-31-15 0 0,31 15 0 16,-28-14 0-16,28 14 0 0,-33-33 0 16,33 33 0-1,-33-28 0-15,33 28 0 16,-37-27 0-16,37 27 0 15,-38-27 0-15,38 27 0 0,-45-18 129 16,19 3-129 0,3 7 0-16,-5-3 0 15,-1-2 0-15,-1 1 0 0,2 5 0 16,-1-6 0-1,6 5-129-15,23 8 129 0,-45-6 0 16,45 6 0 0,-45 0 0-16,45 0 0 0,-44 17 0 15,44-17 0 1,-47 33 0-16,18-13 0 0,1 3 0 15,-2 0 0 1,4 5 0-16,-5 2 0 0,-4 5 0 16,-1-1 0-16,4 4 0 0,-4 2 0 15,-1 2 0 1,-1 2 0-16,5-4 0 0,-2-3 0 15,4-8-129 1,8 5 129-16,-3-9 0 0,26-25 129 16,-36 33-258-1,36-33 129-15,0 0 0 0,-25 23 0 16,25-23-129-1,0 0 129-15,0 0 0 0,0 0-129 16,0 0 129-16,0 0 0 16,0 0 0-16,0 0 0 15,0 0 0-15,0 0 0 16,0 0 0-1,0 0 0-15,16-5 0 0,-16 5 0 16,0 0 0-16,33-20 0 16,-33 20 0-16,31-19 0 15,-31 19 0-15,37-28 0 0,-37 28 0 16,35-34 0-1,-35 34 129-15,40-30-258 0,-40 30 129 16,48-36 0 0,-20 21 0-16,0 2 0 0,10 3 0 15,4-1 0 1,0 2 0-16,5 1 0 0,-2 5 0 15,0 2 0 1,-5-4 0-16,-2 5 0 0,-1 0 0 16,-6 0 0-16,-1 9 0 0,-4-1 0 15,-26-8 0 1,47 17 0-16,-47-17 129 15,45 14-129-15,-45-14 0 16,31 18 0-16,-31-18 0 0,25 10 0 16,-25-10 129-1,0 0-129-15,0 0 0 16,29 24 0-16,-29-24 0 15,0 0 0-15,0 0 0 0,21 27 0 16,-21-27 129-16,0 0-129 16,23 26 0-1,-23-26 0-15,0 0 0 0,22 24 0 16,-22-24 129-16,0 0-129 15,18 28 0-15,-18-28 0 16,0 0 0 0,15 30 0-16,-15-30 129 0,0 0-129 15,14 36 0-15,-14-36 258 0,2 26-258 16,-2-26 0-1,5 23 0-15,-5-23 0 0,0 26 129 16,0-26-129 0,0 0 0-16,0 0 0 0,0 32 0 15,0-32 0 1,0 0 0-16,0 0 0 0,0 29 0 15,0-29 129 1,0 0-129-16,-5 26 0 0,5-26 0 16,0 0 0-16,0 23 0 15,0-23 0-15,0 0 0 16,0 28 0-16,0-28-129 0,0 0 258 15,0 33-258 1,0-33 258-16,0 25-258 16,0-25 129-16,0 0 0 15,-2 30 0-15,2-30 0 0,0 0 0 16,0 33 0-1,0-33 0-15,0 0 0 16,0 31 0-16,0-31 0 0,0 0 0 16,2 28 0-16,-2-28 0 15,0 0 0-15,7 25 0 16,-7-25 0-1,5 26 0-15,-5-26 0 0,0 0 0 16,4 32 0-16,-4-32 0 16,0 0 0-16,0 22 0 15,0-22-129-15,0 0 129 0,0 0 0 16,0 0 0-1,0 0 0-15,0 0 0 0,0 0 0 16,0 0 0 0,0 0 129-16,5-11-129 0,-5 11 0 15,0 0 0 1,5-41 0-16,-5 41 129 0,5-36-129 15,2 9 0 1,-7 27 0-16,9-50 0 0,0 24 0 16,1 1 0-16,-10 25 129 0,19-47-129 15,-12 23 0 1,-7 24 0-16,21-47 0 15,-12 19 129-15,-2 3-129 16,-4 0 0-16,-3-3 0 0,0 4 0 16,0-4 0-1,-7 3 0-15,-3-3 0 16,10 28 0-16,-30-43 0 15,30 43 0-15,-38-44 0 0,38 44 0 16,-40-44 0-16,40 44 0 16,-40-33 0-1,40 33 0-15,-33-33 0 0,33 33 0 16,0 0 0-16,-28-21 0 15,28 21 0-15,0 0 0 16,0 0 0 0,0 0 0-16,0 0 0 0,0 0 0 15,0 0 0-15,-28-17 0 0,28 17-129 16,0 0 129-1,0 0 0-15,-17 17 0 0,17-17 0 16,0 0-129 0,-7 32 129-16,7-32 0 0,0 28 0 15,0-28 0 1,5 37 0-16,-5-37 0 0,19 45 0 15,-19-45 0 1,23 39 0-16,-23-39-129 0,21 37 129 16,-21-37 0-16,24 33 129 15,-24-33-129-15,21 31 0 16,-21-31 0-16,19 28 0 15,-19-28 0-15,21 30 0 16,-21-30 0-16,17 28 0 16,-17-28-129-16,14 25 258 15,-14-25-129-15,14 24 0 16,-14-24 0-16,0 0 0 15,23 29 0-15,-23-29 0 16,0 0 0-16,31 21 0 0,-31-21 0 16,0 0 0-1,28 13 0-15,-28-13 0 0,0 0 0 16,0 0-129-1,28 26 258-15,-28-26-258 0,0 0 129 16,0 0 0 0,17 27 0-16,-17-27 0 0,0 0 0 15,7 27 0-15,-7-27 0 0,0 0 0 16,0 0 0-1,0 0 0-15,5 28 0 16,-5-28 0-16,0 0 0 16,0 0 129-16,0 0-129 0,0 29 0 15,0-29 0 1,0 0 0-16,0 0 0 15,0 0 0-15,0 0 129 16,-7 23-129-16,7-23 0 0,0 0 0 16,0 0 129-16,0 0-129 15,-24 8 0 1,24-8 0-16,0 0 0 0,-28 18 0 15,28-18 0-15,0 0 0 16,-26 10 0-16,26-10 0 16,0 0 0-1,-24 17 0-15,24-17 0 0,0 0 0 16,0 0 0-16,-30 0 129 15,30 0-129-15,0 0 0 16,-38 0 0-16,38 0 0 0,-35 0 0 16,35 0 0-1,-33 0-129-15,33 0 129 0,-31-1 0 16,31 1 0-1,-26 0 0-15,26 0 0 0,0 0 0 16,0 0 0 0,-28 0 0-16,28 0 129 0,0 0-129 15,-26 0 0-15,26 0-129 16,-35-11 129-16,35 11 0 15,-40-23 0-15,40 23 0 0,-42-15 0 16,42 15 0 0,-33-10 0-16,33 10 0 15,-26-7 0-15,26 7 0 16,0 0 0-16,0 0 0 0,-31-7 0 15,31 7 0 1,0 0 0-16,0 0 0 16,-28-17 0-16,28 17 0 0,0 0 0 15,0 0 0-15,0 0 0 16,-24-20 0-16,24 20-129 15,0 0 129 1,0 0 0-16,0 0 0 0,-7-28 0 16,7 28 0-16,0 0-129 15,0-22 129-15,0 22 129 16,0 0-129-1,0-26 0-15,0 26 0 0,0 0 129 16,0 0-129-16,0-28 0 0,0 28 0 16,0 0 0-1,0 0 0-15,0 0 0 0,0 0 0 16,0 0 0-1,0 0 0-15,0 0 0 0,0 0-129 16,0 0 129 0,0 0 0-16,0 0 0 0,0 0 0 15,0 0 0-15,0 0 0 0,0 0 0 16,0 0 0-1,0 0 0-15,0 0 0 16,0 0 0-16,0 0 129 16,0 0-129-16,0 0 0 0,0 0 0 15,0 0 0 1,0 0 0-16,0 0-129 15,0 0 129-15,0 0 129 16,0 0-129-16,5-25 0 0,-5 25 0 16,0 0 0-16,0 0 0 15,0 0 0 1,-9-31 129-16,9 31-129 0,0 0-129 15,-19-33 129-15,19 33 0 16,-19-26 0-16,19 26 0 16,-19-29 0-1,19 29 0-15,-19-39 0 0,19 39 0 16,-18-26 0-16,18 26 0 15,0 0 0-15,-24-32 0 16,24 32 0-16,0 0 0 0,0 0-129 16,0 0 129-1,0 0 0-15,0 0 0 0,-24-12 0 16,24 12 0-1,0 0 0-15,0 0 0 0,0 0 0 16,-28-17 0 0,28 17 0-16,0 0 0 0,-26-31 0 15,26 31 0-15,-11-34 0 16,11 34 0-16,-10-50 0 15,8 22 0-15,2 0 0 16,0-9-129-16,0 3 129 16,5 2 0-16,6-2 0 15,3 2 0-15,1 3 0 16,1-4-129-16,0 5 129 15,-16 28 0-15,33-42 0 16,-33 42 0-16,40-30 0 16,-40 30 0-16,36-27 0 0,-36 27 0 15,33-22 0 1,-33 22 0-16,33-17 0 0,-33 17 0 15,0 0 0 1,30-27 0-16,-30 27 0 0,0 0 0 16,0 0 0-1,28-16 0-15,-28 16 0 0,0 0 0 16,31-6 0-1,-31 6 0-15,31-5 0 0,-31 5 0 16,35-21 0-16,-35 21 0 0,42-15 0 16,-42 15 0-1,36-17 0-15,-36 17 0 0,40-14 0 16,-40 14 0-1,33-4 0-15,-33 4 129 16,40 0-129-16,-40 0-129 16,37 0 258-16,-37 0-129 0,40 0 0 15,-40 0 0-15,47-12 0 16,-47 12 0-1,40-16 0-15,-40 16 0 0,47-17 129 16</inkml:trace>
          <inkml:trace contextRef="#ctx0" brushRef="#br0" timeOffset="-2">7395 2185 25929 18673,'-20'4'0'0,"20"-4"0"0,-31 4 0 16,31-4 0-1,-35 3 0-15,35-3 129 0,-36-5-258 16,36 5 129-16,-44-19 0 16,15 9 129-16,4-6-258 15,-6 4 258-15,-4 1-129 0,6 2-129 16,-6 2 258-1,2 6-129-15,3 1 0 16,-1 0 0-16,0 0-129 16,8 0 129-16,23 0 0 0,-40 0 0 15,40 0 0-15,-33 0 0 16,33 0 0-1,0 0 0-15,-31 0 0 0,31 0 0 16,0 0 0-16,-25 11-129 16,25-11 129-16,-19 27 0 15,19-27 0 1,-31 49 0-16,15-18 0 0,-3 4-129 15,-2 8 258-15,-1-5-129 16,4 4 0-16,1 2 0 16,3-8 0-16,2 1-129 0,5-4 129 15,7-5 0 1,0-28 0-16,0 45-129 0,0-45 129 15,26 20 0 1,-26-20 0-16,52-6 0 0,-19-15 0 16,0-7 0-1,2-10 0-15,5-7 129 0,0-8-129 16,-2-4 0-1,-5-4 0-15,-7 2 0 0,-8-5 0 16,-11 5 129-16,-7 3-258 0,-7 3 258 16,-23 8-129-1,-13 7 0-15,-6 10 0 16,-7 15 0-1,-6 10-129-15,1 6 129 0,5 22 0 0,2 19-129 16,9 6 129 0,12 10 0-16,2 4 0 15,15 4-129-15,9-2 129 0,7-1-129 16,4-12 129-1,18-6 0-15,8-8 0 0,10-12-129 16,3-8 129 0,-1-10 0-16,3-9 0 0,-1-6 0 15,-4-8 0 1,-7-11 0-16,-2-5 0 0,-10-9 0 15,-4 4 0 1,-8-9 129-16,-4 6-129 0,-5 5 0 16,0-4 0-16,-19 1 129 0,-9 8-129 15,-5 7 0 1,-5 0 0-16,-2 15-129 0,-7 6 129 15,0 0-129 1,2 20 129-16,5 16 0 0,3 8-129 16,4 6 129-1,4 8 0-15,3 4-129 0,8-1 129 16,4-1 0-1,6-9 0-15,8-2 0 0,0-10 0 16,8-8-129-16,-8-31 129 16,37 31 129-16,-37-31-258 15,50 0 129-15,-22-11 0 16,2-13 129-1,3-3-129-15,3-5 0 0,-3-4 0 16,4-2 0-16,1-7 0 16,-3 4 0-16,-4 5 0 15,-3-1 0-15,-2 1 0 0,-7 11 0 16,-19 25 0-1,28-43 0-15,-28 43 0 0,0 0 0 16,0 0 0 0,26-12-129-16,-26 12 129 0,0 0 0 15,21 14 0 1,-21-14 0-16,35 29 0 0,-35-29 0 15,47 33-129 1,-21-22 129-16,3 0 129 0,-1 0-129 16,-2 3 0-16,0-5 0 0,-26-9 0 15,35 12 0 1,-35-12 129-16,30 9-129 15,-30-9 0-15,0 0 0 16,0 0 0-16,26 1 0 0,-26-1 0 16,0 0 0-1,0 0 0-15,0 0 0 16,0 0 129-16,0 0-258 15,0 0 258-15,0 0-129 0,0 0 0 16,0 0 0-16,0-11 0 16,0 11 0-1,0 0 0-15,0 0 0 0,0 0 0 16,0 0 0-16,0 0 0 15,0 0 0-15,0-27 0 16,0 27 0 0,0 0 0-16,0-28 0 0,0 28 0 15,0 0 0-15,0-22 0 0,0 22 0 16,0 0 0-1,0 0 0-15,0 0 0 0,0 0-129 16,0 0 129 0,0 0 0-16,0 0 0 0,0 0-129 15,0 0 258 1,29 18-129-16,-29-18-129 0,0 0 129 15,14 24 129 1,-14-24-129-16,0 0 0 0,0 0 0 16,0 0 0-16,14 28 0 15,-14-28 0-15,0 0 0 16,4 25 0-16,-4-25 0 0,0 0 0 15,0 0 0 1,0 0 0-16,0 0 129 16,17 27-129-16,-17-27 0 15,0 0 0-15,0 0 129 0,0 0-129 16,0 0 0-1,0 0 0-15,-17 0 0 16,17 0 129-16,0 0-129 0,-25-6 0 16,25 6-129-16,0 0 129 15,0 0 0-15,0 0 0 16,0 0 0-1,-24 7 0-15,24-7-129 0,0 0 129 16,0 0 0-16,0 0 0 16,0 0 0-16,-7 30 0 15,7-30 0-15,0 0 0 0,-5 33 0 16,5-33 0-1,0 0 0-15,0 33 0 0,0-33-129 16,0 0 258 0,10 26-129-16,-10-26 0 0,0 0 0 15,0 0 0 1,0 0 129-16,0 0-129 0,11-28 0 15,-11 28 129 1,0-35-129-16,0 35 0 0,-9-38 0 16,9 38 0-16,-28-46 0 0,11 18 0 15,-9 0 0 1,-4 0 129-16,-1 7-129 15,-2 1-129-15,3 2 129 16,-3 2 0-16,2 12 0 0,5 4 0 16,26 0 0-1,-35 28-129-15,26-2 129 16,6 3 0-16,3 8-129 15,7 2 129-15,7-1 0 0,8 0 0 16,4-2 0-16,-3 3 0 16,8-8 0-1,-1 6 0-15,1-8 0 0,-3-2 0 16,-2-6 0-16,-26-21 129 15,40 40-129-15,-40-40 0 16,28 21 0 0,-28-21 0-16,0 0 0 0,0 0 0 15,0 0 0-15,0 0 0 0,26 20 0 16,-26-20 0-1,0 0 129-15,0 0-129 0,0 0 0 16,0 0-129 0,0 0 258-16,9 28-258 0,-9-28 129 15,0 0-129 1,0 0 129-16,15 30 0 0,-15-30 0 15,0 0 0 1,9 25 0-16,-9-25 0 0,2 24 0 16,-2-24 0-16,0 32 0 15,0-32 129-15,0 39-129 16,0-39 0-16,0 48 0 15,0-48 0-15,0 38 0 16,0-38 0-16,0 29-129 16,0-29 129-16,0 0 129 15,0 28-129-15,0-28 0 16,0 0 0-16,0 0 0 15,0 0 0-15,0 0 0 16,0 0 0-16,0 0 0 0,0 0 0 16,0 0 0-1,0 0 0-15,0 0 0 0,0 0 0 16,0 0 0-1,0 0 0-15,0 0-129 0,0 0 129 16,0 27 129 0,0-27-258-16,0 0 129 0,0 0 0 15,0 0 129-15,0 0-129 0,0 0 0 16,0 0 0-1,0 0 0-15,-2-15 129 16,2 15-129-16,0 0 0 16,-31-33 0-16,31 33 0 0,-28-29 0 15,28 29 0 1,-28-26 0-16,28 26 0 15,0 0 0-15,-31-23 0 16,31 23 0-16,0 0 0 0,0 0 0 16,0 0 0-16,0 0 0 15,0 0 0 1,-23-9 0-16,23 9 0 0,0 0 0 15,0 0 0-15,0 0 0 16,0 0 0-16,0 0 0 16,0 0 0-1,0 0 0-15,-28 0 0 0,28 0 0 16,0 0 0-16,0 0 0 15,-26 30 0-15,26-30 0 16,0 0 0-16,0 0 0 0,-24 28 0 16,24-28 0-1,0 0 0-15,-28-9 0 0,28 9 0 16,0 0 0-1,-38-23 0-15,38 23 0 0,0 0 0 16,-33-17 0 0,33 17 0-16,0 0 0 0,-30-5 0 15,30 5 0-15,0 0 0 16,-33-11 129-16,33 11-129 15,-24-12 0-15,24 12 0 0,-37-21 0 16,37 21 0 0,-36-24 0-16,36 24 0 15,-42-30 0-15,18 11 0 16,24 19 0-16,-51-45 0 0,27 20 0 15,-4-3 129 1,0 1-129-16,-3-4 0 16,0 1 0-16,3-2 0 0,0 4 0 15,7 3 0-15,0-3 129 16,21 28-129-16,-40-41 0 15,40 41 0 1,-31-38 0-16,31 38 0 0,-31-38 0 16,31 38 0-16,-35-40-129 15,19 13 129-15,-5 5 129 16,2-6-258-1,19 28 129-15,-36-43 0 0,36 43 0 16,-37-30 0-16,37 30 0 0,-31-17 0 16,31 17-129-1,0 0 129-15,-33 0 0 0,33 0 0 16,-14 43-129-1,14-12 129-15,0 17 0 0,10 7 0 16,4 12 0 0,0 7 0-16,2 6 0 0,1 6 0 15,2-5 0-15,-3 0 0 0,0-10 0 16,1-11 0-1,-5-21 0-15,-1-4 0 16,-11-35 0-16,0 0 0 16,31 0 0-16,-19-21-129 0,-3-22 129 15,3-10 129 1,2-13-129-16,-2-10 0 15,-3-13 0-15,1-13 0 16,-6-2 0-16,-4-14 0 0,-2 1 0 16,-12-3-129-16,0 15 0 15,0 10 129 1,-3 9-129-16,3 29 129 0,0 16-129 15,14 41 0-15,0 0-129 16,0 0 258-16,-19 41-129 16,17 6 129-1,2 23-129-15,0 13 129 0,0 14-129 16,2 7 129-16,10 7 0 15,2 2 0-15,0-9 0 16,5-3 0-16,2-10 129 0,3-15-258 16,-3-17 258-1,5-14-258-15,0-24 258 0,-26-21-129 16,47 7 0-1,-47-7 0-15,44-54 0 0,-22 7 129 16,-4-19-129 0,4-3 0-16,-4-11 129 0,-3-5-129 15,-8-4 0-15,0 1-129 16,-7 2 129-16,-10-2 0 15,-9 8 0-15,-9 10 0 16,-2 14 0-16,-3 12-129 16,-5 18 129-16,0 10 0 15,5 16-129-15,-4 20 129 16,1 22 0-16,1 20 0 15,2 12 0-15,-9 6 0 16,2 14-129-16,2 10 258 16,1 2-129-16,4-5 0 0,2 3-129 15,10-14 129 1,4-10 0-16,8-14-129 0,9-17 129 15,0-18 0 1,0-31 0-16,31 8 0 0,-3-25 0 16,0-16 0-1,0-19 0-15,3-11 129 0,-1-8-129 16,1-8 0-1,-12-3 0-15,-3 0 129 0,-6-4-258 16,-10 3 258-16,0 2-129 16,-24 5-129-16,-9 6 129 15,-11 14 0-15,-3 11 0 0,-5 15-129 16,-2 12 129-1,-3 18 0-15,8 6-129 16,-1 25 129-16,6 16-129 16,-6 7 129-16,6 9 0 0,-4 10 0 15,4 4 0-15,-3 4 0 16,4-1 0-1,8 2 0-15,4-1 0 0,13-4 0 16,3 0 0-16,13-5-129 16,2-15 129-16,10-8-129 15,11-12 129 1,2-12 0-16,8-25 129 0,-3 0-258 15,-7-27 129-15,3-18 129 16,-10-4-129-16,-7-8 129 16,-7-9-129-16,0-7 0 0,-21 11 0 15,-15-6 129 1,-15 3-129-16,-15 8-129 0,-7 8 258 15,-12 6-129 1,-7 20 0-16,-2 7-129 0,-2 16 129 16,4 11 0-1,7 27-129-15,15 23 129 0,6 11 0 16,12 4-129-1,15 17 129-15,13 2 0 0,12-1 0 16,12-8-129-16,10-13 258 0,20-16-258 16,8-15 129-1,12-9 0-15,6-31 129 16,3-2-129-16,2-28 129 15,-2-17-129-15,-7-11 129 0,-8-5 0 16,-8-10-129 0,-8-6 129-16,-14-1-129 15,-14-8 0-15,-12 9 129 0,-25 5-129 16,-18 2 0-16,-13 3-129 15,-16 12 129-15,-11 9 0 16,-6 18-129 0,-2 17 129-16,-1 11-129 0,10 28 0 15,5 18 0-15,9 19 129 16,14 12 0-16,9 14 0 15,22-4 0 1,16 10 0-16,12-6 0 0,9-6 0 16,29-10 0-16,16-6 0 0,12-25 0 15,11-10 0 1,1-21 0-16,4-13 129 0,-4-21-129 15,-3-24 129 1,-4-14-129-16,-13-14 129 0,-15-8-129 16,-15-9 0-1,-16-1 0-15,-5-3 0 0,-36 11 0 16,-18 3-129-1,-23 10 129-15,-15 17-129 0,-14 16 129 16,-7 19-129-16,-2 18 0 16,-1 18 129-16,1 30-129 15,16 13 129-15,10 22-129 0,14 10 129 16,16 9 0-1,21-2 0-15,19-5 0 16,19-1 0-16,10-8 129 16,32-9-129-16,10-15 0 0,18-11 0 15,-1-24 129-15,8-9-129 16,-6-16 129-1,-5-4-129-15,-7-28 129 0,-10-19-129 16,-9-13 129-16,-16-4-129 16,-13-9 0-16,-11-2 129 15,-4-8-129 1,-27-2 0-16,-16 5 0 0,-21 11 129 15,-10 6-258-15,-16 8 0 16,-3 18 129-16,-6 12-129 16,4 20 129-16,-4 7 0 0,11 25-129 15,9 23 129 1,13 9 129-16,16 13-129 0,9 7 0 15,17 9 0 1,14-2 0-16,14 5 0 0,2-8 0 16,26-9 0-1,8-11 0-15,8-9 0 0,-1-15 0 16,1-23 129-1,1-14-129-15,-7-9 0 0,-8-23 129 16,-6-14-129-16,-17-12 0 0,-7-8 129 16,-3-12-129-1,-27-4 0-15,-15-7 0 16,-14-5 0-16,-14 5-129 15,-11-2 129-15,-6 8-129 0,-6 15 0 16,-3 14 129 0,3 18-129-16,4 23 129 15,7 13 0-15,10 37 0 0,9 24 0 16,7 21 0-1,12 9 0-15,14 22 129 0,9 11-129 16,10-2 0 0,14 0 129-16,0-10-129 0,17-14 0 15,9-19 0 1,4-13 129-16,6-35-129 0,4-19 0 15,-3-18 129 1,3-32-129-16,5-28 129 0,-10-17-129 16,-4-21 129-16,-15-8-129 0,-9-10 0 15,-7-2 0 1,-18 1 0-16,-20-3 0 0,-26 22 0 15,-9 10-129 1,-7 28 129-16,-4 17-129 0,-1 22 129 16,-4 27 0-1,4 20-129-15,0 36 129 0,12 22 0 16,19 16 0-1,9 9 0-15,15 8 0 0,25 4 129 16,10 0-129-16,32-14 0 16,25-13 0-16,15-19 0 15,8-16 0-15,9-16 0 16,3-26 0-1,-3-21 0-15,5-28 129 0,-15-19-129 16,-6-16 129-16,-12-7-129 16,-17-9 0-16,-13-9 129 15,-25 3-129-15,-11 8 0 0,-26-2 129 16,-25 8-129-1,-15 8-129-15,-21 17 129 0,-10 15 0 16,-9 22-129 0,3 14 129-16,-3 21 0 0,12 30-129 15,11 23 129 1,10 11 0-16,22 12 0 0,13 4 0 15,31-4 0 1,9-6 0-16,31-3 0 0,14-13 0 16,17-14 129-16,11-17-258 0,5-16 129 15,5-19 129 1,-10-4-129-16,-2-27 0 15,-7-16 0-15,-10-18 129 16,-11-7-129-16,-7-12 129 0,-19 0-129 16,-8-1 0-1,-11-4 0-15,-14 0 0 16,-19 8 129-16,-11 11-258 15,-8 14 129-15,-2 27 0 0,-7 20-129 16,-3 16 129-16,8 37-129 16,6 21 129-1,10 25 0-15,7 11 0 0,19 16-129 16,14 2 129-16,12-1 0 15,28-8 0-15,12-19 0 16,16-5 0 0,7-24 0-16,12-18 0 0,3-30 129 15,1-18-129-15,-4-17 129 0,1-32-258 16,-8-14 258-1,-7-13-129-15,-10 0 0 0,-6-9 129 16,-22 2-129 0,-9 2 0-16,-17 8 0 0,-9 15 129 15,-7 16-258 1,-19 11 129-16,-4 14 0 0,-6 17 0 15,-4 16-129 1,-4 18 0-16,1 22 129 0,3 26 0 16,7 10-129-16,5 9 129 15,14 5 0-15,9-2 0 16,5-6 0-16,17-5 0 0,13-20 129 15,8-23-129 1,7-20 0-16,6-23 0 16,-4-18 0-16,5-27 0 15,-2-20 129-15,4-23-129 0,-7-13 0 16,-2-4 0-1,-10-13 129-15,-5 7-129 16,-11 0 0-16,-12 11 0 0,-7 9 0 16,-4 14 0-16,-13 25-129 15,-2 13 129-15,-7 31 0 16,3 1 0-1,-5 40-129-15,2 14 129 0,2 31 0 16,1 12-129-16,4 11 129 16,2 3 0-16,6 0 0 15,6-7 0-15,5-10 0 0,0-12 0 16,12-26 0-1,4-15 0-15,-16-41 129 0,50 11-129 16,-17-25 0 0,9-25 0-16,3-24 129 0,2-17-258 15,2-8 258 1,3-12-129-16,7 3 0 0,-5 9 0 15,-5 6 0 1,-2 8 0-16,-7 14-129 0,-9 19 258 16,-5 11-129-16,-26 30 0 0,0 0 0 15,0 0 0 1,0 0 0-16,-21 10-129 15,-15 21 258-15,-6 10-258 16,-5 4 258-16,-3 14-258 0,6 2 258 16,6 14-258-1,15-1 129-15,6 2 0 16,17 2 0-16,2-9-129 15,27-6 129-15,13-13 0 0,12-14 0 16,10-12 129-16,6-13-129 16,1-11 0-1,-1-24 0-15,-4-12 0 0,0-18 129 16,-7-12-129-16,-10-7 0 15,-6-9 0-15,-15-7 0 16,-11 11 0 0,-15 1 0-16,-4 5 0 0,-24 12 0 15,-12 15 0-15,-7 20-129 0,-6 18 129 16,-6 7-129-1,1 19 129-15,4 19-129 0,5 25 129 16,9 5 0 0,15 9-129-16,11 6 129 0,12-6-129 15,7 0 129 1,26-3 0-16,7-8 0 0,16-14 129 15,3-17-129 1,2-4 0-16,0-25 129 0,1-6-129 16,-11-19 0-16,-1-20 0 15,-8-10 0-15,-7-14 0 16,-9-10 0-16,-9-2 0 15,-15 4 0-15,-2 4 129 16,-14 11-258-16,-19 5 129 16,-5 14 0-16,-16 21-129 15,0 16 0-15,-5 5 0 16,-2 32 0-16,0 15 0 15,5 14 0-15,4 15 129 16,9 9 0-16,10 5 0 0,12 3-129 16,12 0 129-1,9-15 129-15,5-6-129 0,18-11 0 16,1-17 129-1,4-12-129-15,0-12 129 0,-28-25-129 16,45 11 129 0,-45-11 0-16,26-12-129 0,-26 12 129 15,7-54-129-15,-7 24 0 0,0-1 0 16,0 3 0-1,0-3-129-15,0 31 0 16,0-35 129-16,0 35-129 16,0 0 129-16,0 0-129 0,0 0 129 15,0 25-129 1,0 3 129-16,0 1 0 15,0 4 0-15,0-1 0 16,5 3 0-16,2 4 0 0,0-9 129 16,2-1-129-16,-9-29 0 15,17 45 0 1,-17-45 0-16,14 27 129 0,-14-27-129 15,0 0 129-15,0 0-129 16,16-39 129-16,-16 5-129 16,0-8 0-1,0-10 0-15,0-4 0 0,-2-2 0 16,-10-1 0-16,-4-2 0 15,-3-5 129-15,-5 10-129 16,-2 1 0-16,-2 0 0 0,-3 13 0 16,3-3 0-1,0 9 0-15,2 6-129 0,26 30 129 16,-33-40 0-1,33 40 0-15,0 0 0 0,-23-28 0 16,23 28-129 0,0 0 129-16,0 0 0 0,0 0 0 15,0 0 0-15,-29-5 0 16,29 5 0-16,0 0 0 15,-28 23 0-15,28-23 129 0,-19 27-129 16,19-27-129 0,-19 40 258-16,8-10-258 15,1-2 129-15,3 1 0 16,5 6 0-16,-3-5 0 0,0 3 0 15,3-2 129 1,-3-6-129-16,1-1 0 16,4-24 0-16,-14 41 0 0,14-41 129 15,-17 39-129-15,17-39 0 16,-16 37 0-16,16-37 0 15,-10 35 0 1,10-35 129-16,-9 42-129 0,9-42 0 16,-5 36 0-16,5-36 0 15,-5 30 0-15,5-30 129 16,0 35-258-1,0-35 258-15,0 0-129 0,0 31 0 16,0-31 0-16,5 26 0 0,-5-26 0 16,0 0 0-1,17 26 0-15,-17-26 0 0,0 0 0 16,16 25 0-1,-16-25 0-15,0 0 0 0,0 0 129 16,7 29-129 0,-7-29 0-16,0 0 0 0,7 27 0 15,-7-27 129-15,0 0-129 0,10 35 0 16,-10-35 0-1,9 27 0-15,-9-27 129 16,5 28-129-16,-5-28 0 16,0 0 0-16,0 0 0 0,14 29 0 15,-14-29 0 1,0 0 0-16,0 30 129 15,0-30-129-15,0 23 0 16,0-23 258-16,0 33-258 0,0-33 0 16,0 0 129-16,2 35-129 15,-2-35 0 1,0 0 129-16,0 31-129 0,0-31 0 15,0 0 129-15,0 0-129 16,0 32 0-16,0-32 0 16,0 0 129-1,5 23-129-15,-5-23 0 0,0 0 0 16,2 30 0-16,-2-30 0 15,0 0 0-15,3 27 129 16,-3-27-129-16,0 0 0 0,0 32 0 16,0-32 0-1,0 0 0-15,0 32 0 0,0-32 0 16,0 26 0-1,0-26 0-15,0 0 0 0,0 24 0 16,0-24 0 0,0 0 0-16,0 0 0 0,4 25 0 15,-4-25 0-15,0 0 0 16,0 0 0-16,0 0 0 15,0 0 0-15,17 25 0 16,-17-25 0-16,0 0 0 16,0 0 0-16,21 27 129 15,-21-27-129-15,0 0-129 16,23 25 129-16,-23-25 129 15,0 0-129-15,0 0 0 16,0 0 0-16,26 28-129 16,-26-28 129-16,0 0 0 0,0 0 0 15,0 0 129 1,17 28-258-16,-17-28 258 0,0 0-129 15,0 0 0 1,0 0 129-16,0 0-129 0,14 27 0 16,-14-27 0-1,0 0 0-15,0 0 0 0,0 0 0 16,0 0 0-1,0 0 0-15,16 24 0 0,-16-24 0 16,0 0 0-16,0 0 0 16,0 0 0-16,26 25 0 15,-26-25 0-15,0 0 0 0,0 0 0 16,0 0 0-1,24 19 0-15,-24-19 0 16,0 0-129-16,0 0 258 16,0 0-129-16,0 0 0 0,0 0 0 15,0 0 0-15,0 0 0 16,0 0 0-1,0 0 129-15,0 0-129 0,0 0 0 16,26 5 0-16,-26-5-129 16,0 0 129-16,0 0 0 15,30 4 0 1,-30-4 0-16,0 0 0 0,24 0 0 15,-24 0 0-15,0 0 129 16,0 0-129-16,30 0 0 16,-30 0 0-16,0 0 0 0,0 0 0 15,0 0 0 1,29-13 0-16,-29 13 0 0,0 0 0 15,0 0 0 1,28-8 0-16,-28 8 0 0,0 0 129 16,26-11-258-1,-26 11 129-15,0 0 0 0,26-17 0 16,-26 17 0-1,0 0 0-15,28-21-129 0,-28 21 258 16,0 0-258-16,28-17 258 0,-28 17-258 16,0 0 258-1,31-20-129-15,-31 20 0 16,0 0 0-16,30-28 0 15,-30 28 0-15,0 0 0 0,29-29 0 16,-29 29 0 0,0 0 0-16,18-28 0 15,-18 28 0-15,0 0 0 0,0 0 0 16,0 0 0-16,26-28 0 15,-26 28 0-15,0 0 0 16,0 0 129 0,21-31-129-16,-21 31 0 0,0 0 0 15,15-33 0-15,-15 33 0 16,0 0 0-16,11-36 0 15,-11 36 0 1,0 0 0-16,5-32 129 0,-5 32-129 16,0-26-129-16,0 26 258 0,0 0-129 15,0-33 0 1,0 33 0-16,0-31 0 0,0 31-129 15,2-36 129 1,-2 36 129-16,0-33-258 0,0 33 258 16,5-35-129-1,-5 35-129-15,0-36 258 0,0 36-129 16,0-28 0-1,0 28 0-15,0-30 0 0,0 30 0 16,0-36 0-16,0 36 0 16,0-44 0-16,0 17 0 15,-5 4 0-15,1-14 0 0,-1 8 0 16,-4-1 0-1,2 0 0-15,-5 3 0 16,0 0 0-16,12 27 0 16,-26-38 0-16,26 38 0 0,-26-25 0 15,26 25 0-15,-26-15 0 16,26 15 0-1,0 0 0-15,-33-5 0 0,33 5 0 16,-25 0 0-16,25 0-129 16,-31 28 129-16,17-2 0 15,0 3 0 1,2 15 0-16,0 9 0 0,0 9 0 15,8 5 0-15,1 2-129 16,3-1 129-16,0-2 0 16,0-5 0-16,7-12 0 0,3-10 0 15,-1-11 0 1,-9-28 0-16,26 32 0 0,-26-32-129 15,26 0 258 1,-26 0-129-16,21-28 0 0,-7 2 0 16,-4-9-129-1,-3-3 129-15,-3-10 129 0,1 3-129 16,-5 0 0-1,-5 2 0-15,-6-2 0 0,-10 8-129 16,-1 7 129-16,-4 15 0 0,3 13 0 16,-5 2-129-1,4 19 129-15,3 14-129 16,5 10 129-16,1 13 0 15,6 6-129-15,7 2 129 16,2-6 0-16,0 4 0 16,7-16 0-16,4-2 0 15,1-11-129-15,-12-33 258 0,28 33-129 16,-28-33 0-1,0 0 0-15,33-20 0 0,-23-7 0 16,-3-9 0 0,0-8 0-16,-2 1 0 0,-5-12 0 15,0 4 0 1,0 4 0-16,-5-4 0 0,-9 9 0 15,-3 0 0 1,-1 17-129-16,-1 0 129 0,19 25 0 16,-36-16-129-16,36 16 129 0,-33 0 0 15,33 0 0 1,-28 52-129-16,16-15 129 0,5 1 0 15,0 1 0 1,3 0 0-16,4 4 0 0,0-4 0 16,0-7 0-1,7-7 0-15,-7-25 0 0,18 32 0 16,-18-32 0-1,0 0 0-15,26-7 0 16,-19-20 0-16,3-9 0 0,-1-5 0 16,1-12 0-16,-3-9 0 15,-3 5 0-15,4-8 0 16,-6 4 0-1,-2-1 0-15,0 3 0 0,0 3-129 16,-2 0 129-16,-1 9 0 16,-4 1 0-16,5 10 0 15,-3 5 0-15,5 6 0 0,0 25 0 16,0-34 0-1,0 34 0-15,0 0 0 0,0 0 0 16,0 0 0 0,0 0-258-16,0 0 258 0,0 17 0 15,0-17-129 1,17 29 129-16,-17-29 0 0,28 37 0 15,-28-37 0 1,33 29 0-16,-33-29 0 0,40 16 0 16,-40-16 0-16,44 0 129 0,-18-6-129 15,-26 6 0 1,47-52 0-16,-21 22 0 15,-5-9 0-15,3-3 0 16,-3-3 0-16,0 0 0 0,0 1 0 16,-6 6 0-1,1 3 0-15,-7 5 0 16,-9 30 0-16,15-29 0 0,-15 29 0 15,0 0 0-15,0 0 0 16,2 33 0-16,-2 5 258 16,-2 14-516-1,-5 6 516-15,-1 8-516 0,4 2 516 16,1 7-516-16,1-7 516 15,2-9-516-15,0-9 516 16,7-14-258 0,-7-36 0-16,38 28 0 0,-38-28 0 15,49-28 0-15,-11-8 129 0,4-18-129 16,5-12 0-1,7-7 129-15,0-1-129 0,3-5 0 16,2 9 0 0,-7-3 0-16,-8 7 0 0,-6 10 129 15,-10 17-129 1,-4 4 0-16,-24 35 0 0,7-32-129 15,-7 32 129 1,-28 4 129-16,-8 20-258 0,-9 8 129 16,-9 4-129-16,-7 11 0 15,-5 2 129-15,5 8 0 16,0 4 0-16,9-7-258 0,7 2 258 15,13-5-129 1,15 1 129-16,15-12 0 16,2-10 0-16,33-13 0 15,11-10 0-15,18-7 0 0,8-16 0 16,17-17 129-16,7-11-129 15,10-9 258 1,-1-4-258-16,-6-7 0 0,-3-4 0 16,-7 2 0-16,-9 1 0 15,-15 12 0-15,-11 11 0 16,-14 4 129-1,-15 14-129-15,-23 24 0 0,0 0 0 16,0 0 129-16,-28 6-129 16,-12 16 0-16,-14 7-129 15,-12 8 129-15,-12-2-129 0,-2 6 129 16,3 2 0-1,-3-6 0-15,2 3-258 0,12 2 258 16,7-4 0 0,12 1 0-16,12-1 0 0,11-4-129 15,17 7 129 1,7-6 0-16,12-6 0 0,23-8 0 15,17-10 0 1,19-6 0-16,21-5 0 0,13-21 0 16,20-18 0-16,12-11 0 0,1-11 0 15,1-5 0 1,-2-9 0-16,-10-9 129 15,-17 8-129-15,-15 4 0 16,-15 3 0-16,-22 18 258 0,-11 4-258 16,-16 10 0-1,-31 37 129-15,38-29-129 16,-38 29 0-16,0 0 0 0,0 0 129 15,0 0-129-15,0 0 0 16,0 0 0-16,-17 0 0 16,17 0 0-1,-40 12 0-15,12-1-129 0,-7 1 129 16,-8 2 0-1,-4 14 0-15,-5 1 0 0,-9 10-129 16,-2 4 129 0,-8 2-258-16,5 5 258 0,-4 5 0 15,4-5 0-15,7-5-129 0,10-7 129 16,9-10-129-1,16-7 129-15,24-21 0 0,0 0 0 16,21 10-129 0,29-21 129-16,18-20 0 0,12-10 0 15,12-7 0 1,6-13 0-16,8-11 129 0,-2 5-129 15,-5-3 129 1,-8 1-129-16,-13 5 129 0,-10 6-129 16,-9 12 258-16,-19 11-258 15,-7 8 129-15,-12 0-129 16,-21 27 129-16,17-25-129 15,-17 25 0-15,0 0 129 16,0 0-129-16,0 0 0 16,-17-11 0-16,17 11 0 15,-26 0 0-15,26 0 0 16,-33 19-129-16,33-19 129 0,-49 30 0 15,18-8 0 1,-6 1 0-16,-3 5 0 0,-5 8-129 16,-7 2 129-1,1 1-129-15,-1 10 129 0,5 1 0 16,-5 0-258-1,5 4 258-15,7-3 0 0,-2-2 0 16,4-2 0 0,5-2 0-16,2-9 0 0,5-6 0 15,-4-1 0-15,2-2 0 0,-3-5 0 16,0 0 0-1,1-3 0-15,-1 3 0 16,1 3 0-16,-1-3 0 16,3-3 0-16,2 1 0 0,26-20 0 15,-38 35 0 1,38-35 0-16,0 0 0 15,-28 28 0-15,28-28 0 16,0 0 0-16,0 0 0 0,-30 3 258 16,30-3-516-16,0 0 258 15,-36 5 0 1,36-5 0-16,-30 28 0 0,30-28 0 15,-29 28 0-15,29-28 0 16,-18 33 0-16,18-33 0 16,-17 31 0-1,17-31 0-15,0 0 0 0,-14 28 0 16,14-28 0-16,0 0 0 0,0 0 0 15,-9 29 0 1,9-29 0-16,0 0 0 0,0 0 0 16,0 0 0-1,0 31 0-15,0-31 0 0,0 0 0 16,2 25 0-1,-2-25 0-15,0 0 0 0,0 0 0 16,16 28 0 0,-16-28 0-16,0 0 258 0,0 0-258 15,0 0 0-15,0 0 0 16,0 0 0-16,0 0 0 15,0 0 0-15,12 27 0 0,-12-27 0 16,0 0 129 0,0 24-129-16,0-24-129 15,0 0 129-15,0 0 0 16,7 28 0-16,-7-28 0 0,0 0 0 15,0 0 0 1,0 0 0-16,0 0 0 16,17 25 129-16,-17-25-129 0,0 0 0 15,0 0 0-15,0 0 0 16,0 0 0-16,19 28 0 15,-19-28 0 1,0 0 0-16,0 0 0 0,14 32 129 16,-14-32-129-16,0 0 0 15,7 27 0-15,-7-27 0 16,0 0 0-16,0 0 0 0,0 27 0 15,0-27 0 1,0 0 129-16,0 0-129 0,0 0 0 16,0 0 0-1,0 22 0-15,0-22 0 0,0 0 0 16,0 0 0-1,0 0 0-15,0 0 0 0,14 28 0 16,-14-28 0 0,0 0 0-16,0 0 0 0,0 0 0 15,0 0 0-15,26 17 0 0,-26-17 0 16,0 0 0-1,0 0 0-15,0 0 0 16,0 0 129-16,0 0-129 16,23 10 0-16,-23-10 0 0,0 0 0 15,0 0 0 1,0 0 0-16,0 0 0 15,0 0 0-15,0 0 0 16,26 6 0-16,-26-6 0 0,0 0 0 16,0 0 0-16,0 0 0 15,0 0 0 1,0 0 0-16,28 12 0 0,-28-12 0 15,0 0 0-15,0 0 0 16,0 0 0-16,31 7 0 16,-31-7 0-1,0 0 0-15,0 0 0 0,28 0 129 16,-28 0-129-16,0 0 0 0,0 0 0 15,0 0 0 1,24 0 0-16,-24 0 0 0,0 0 0 16,0 0 0-1,0 0 0-15,26 0 0 0,-26 0 0 16,0 0 0-1,0 0 0-15,0 0 0 0,28 0 0 16,-28 0 0 0,0 0 0-16,0 0 0 0,0 0 0 15,0 0 0-15,0 0 0 16,28 0 0-16,-28 0 0 15,0 0 129-15,0 0-258 16,24-3 129-16,-24 3 129 16,0 0-129-16,0 0 0 15,0 0 0-15,25-16 0 16,-25 16 0-16,0 0 0 15,0 0 0-15,24-26 0 16,-24 26 0-16,0 0 0 16,24-29 0-16,-24 29 0 0,16-27 0 15,-16 27 0 1,19-31 129-16,-19 31-129 0,19-28 0 15,-19 28 0 1,21-36 0-16,-21 36 0 0,23-45 0 16,-13 17 0-1,-10 28 0-15,23-47 0 0,-9 18 0 16,-2 1 0-16,0 0 0 0,0 3 0 15,-12 25 0 1,19-44 0-16,-12 19 0 16,-7 25 0-16,16-41 0 15,-16 41 0-15,21-36 0 0,-21 36 0 16,17-41 0-1,-17 41 0-15,19-39 0 16,-19 39 0-16,21-44 0 16,-9 19 0-16,-1 0 0 0,1-2 129 15,-12 27-129-15,19-45 0 16,-19 45 0-1,14-38 0-15,-14 38 0 0,12-33 0 16,-12 33 0-16,7-27 0 16,-7 27 0-16,9-22 0 15,-9 22 0 1,3-27 0-16,-3 27 0 0,2-25 0 15,-2 25 0-15,0 0 0 16,0-28 129-16,0 28-258 16,0 0 129-16,0 0 129 0,-28-4-129 15,28 4-129 1,-24 0 129-16,24 0 129 0,-37 30-258 15,37-30 129 1,-48 47 0-16,25-18 0 0,-8 10 0 16,1 6 0-1,-6 2 0-15,3 2 0 0,3 2 0 16,-3-4 0-16,5-1 0 15,4-2 0-15,-2-4 0 16,7-8 0-16,3 1 0 0,16-33-129 16,-28 31 129-1,28-31 129-15,-17 29-258 16,17-29 129-16,0 0 0 15,-11 27 0-15,11-27 0 0,-3 22 0 16,3-22 0 0,0 0 0-16,0 33 0 15,0-33 0-15,0 0 0 0,0 0 0 16,0 30 0-16,0-30 0 15,0 0 0-15,-14 26 0 16,14-26 0 0,-16 32 0-16,16-32 0 0,-19 28 0 15,19-28 0-15,-17 27 0 16,17-27 0-16,0 0 0 15,0 0 0 1,-14 26 0-16,14-26 0 0,0 0 0 16,0 0 0-16,0 0 0 0,0 0 0 15,0 0 0 1,0 0 0-16,0 0 0 0,0 0 0 15,-14 23-129 1,14-23 129-16,0 0 0 0,0 0 0 16,-2 36 0-1,2-36 0-15,0 0 0 0,0 27 0 16,0-27 0-16,0 0 0 0,0 27 0 15,0-27 0 1,0 0 0-16,-7 29-129 16,7-29 129-16,0 0 0 15,-3 26 0-15,3-26 0 0,0 0 0 16,0 0 0-1,0 0 129-15,0 0-129 16,0 23 0-16,0-23 0 16,0 0 0-16,0 0 129 0,0 0-129 15,-4 32 0-15,4-32 0 16,0 0 0-1,0 0-129-15,0 0 258 0,-3 27-129 16,3-27-129-16,0 0 258 16,0 0-129-16,0 0 0 15,0 0 0 1,0 0 0-16,0 0-129 0,0 0 129 15,0 0 0-15,0 0 0 16,0 0 0-16,0 0 0 16,0 0 0-16,0 0 0 0,0 0 0 15,0 0 0 1,0 0 0-16,0 0 129 0,0 0-129 15,0 0 0 1,0 0 0-16,0 0 0 0,12 1 0 16,-12-1 0-1,0 0 0-15,16-21 0 0,-16 21 0 16,19-29 0-16,-19 29 0 15,17-28 0-15,-17 28 0 16,16-27 0-16,-16 27 0 0,19-27 0 16,-19 27 0-1,19-26 129-15,-19 26-129 16,14-35-129-16,-14 35 258 15,14-45-258-15,-14 45 258 16,10-41-129-16,-10 41 0 16,7-43-129-16,-7 43 129 15,7-42 0-15,-7 42 0 0,7-44 0 16,-7 44 0-1,9-31 0-15,-9 31 0 0,12-43 0 16,-12 43 129 0,14-42-258-16,-2 16 258 0,-3 0-258 15,1-5 129 1,1 0 0-16,1 6 0 0,0-5 0 15,-12 30 0 1,23-47 0-16,-8 21 0 0,-15 26 0 16,23-40 129-16,-23 40-129 0,26-38-129 15,-26 38 129 1,28-48 129-16,-11 26-129 0,-17 22-129 15,33-45 258 1,-12 18-258-16,-21 27 129 0,35-39 0 16,-35 39 0-1,35-32 0-15,-35 32 0 0,33-24 0 16,-33 24 0-16,36-21 0 15,-36 21 0 1,35-17 0-16,-35 17 0 0,33-18 0 16,-33 18 0-16,35-19 0 15,-35 19 0-15,38-6 0 16,-38 6-129-1,33-6 129-15,-33 6 0 0,33 0 0 16,-33 0 129-16,33 0-129 16,-33 0 0-16,26 0 129 15,-26 0-129-15,25 0 0 0,-25 0 0 16,0 0 0-1,24 12 0-15,-24-12 0 0,0 0 0 16,0 0 0 0,28 33 129-16,-28-33-129 0,0 0 0 15,17 22 0 1,-17-22 0-16,0 0 0 0,11 27 0 15,-11-27 0 1,0 0 0-16,3 22 0 0,-3-22 129 16,0 0-129-16,0 33 0 0,0-33 129 15,0 0-129 1,0 0 0-16,0 29 0 15,0-29 0-15,0 0 0 16,0 0 0-16,-12 31 0 0,12-31 0 16,0 0 0-1,-9 29 129-15,9-29-129 16,0 0 0-16,-15 28 0 0,15-28 0 15,0 0 0-15,-14 27 0 16,14-27 0-16,0 0 0 16,0 0 0-1,-21 27 0-15,21-27 0 0,0 0 0 16,-21 22 0-16,21-22 0 15,0 0 0-15,-19 35 0 16,19-35-129 0,-16 30 129-16,16-30 0 0,-10 28 0 15,10-28 0-15,0 0 0 0,-7 28 0 16,7-28 0-1,0 0 0-15,0 0 0 0,0 0 0 16,0 0 0 0,0 0 0-16,-7 25 0 0,7-25 0 15,0 0 0 1,0 0 0-16,0 0 0 0,0 0 0 15,0 0 129 1,0 0-129-16,-14-20 0 0,14 20-129 16,-9-32 258-16,9 32-129 15,-17-25 0-15,17 25-129 16,-23-37 129-16,23 37 129 0,0 0-129 15,-22-32 0 1,22 32-129-16,0 0 129 16,0 0 0-16,0 0-129 15,0 0 129-15,0 0 0 0,0 0 0 16,0 0-129-16,0 24 129 15,0-24 129 1,8 39-129-16,-8-39 0 0,18 42 0 16,-18-42 0-16,22 28 0 15,-22-28 0-15,18 31 0 16,-18-31 0-1,14 24 0-15,-14-24 0 0,0 0 0 16,31 41 129-16,-31-41-129 16,0 0 0-16,19 35 0 15,-19-35 129-15,0 0-129 0,0 0 0 16,14 29 0-1,-14-29 0-15,0 0 0 0,0 0 0 16,0 0 0 0,0 0 0-16,0 0 0 0,14 24 0 15,-14-24 0 1,0 0 0-16,0 0 0 0,0 0 0 15,14 27-129 1,-14-27 129-16,0 0 129 0,0 0-129 16,0 0 0-16,12 25 0 0,-12-25 0 15,0 0 0 1,0 0 0-16,0 0 0 15,0 0-129-15,24 20 129 16,-24-20 0-16,0 0 0 0,0 0 0 16,28 0 129-1,-28 0-129-15,0 0 0 16,30 0 0-16,-30 0 0 0,0 0 0 15,31-16 0-15,-31 16 0 16,0 0 0-16,31-15 0 16,-31 15 0-1,0 0 0-15,28-34 0 0,-28 34 0 16,14-22 129-1,-14 22-129-15,14-28-129 0,-14 28 258 16,9-45-129 0,-9 45 0-16,12-32 0 0,-12 32 0 15,17-43 0-15,-8 18 0 0,0 1 0 16,3-4 0-1,2 0 0-15,-2-7 0 0,2-4 0 16,-4 3 0 0,1 2 0-16,1 4 0 0,-5 1 0 15,3 1 0 1,-6 1 0-16,-4 27 0 0,12-34 0 15,-12 34 0 1,12-33-129-16,-12 33 129 0,9-31 0 16,-9 31 129-16,21-34-129 15,-21 34 0-15,15-36 0 16,-8 12 0-16,2-1 0 15,-9 25 0-15,5-42 0 16,-5 42 0-16,2-34-129 16,-2 34 129-16,2-28 0 15,-2 28 0-15,0 0 0 16,0 0 0-16,0 0 0 0,0 0 0 15,10-27 0 1,-10 27 0-16,0 0 0 0,0 0 0 16,0 0 0-1,12-27 0-15,-12 27 0 0,0 0 0 16,0 0 0-1,0 0 0-15,0 0 0 0,4-28 0 16,-4 28 0 0,0 0 0-16,0 0 0 0,5-27 0 15,-5 27 0-15,0 0 0 0,0 0 0 16,7-23 0-1,-7 23 0-15,0 0 0 16,0 0-129-16,0 0 129 16,0 0 0-16,0 0 0 0,0 0 0 15,0 0 0 1,0 0 129-16,0 0-129 15,0 0 0-15,0 0 0 16,0 0 0-16,0 0 129 0,0 0-129 16,-26-4-129-16,0 4 129 15,-4 0 0 1,-8 11 0-16,-4 0 0 0,-8 5-129 15,3 0 129-15,-7 6 0 16,2-4-129-16,1-3 129 16,-1 5 0-1,5-5 0-15,2-6 0 0,3 8 0 16,-1-5 0-16,1 1 0 0,7 5-129 15,2 5 129 1,2-7 0-16,5 12 0 0,0 5-129 16,26-33 0-1,-37 42 129-15,37-42 0 0,-26 35 0 16,26-35 0-1,-19 28 0-15,19-28 0 0,0 0 0 16,-26 21 129 0,26-21-129-16,0 0 0 0,-35 36-129 15,35-36 129-15,-40 30 0 16,16-8 0-16,-2-2 0 15,3 4 0-15,-3-5 0 0,0 2 0 16,26-21 0 0,-45 37 0-16,45-37 0 15,-30 24 0-15,30-24 0 16,-26 16 0-16,26-16 0 0,-26 13 0 15,26-13 0 1,-28 13 0-16,28-13 0 16,-33 8 0-16,33-8 0 0,-35 16 0 15,35-16 0-15,-33 14 0 16,33-14 0-16,-40 19 0 15,40-19 0 1,-43 21 0-16,43-21 0 0,-40 28 0 16,40-28 0-16,-42 28 0 15,42-28 0-15,-40 27 0 16,40-27 0-16,-33 28 0 0,33-28 0 15,-31 21 0 1,31-21 0-16,-23 20 0 0,23-20 0 16,0 0 0-1,-21 28 0-15,21-28 0 0,0 0 0 16,0 0 0-1,-17 25-129-15,17-25 129 0,0 0 0 16,0 0 129 0,-7 27-258-16,7-27 258 0,-2 27-258 15,2-27 129-15,-7 23 129 0,7-23-129 16,-5 26 0-1,5-26 0-15,-7 23 0 16,7-23 0-16,0 0 0 16,-9 37 0-16,9-37 0 0,-3 28 0 15,3-28 0 1,0 0 0-16,-9 35 0 15,9-35 0-15,0 0 0 16,-5 28 0-16,5-28 0 0,0 0 0 16,0 0 0-16,-9 31 0 15,9-31 0 1,0 0 0-16,0 0 0 0,-12 27 0 15,12-27 0-15,0 0 0 16,0 0 0-16,-9 25 0 16,9-25 0-1,0 0 0-15,0 0 0 0,-15 24 129 16,15-24-129-16,0 0 0 0,0 0-129 15,-16 28 129 1,16-28 0-16,0 0 129 0,0 0-258 16,0 0 129-1,-16 25 0-15,16-25 0 0,0 0 129 16,0 0-129-1,0 0 0-15,0 0 0 0,-29 21 0 16,29-21 0 0,0 0 0-16,0 0 0 0,0 0 0 15,-26 22 0-15,26-22 0 16,0 0 0-16,0 0 0 15,0 0 0-15,0 0 0 16,0 0 0-16,-23 26 0 16,23-26 0-16,0 0 0 15,0 0 0-15,-24 29-129 16,24-29 258-16,0 0-129 15,0 0 0-15,-28 28 0 16,28-28 0-16,0 0 0 16,0 0 0-16,-30 20 0 0,30-20 0 15,0 0 0 1,0 0 0-16,0 0 0 0,-26 17 0 15,26-17 0 1,0 0 0-16,0 0 0 0,0 0 0 16,-29 14 129-1,29-14-258-15,0 0 129 0,-30 8 129 16,30-8-258-16,-26 14 129 0,26-14 0 15,-24 13 0 1,24-13 0-16,-26 12 0 16,26-12 129-16,0 0-129 15,-30 6 0-15,30-6 0 0,0 0 0 16,-28 0 0-1,28 0 0-15,0 0 0 16,-29 0 0-16,29 0 129 16,0 0-129-16,-30-4 0 0,30 4-129 15,-31-10 129-15,31 10 0 16,-30-20 0-1,30 20 0-15,-33-19 0 0,33 19 0 16,-38-41 0-16,38 41 0 16,-40-42 0-16,21 14 0 15,3 3 0 1,-1 1 0-16,3-3 0 0,14 27 0 15,-23-43-129-15,23 43 258 16,-10-38-129-16,10 38 0 16,-4-32 0-16,4 32 0 0,-3-38 0 15,3 11 0 1,0 2 0-16,0 1-129 0,0-3 129 15,0 1 0 1,0 26 0-16,0-45 0 0,0 45 0 16,0-31 0-1,0 31 0-15,0-27 0 0,0 27 0 16,0 0 0-16,0 0 0 15,0 0 0-15,0 0 0 16,12-22 0-16,-12 22 0 0,0 0-129 16,0 0 258-1,31-35-129-15,-31 35-129 16,18-30 129-16,-18 30 0 15,0 0 0-15,24-28 0 0,-24 28 0 16,0 0 0 0,0 0 0-16,0 0 0 15,0 0 0-15,23 27 0 0,-23-27 0 16,24 29 0-16,-24-29 0 15,40 47 0-15,-14-19 0 16,0-5 129 0,2-6-129-16,-5 0 0 0,3-4 0 15,-2 4 0-15,-24-17 0 16,38 12 0-16,-38-12 129 15,32-1-129 1,-32 1 0-16,29-13 0 0,-29 13 0 16,23-29 0-16,-23 29 0 0,21-37 0 15,-21 37 0 1,0 0 129-16,10-28-129 0,-10 28-129 15,0 0 129 1,0 0 0-16,0 0 0 0,0 0 0 16,-14-7 0-1,14 7 0-15,-7 17 0 0,4 11 0 16,3 9 0-16,0 2 0 0,0 0-129 15,5 0 129 1,7-1 0-16,2-1 0 16,2-12 0-16,-16-25 0 15,38 20 0-15,-38-20 0 0,42-17 0 16,-23-10 0-1,5-6 129-15,-8-10-129 16,1-4 0-16,-3 0 0 16,-9 0 0-16,-3 5 0 0,-2 5 0 15,-5 8 0-15,5 29 0 16,-40-34 0-1,14 31 0-15,-2 3 0 0,0 4 0 16,0 20 0-16,-1 6-129 16,8 10 129-16,2 5 0 15,5 2-129 1,5 0 129-16,6-2 0 0,3-4 0 15,0-12 0-15,0-29 0 16,26 33 0-16,-26-33 0 16,40 0 0-16,-11-27 0 0,-1-7 0 15,2-6 0 1,1-1 0-16,2-1 0 0,-2-7 0 15,-3 1 0 1,-7 3 0-16,0 7 0 0,-11 9 0 16,-10 29 0-1,0-45-129-15,0 45 129 0,-17-9 0 16,17 9-129-16,-49 24 129 15,18 2 0-15,-2 12 0 16,0 2 0-16,3 2 0 0,1 9-129 16,1-12 129-1,9 0 129-15,3 3-129 16,2-9-129-16,9-4 129 15,0-1 0-15,5-28 0 16,0 38-129-16,0-38 129 16,0 0 0-16,24 16 0 15,-24-16 0-15,0 0-129 0,33-22 129 16,-33 22 129-1,16-43-129-15,-16 43 0 0,10-39 0 16,-10 39 0 0,0-35 0-16,0 35 0 0,-5-26 129 15,5 26-258 1,-31-15 129-16,31 15 0 0,-37-6 0 15,37 6 0 1,-47 0-129-16,47 0 129 0,-43 20 0 16,43-20 0-16,-28 35-129 0,28-35 129 15,-7 48 0 1,7-48-129-16,0 36 129 0,0-36-258 15,28 14 516 1,-28-14-516-16,40 0 516 0,-14-14-258 16,-5-14 0-1,3-1 0-15,-3-11 129 0,-2-2-129 16,-5-5 0-16,0 0 0 15,-5 1 0 1,-4-3 0-16,-5 0 129 0,0-3-258 16,-2 3 258-16,-12 0-258 15,-5-5 258-15,-7 4-258 16,2-5 129-1,-6 5 0-15,-1 6 0 0,1 2 0 16,-1 10 0-16,-4 2-129 16,2 7 129-16,7 6 0 15,-2 7 0-15,-3 6-258 0,3-3 258 16,-3 4 0-1,1-3-129-15,-1-1 258 0,1 6-129 16,-1-2 0 0,0-5 0-16,3 4 0 0,0-2 0 15,4 6 0 1,24 0 0-16,-44 0 0 0,44 0 0 15,-33 8 0 1,33-8 0-16,-29 23 0 0,29-23-129 16,-25 35 258-16,25-35-258 0,-22 29 129 15,22-29 0 1,-23 30 0-16,23-30 0 15,-17 26 0-15,17-26 129 16,0 0-129-16,-23 37 0 0,23-37 0 16,0 0 0-1,-21 29 0-15,21-29 0 16,0 0 0-16,0 0 258 0,0 0-258 15,-33 10 0-15,33-10 0 16,-28-1 0-16,28 1 0 16,-43-16 0-1,17 9 0-15,0-1 0 0,3 5 0 16,-3-7 0-16,0 9 0 15,26 1 129-15,-40-3-258 16,40 3 129 0,-38 0 0-16,38 0 0 0,-25 0 0 15,25 0 0-15,-29-1 0 0,29 1 0 16,0 0 0-1,-37 0 0-15,37 0 0 0,-29 11 0 16,29-11 0 0,-35 35-258-16,35-35 258 0,-35 41 0 15,35-41 0 1,-35 40 0-16,35-40 0 0,-31 34 0 15,31-34 0 1,0 0 258-16,-38 31-516 0,38-31 258 16,-19 29 0-16,19-29 0 15,-18 30 0-15,18-30 0 16,-17 35 0-16,17-35 0 0,-14 42 0 15,14-42 0 1,0 0 0-16,-12 25 0 16,12-25 0-16,0 0 0 15,0 0 0-15,0 0 0 0,0 0 0 16,0 0 0-16,0 0 0 15,-16 27 0 1,16-27 0-16,0 0 0 0,0 0 0 16,0 0 0-16,-21 33 0 15,21-33 0-15,0 0 0 16,-12 30 0-1,12-30 0-15,0 0 0 0,-17 28 0 16,17-28 0-16,-9 28 0 16,9-28 0-16,0 25 0 15,0-25-129-15,0 26 129 0,0-26 0 16,0 0 0 0,26 6 0-16,-26-6 0 0,23-4 0 15,-23 4 0 1,26-19 0-16,-26 19 0 0,19-26 129 15,-19 26-129 1,0 0 0-16,0 0 0 0,0 0 0 16,0 0 0-1,0 0 0-15,0 0 0 0,0 0 0 16,0 0 0-16,-14 0 0 0,14 0 0 15,0 0 0 1,-26 10 0-16,26-10 0 16,0 0 0-16,-28 33 0 15,28-33 0-15,-17 23 0 0,17-23 0 16,-14 26 0-1,14-26 0-15,-14 23 0 16,14-23 0-16,0 0 0 0,-19 26 0 16,19-26-129-16,0 0 258 15,-21 28-129-15,21-28 0 16,0 0 0-1,-19 22 0-15,19-22-129 0,-11 34 129 16,11-34 129 0,-7 31-129-16,7-31-129 0,-10 29 258 15,10-29-258 1,-5 27 129-16,5-27 0 0,0 0 0 15,-9 25 0-15,9-25 0 0,0 0 0 16,0 0 0 0,-9 28 0-16,9-28 0 0,0 0 0 15,-15 32 129 1,15-32-129-16,0 0 0 0,-16 34 0 15,16-34 0 1,0 0 0-16,-12 25 0 0,12-25 0 16,0 0 0-1,0 0 0-15,0 0 0 0,0 0 0 16,0 0 0-16,0 0 0 15,-19 27 0-15,19-27 0 16,0 0 0-16,-16 25 0 16,16-25 0-16,0 0 0 15,0 0 0-15,-28 27 0 16,28-27 0-16,0 0 0 15,0 0 0-15,0 0 0 16,-29 24 0-16,29-24 258 0,0 0-258 16,-25 19 0-1,25-19 0-15,0 0-258 0,-24 24 258 16,24-24 0-1,0 0 0-15,-26 27 0 0,26-27 0 16,0 0 0 0,0 0 0-16,-30 20 258 0,30-20-258 15,0 0 0 1,-31 4-258-16,31-4 258 0,-28 4 0 15,28-4 0-15,-26 3 0 0,26-3 0 16,0 0 0 0,-35 14 0-16,35-14 0 15,0 0 258-15,0 0-258 16,0 0 0-16,0 0 0 0,-24 22 0 15,24-22 0 1,0 0 0-16,0 0 129 16,0 0-129-16,0 0 0 15,-28-3 0-15,28 3 0 0,0 0 0 16,0 0 0-16,-28-11 0 15,28 11 0 1,0 0 0-16,0 0 0 0,-29-17 0 16,29 17 0-16,0 0 0 15,-23-38 0-15,23 38 0 16,-19-36 0-1,19 36 129-15,-19-38-129 0,19 38 0 16,-16-36 0-16,16 36 0 0,-7-34 0 16,7 34 0-1,-10-39 0-15,5 15 0 0,-4-1 0 16,2-3 0-1,-2 1 0-15,-1-1 0 0,1-3 0 16,-3 4 0 0,3 3 0-16,9 24 0 0,-15-33 0 15,15 33 0 1,-7-27 0-16,7 27 0 0,0-22-129 15,0 22 129-15,12-35 0 16,-12 35 0-16,31-49 0 16,-12 12 0-16,2-2 0 0,2-6 129 15,3-3-129 1,-2 3 0-16,2-1 0 15,-1 4-129-15,-3-2 129 16,-4 11 0-16,8 5 0 0,-26 28 0 16,40-38 0-1,-40 38 0-15,31-20 0 16,-31 20 0-16,24-11 0 0,-24 11-129 15,0 0 129-15,0 0 0 16,0 0 0-16,25-8 0 16,-25 8 0-1,0 0 0-15,0 0 0 0,0 0 0 16,0 0 0-16,0 0 0 15,0 0 0-15,0 0 0 16,0 0 0-16,24 17 0 0,-24-17 0 16,0 0 0-1,0 32 0-15,0-32 0 0,-7 53 0 16,2-17 0-1,-2 12 0-15,0 0 0 0,2 11 0 16,3 2 0 0,2-2 0-16,0-3 0 0,0-2 0 15,7-8-258 1,2-9 258-16,3-5 0 0,-12-32 0 15,28 29 0-15,-28-29 258 0,24 11-258 16,-24-11 0 0,26-4 0-16,-26 4 0 15,26-36 0-15,-17 8 0 16,5-2 0-16,0-6 0 0,-2-2 0 15,0-3 0 1,-7 1 0-16,-3-1 0 16,-2 9 0-16,0 6 0 15,0 26 0-15,-31-25 0 0,31 25 0 16,-44 6 0-16,20 15 0 15,1 14 0 1,1 10-258-16,4 5 258 0,1 6 0 16,8 2 0-16,4-8 0 15,5-6 0-15,2-5 0 16,15-5 0-1,-17-34 0-15,45 29 0 0,-17-29 258 16,2-7-258-16,-4-10 0 0,3-6 0 16,-1-14 0-1,-7-1 0-15,2-8 129 0,-8 5-129 16,-6-4 0-1,-4 6 0-15,-5 1 0 0,0 3 0 16,0 35 0 0,-38-39 0-16,15 39 0 0,-8 0-129 15,3 0 129 1,-3 10 0-16,3 18-258 0,2 1 258 15,7 16 0-15,5 4 0 16,0 0-129-16,9 3 258 16,5-1-258-16,0-4 129 15,0-9 0-15,3-6 0 16,-3-32 0-16,18 30 0 15,-18-30 0-15,26 0 0 16,-26 0 129-16,26-45-129 16,-12 16 0-16,-4-16 0 15,1 3 0-15,-1-3 0 16,-5-3 0-16,-3 8 0 0,-2 3 0 15,0 10 0 1,0 27 0-16,-12-35 0 0,12 35 0 16,-23 0 0-1,23 0 0-15,-33 28 0 0,19-2 0 16,-3 6-129-1,5 3 129-15,-2 4 0 0,7 0 0 16,-2-5 0-16,4-6 0 0,5-28 0 16,-7 41 0-1,7-41 0-15,0 0 0 16,0 0 0-16,0 0 0 15,0-28 0-15,2 0 129 0,-2 28-129 16,0-49 0 0,0 19 0-16,0 2 0 15,0 28 0-15,-9-46 0 16,9 46 0-16,-26-39 0 0,12 13 0 15,0-2-129-15,-3-3 129 16,1-9 0 0,2-4 0-16,2 4 0 0,7-11 0 15,1-1 0-15,-4 10 0 16,4 0 0-16,1 1 0 15,1 6 0 1,-5 2-129-16,5 0 258 0,-3 5-258 16,-2-1 258-16,2 1-258 15,0-2 129-15,-2 7 0 16,7 23 0-16,-7-37 0 0,7 37 0 15,0 0 0 1,-14-27 0-16,14 27 0 0,0 0 0 16,-23 14-129-1,23-14 129-15,-19 54 0 0,12-18 0 16,-3 5 0-1,3 12-129-15,-2 3 258 0,4 2-258 16,-2 3 258-16,5-6-129 16,-1 0 0-16,1-5 0 15,2-7 0-15,0-9 0 0,0-8 0 16,0-26 0-1,0 38 0-15,0-38 0 16,0 28 0-16,0-28 0 16,-2 32 0-16,2-32 0 0,0 45 0 15,0-45-129 1,0 45 129-16,0-45 0 15,0 29 0-15,0-29 0 0,0 0 0 16,0 0 0-16,0 0 129 16,0 0-129-16,0 0-129 15,23-15 258 1,-23 15-129-16,19-38 0 0,-19 38 0 15,28-38 0-15,-28 38 0 16,33-39 0-16,-33 39 0 16,36-20 0-1,-36 20 0-15,23-11-129 0,-23 11 129 16,0 0 0-16,0 0 129 0,24 14-258 15,-24-14 258 1,2 53-258-16,0-23 129 0,1 15 0 16,-1-5 129-1,3 4-258-15,-3-6 129 0,0-9 0 16,1-4 0-1,-3-25 0-15,2 31 129 0,-2-31-129 16,0 0 0-16,0 0 0 0,0 0 0 16,0 0 0-1,0 0 0-15,0 0 0 16,0 0 0-16,0 0 0 15,0 0 0-15,0 0 0 0,0 0 0 16,0 0 0 0,0 0 0-16,0 0 0 15,0 0 0-15,-16 0 0 16,16 0 0-16,-7-15 0 0,0-9 0 15,2-10 0-15,0-12-129 16,-4-9 258 0,-3 3-129-16,5-19 0 0,-5 1-129 15,-2-12 258-15,0-2-258 16,-3 0 258-16,1 5-258 15,0 1 129 1,-1 2 0-16,1 9 0 0,-1 7 0 16,1 6 0-16,2 19 129 15,2 7-129-15,12 28 0 16,-21-37 0-16,21 37 0 0,-26 0-129 15,26 0 129 1,-19 27-129-16,19-27 129 0,-24 49-129 16,15-14 129-1,0 3 0-15,-1 6-129 0,1-6 129 16,-1 1 0-1,1-1 0-15,-3 2 129 0,0 2-129 16,1 3 0-16,4-4 0 16,-3 0 0-16,5 3 0 15,3 1 0-15,2 0 0 16,0-4 0-16,0 0 0 15,0-3 0-15,2-5 0 16,3 1 129-16,-5-34-129 16,7 43 0-16,-7-43 0 15,0 37 0-15,0-37 129 16,0 25-129-16,0-25 0 15,0 25 0-15,0-25-129 0,0 31 129 16,0-31 129 0,-5 35-129-16,5-35 0 0,-7 31 0 15,7-31 0 1,-9 30 0-16,9-30 0 0,0 0 129 15,-14 29-258 1,14-29 129-16,0 0 0 0,0 0 0 16,0 0 129-1,-31 35-129-15,31-35-129 0,0 0 129 16,-23 31 129-16,23-31-129 0,-17 32 0 15,17-32 0 1,-14 28 0-16,14-28 0 0,0 0 0 16,-12 26 0-1,12-26 0-15,0 0 0 16,0 0 0-16,0 0 0 15,0 0 0-15,0 0 0 0,-23 28 0 16,23-28 0-16,0 0 0 16,0 0-129-1,0 0 258-15,0 0-129 0,-24 28-129 16,24-28 258-16,0 0-129 15,0 0 0-15,0 0 0 16,0 0 0 0,0 0 0-16,0 0 0 0,0 0 0 15,0 0 0-15,0 0 0 16,-21 25 0-16,21-25 0 15,0 0 0-15,0 0 0 0,0 0 0 16,0 0 0 0,-26 25 0-16,26-25 129 0,0 0-129 15,0 0 0 1,-28 0 0-16,28 0 0 0,0 0 0 15,0 0 0 1,-31 11 0-16,31-11 0 0,0 0 0 16,-28 16 0-1,28-16 0-15,0 0 0 0,0 0 0 16,-26 21 0-16,26-21 0 0,0 0 0 15,0 0 0 1,-28 24 0-16,28-24 0 16,0 0 0-16,0 0 0 15,-28 21 0-15,28-21 129 0,0 0-129 16,-26 6 0-1,26-6 0-15,0 0 0 16,-24 0 0-16,24 0 129 0,0 0-129 16,-28-12 0-16,28 12 0 15,0 0 0-15,-33-27 0 16,33 27 0-1,0 0 0-15,-28-32 258 0,28 32-258 16,-16-25 0-16,16 25 0 16,-15-32 0-16,15 32 0 15,-11-38 0 1,6 11 0-16,3 2 0 0,-8-3 0 15,6 1 0-15,-4-3 0 0,4-3 0 16,1 4 129 0,-1 3-258-16,4 26 129 0,-10-44 0 15,10 44 0 1,-2-37 0-16,2 37 0 0,-2-34 0 15,2 34 0 1,-5-33 0-16,5 33 0 0,0-56 0 16,0 22 0-1,0 2 0-15,0-1 0 0,0 0-258 16,7-6 516-16,-5 6-516 15,1 2 258-15,4 1 258 16,-5-3-258-16,3 2-258 0,-3-8 516 16,0 1-516-1,6-4 258-15,-6-6 0 16,0-1 0-16,5-4 0 15,-2-9 0-15,0 5 0 0,-3 1 0 16,5 8 0-16,-2 0 0 16,-3 10 258-1,3 2-516-15,-5 8 516 0,0 28-258 16,0-32 0-16,0 32 0 15,0 0-258-15,0 0 258 16,0 0 0 0,0 0-129-16,0 0 129 0,0 19 0 15,0 22-129-15,2 10 129 16,3 16 0-16,9 9 0 15,3 13 0-15,1 5-129 0,4 6 129 16,1-14 0 0,-4-4 129-16,4-6-129 0,-4-14 0 15,0-12 0 1,-5-15 0-16,-14-35 0 0,26 27 0 15,-26-27 0 1,0 0 129-16,28-13-129 0,-16-15 0 16,-5-5 0-1,5-12 0-15,-3-8 0 0,3-5 0 16,0-5 0-16,0-9 0 0,-5 6 0 15,-5 3-129 1,5 7 129-16,-7 11 0 16,0 16 0-16,0 29-129 15,0 0 129-15,0 0 0 0,-14 21-129 16,7 25 129-1,2 19 0-15,3 9 0 16,2 18 0-16,0 8 0 0,0 5-129 16,7-2 258-1,5-14-129-15,-1-13 0 0,1-10 0 16,-2-11 0-1,-1-22 0-15,-9-33 0 0,0 0 0 16,35 0 0 0,-23-36 0-16,2-16 0 0,0 0 0 15,3-19 0 1,-1-9 0-16,-2-10 0 0,0 2 0 15,-4 1-129-15,-5 10 129 0,-5 9 0 16,0 4 0 0,-5 10-129-16,-5 22 129 0,10 32 0 15,-32-24-129 1,32 24 0-16,-36 24 129 0,20 17 0 15,6 16-129 1,-1 13 129-16,1 8 0 0,5-1 0 16,1 4-129-1,4-2 258-15,-5-2-129 0,5-16 0 16,0-14 0-16,0-12 0 15,0-13 129-15,0-22-129 16,0 33 0-16,0-33 0 16,0 0 0-1,5-24 129-15,-3 1-129 0,-2-3-129 16,2-11 129-16,1 6 0 15,-1-5 0-15,-2 8-129 16,5 0 129-16,-5 28 0 0,0 0-129 16,0 0 129-1,0 0-129-15,0 0 129 0,-21 28 0 16,14 10 0-1,0 15 0-15,0-4 0 0,-1 4 0 16,6 3 0 0,2-11 0-16,-2 0 0 0,2-13 0 15,0-32 0 1,0 37 0-16,0-37 129 0,0 0-129 15,0 0 129-15,0 0-129 0,0-22 0 16,-5-4 129 0,5 26-129-16,-12-46 0 15,1 15 0-15,3 7 0 16,-3-1-129-16,11 25 129 0,-17-38 0 15,17 38 0 1,0 0 0-16,-19-25 0 16,19 25 0-16,0 0 0 15,0 0 0-15,0 0 0 0,0 0 0 16,0 0-129-16,-25 12 129 15,25-12 0 1,-12 26 0-16,12-26 0 0,-10 36 0 16,10-36 0-16,-11 28 0 15,11-28 0-15,0 0 0 16,-12 27 0-1,12-27 0-15,0 0 0 0,0 0 0 16,0 0 0-16,0 0 129 0,0 0-129 16,0 0 0-1,0 0 0-15,0 0-129 0,-24 0 129 16,24 0 0-1,0 0 0-15,0 0 0 0,0 0 0 16,0 0 0 0,0 0 0-16,0 0 129 0,-19-18-129 15,19 18 0 1,0 0 0-16,-18-37 0 0,18 37 0 15,0 0 0-15,-24-29 0 16,24 29-129-16,-12-33 129 16,12 33 0-16,-7-40 0 0,7 12 0 15,0-2 0 1,0 1 0-16,0-6 0 15,5 5 0-15,-5-5 0 16,0 9 0-16,0 2 0 0,0 24 0 16,-5-32 129-1,5 32-129-15,-9-33 0 16,9 33 0-16,0 0 0 0,0 0 0 15,0 0 0-15,-17-27 0 16,17 27 0-16,0 0 0 16,0 0 0-1,0 0 0-15,0 0 0 0,0 0 0 16,0 0 0-16,-25-8 0 15,25 8 0-15,0 0 0 16,0 0 0-16,0 0 0 0,-26-3 0 16,26 3 0-1,0 0 0-15,0 0 0 0,-31-11 129 16,31 11-129-1,0 0 0-15,0 0 0 0,-23-10 0 16,23 10 0 0,0 0-129-16,0 0 258 0,0 0-258 15,-26-7 129 1,26 7 0-16,0 0 0 0,0 0 0 15,0 0 0-15,0 0 0 0,0 0 0 16,0 0 0 0,-31 17 0-16,31-17 0 15,-14 27 0-15,14-27 0 16,-17 32 0-16,17-32 0 0,-18 27 0 15,18-27 0 1,-15 35 0-16,15-35 0 16,-11 28 0-16,11-28 0 15,-7 27 0-15,7-27 0 0,-10 32 0 16,10-32 0-16,-7 34 0 15,7-34 0 1,-9 32 0-16,9-32 129 0,-5 36-129 16,5-36-129-16,-12 30 129 15,12-30 0-15,0 0 0 16,-14 28 129-1,14-28-129-15,0 0 0 0,0 0 0 16,0 0 0-16,-21 28 0 0,21-28 0 16,0 0 0-1,0 0 0-15,0 0 0 0,0 0 0 16,-19 28 0-1,19-28 0-15,0 0 0 0,0 0 0 16,0 0 129 0,0 0-129-16,0 0 0 0,0 0 0 15,0 0 0 1,0 0 0-16,0 0 129 0,-26 12-129 15,26-12 0-15,0 0 0 16,0 0 0-16,0 0 0 16,0 0 0-16,-26 0 0 15,26 0 0-15,0 0 0 16,0 0 129-16,0 0-129 15,0 0 0-15,0 0 129 16,0 0-129-16,-16-22 0 16,16 22 0-16,-12-27 129 15,12 27-129-15,-12-36 0 16,12 36 0-16,-14-37 0 0,14 37 0 15,-16-44 129 1,6 18-129-16,1-2 0 0,0 3 0 16,-3-2 0-1,0 1 0-15,3 2 0 0,-3-2 0 16,2 3 129-1,10 23-129-15,-14-37 0 0,14 37 0 16,-9-38 0-16,9 38 0 0,-9-28 129 16,9 28-129-1,0 0 0-15,-8-34 0 16,8 34 258-16,-9-23-258 15,9 23 0-15,0 0 0 0,-12-28 0 16,12 28 0 0,0 0 0-16,-14-26 0 15,14 26 129-15,0 0-129 16,0 0 0-16,-12-25 0 0,12 25 0 15,0 0 0-15,-9-24 0 16,9 24 0 0,-5-29 0-16,5 29 0 0,-4-37 0 15,4 37-129-15,-3-49 129 16,3 20 0-16,0 1 0 15,0-13 0 1,0-4 0-16,0 0 0 0,0-4 0 16,0-1 0-16,3-2 129 15,1 5-129-15,1 0-129 16,-3 12 258-16,5 1-258 0,0 1 258 15,3 3-129 1,4 2 0-16,2-2-129 0,1-2 258 16,-1 4-129-1,3-1 0-15,0 3 0 0,5-3-129 16,-6 2 129-1,-18 27 0-15,31-33 0 0,-31 33 0 16,26-20 0-16,-26 20 0 16,0 0-258-16,26 20 258 15,-17 13 0-15,-4 8 0 0,4 11 0 16,3 1 0-1,-7 6 0-15,4 7 0 16,-4 10 258-16,0-6-516 16,-3-4 516-16,3 0-258 0,-3-4 0 15,0-5 0 1,1-8 0-16,-1-4 0 15,0-8 0-15,-2-10 0 0,0-27 0 16,7 34 0-16,-7-34 0 16,0 0-258-16,0 0 516 15,0 0-258 1,0 0 0-16,19-17 0 0,-19 17 0 15,14-50 0-15,-2 19 0 16,-5-3 0-16,5 2 0 16,-7 3 0-1,2 1 0-15,-7 28 0 0,7-52 0 16,-7 52 0-16,0 0 0 0,0 0 0 15,0 0-258 1,0 0 258-16,-10 15 0 0,6 22-129 16,1 13 129-1,3 10-129-15,3 9 129 0,8 5 0 16,1-3 0-1,7-1 0-15,-2-13 0 0,-1-3 129 16,0-19-258-16,-1-3 258 0,-15-32-129 16,26 11 0-1,-26-11 0-15,18-29 0 16,-6-9 0-16,-5-7 0 15,3-11 129-15,1-6-129 0,-6 0 0 16,-3 5 0 0,-2-1 0-16,0 9 0 15,-14 11 0-15,-2 9 0 16,16 29-129-16,-45-37 129 0,45 37 0 15,-47-11-129-15,47 11 129 16,-35 17 0 0,18 8-129-16,8 8 129 0,2 7 0 15,-3 9 0-15,8 3-129 16,0 3 258-16,2-2-258 15,0-8 258 1,0 3-258-16,0-19 258 0,0-1-129 16,0-28 0-16,0 0 0 15,0 0 0-15,0 0 0 16,0 0 0-16,0-19 0 0,0-7 129 15,0-7-129 1,0-2-129-16,-7-3 258 0,2 1-129 16,-7 4 0-1,-2 2 0-15,5 3-129 0,9 28 129 16,-24-27-129-1,24 27 129-15,0 0 0 0,-31 27-129 16,27 8 129-16,4 3-129 16,0 11 129-16,0-3 0 15,0 3 0-15,4-1-129 16,6-10 129-16,2-7 0 15,-12-31 0-15,18 40 129 16,-18-40-129-16,0 0 0 16,0 0 129-16,19-15-129 15,-19-10 129-15,0-6-129 16,0 0 0-16,0-12 0 15,-4 0 0-15,-3-8 0 0,-3-4 0 16,1-1 0 0,-3 5 0-16,5-2 0 0,-5-2 0 15,5 3 0 1,-5-4 0-16,-2 10 0 0,2 1 0 15,5 4 0 1,-4 6 0-16,1 4 0 0,3 3 0 16,7 28 0-1,-9-28 0-15,9 28 0 0,0 0 0 16,0-34 0-16,0 34-129 0,9-23 129 15,-9 23 0 1,35-38 0-16,-9 10 0 0,0-4 0 16,2-1 0-1,3 0 0-15,-3 3 0 16,0-2 0-16,-2 0 0 15,-26 32 0-15,47-38 0 0,-23 27 0 16,-24 11 0-16,52-12 0 16,-19 12 0-1,9 0 0-15,5 0 0 0,7 0-129 16,7 0 129-16,-2 3 0 15,7 1 0-15,-2 5 0 16,-6 2 0 0,-1 1 0-16,-5 4-129 0,-8-2 129 15,-4 6 0-15,-7-4 0 16,-2 0 0-16,-31-16-129 15,42 18 129-15,-42-18 0 0,26 4 0 16,-26-4 0 0,0 0 129-16,0 0-129 0,26-18 0 15,-26 18 0 1,12-28 0-16,-12 28 0 0,9-28 0 15,-9 28 129 1,10-28-129-16,-10 28 0 0,0-25 0 16,0 25 129-1,0 0-129-15,-14-24 0 0,14 24 0 16,-50-13 0-16,17 6 0 0,-12 4 129 15,-11 3-258 1,-10 0 129-16,-12 0 0 16,-6 3 0-16,-8 11 0 15,-4 6 0-15,1 7 0 0,1 2-129 16,7 6 129-1,7 6 0-15,14-1 0 16,7-2 0-16,12-5 129 0,7-1-258 16,12-14 258-16,28-18-129 15,-37 37 0-15,37-37-129 16,0 0 258-1,0 0-129-15,-29 2-129 0,29-2 258 16,0 0-258-16,-16-15 258 16,16 15-258-16,0 0 129 15,-35-28 0 1,35 28 0-16,-31-14 0 0,31 14 0 15,-38-16 129-15,38 16-129 0,-44-23 0 16,44 23 0 0,-47-27 129-16,47 27-129 0,-40-44 0 15,40 44 0 1,-43-38 0-16,43 38 129 0,-33-32-129 15,33 32-129 1,-28-17 129-16,28 17 0 0,-31-12 0 16,31 12 0-1,-33-3 0-15,33 3 0 0,-35-11 0 16,35 11 0-16,-35-3 129 15,35 3-129-15,-33-4 0 16,33 4 0-16,-31-6 0 0,31 6 129 16,-23 0-129-1,23 0 0-15,0 0 0 16,-28 0 0-16,28 0 0 15,0 0 0-15,-26 0 0 0,26 0 0 16,0 0 0-16,0 0 0 16,-29 21 0-1,29-21-129-15,-9 27 129 0,9-27 0 16,-9 28 0-16,9-28 0 15,-5 29 0-15,5-29 0 16,-7 24 0 0,7-24 0-16,0 0 0 0,-3 25 0 15,3-25 0-15,0 0 0 16,0 0 0-16,0 0 0 15,0 0 0-15,0 0 0 0,-7 26 0 16,7-26 0 0,0 0 0-16,-7 28 0 0,7-28 0 15,-2 22 0 1,2-22 0-16,0 24 0 0,0-24 0 15,0 0 0 1,-2 27 129-16,2-27-258 0,0 0 129 16,0 0 129-1,0 0-129-15,0 0 0 0,0 0 0 16,-26 28 0-16,26-28 0 0,0 0 0 15,-14 26 0 1,14-26 129-16,-7 28-129 16,7-28 0-16,-5 28-129 15,5-28 258-15,-5 26-258 0,5-26 258 16,0 0-258-1,-2 29 129-15,2-29 0 16,0 28 0-16,0-28 0 0,0 32 0 16,0-32 0-1,0 34 0-15,0-34 0 0,7 38 0 16,-7-38 0-1,12 35-129-15,-12-35 129 0,14 28 129 16,-14-28-258 0,16 27 258-16,-16-27-258 0,0 0 258 15,17 25-129 1,-17-25 0-16,0 0 0 0,0 0 0 15,19 34-129-15,-19-34 129 0,0 0 0 16,0 0 0 0,23 29 129-16,-23-29-129 0,0 0 0 15,26 17 0 1,-26-17 0-16,0 0 0 0,28 4 0 15,-28-4 0 1,0 0 0-16,0 0 129 0,31 0-129 16,-31 0 0-1,0 0 0-15,0 0 0 0,30-15 0 16,-30 15 0-16,0 0 0 15,24-14 0-15,-24 14 0 16,0 0 0-16,28-16 129 16,-28 16-129-1,0 0 0-15,21-28 0 0,-21 28 0 16,0 0 0-16,26-33 0 15,-26 33 0-15,0 0 0 16,19-30 0-16,-19 30 0 0,0 0 0 16,0 0 0-1,28-36 0-15,-28 36 0 0,19-39 0 16,-19 39 258-1,19-47-258-15,-12 19 0 0,2 0 0 16,-4 1 0 0,0-1 0-16,-5 28 0 0,9-45 0 15,-9 45 0 1,5-40 0-16,-5 40 0 0,9-45 0 15,-9 45 0-15,5-42 0 0,-5 42 0 16,2-32 0 0,-2 32-258-16,0 0 258 15,0 0 0-15,10-24-129 16,-10 24 129-16,0 0 0 0,0 0-129 15,0 0 129 1,14 19 129-16,-14-19-129 16,0 0 0-16,14 30 0 15,-14-30 0-15,0 0 0 0,14 24 129 16,-14-24-129-16,0 0 0 15,0 0 0 1,0 0 0-16,0 0 0 0,-14 11 258 16,14-11-258-16,-26 0 0 15,26 0 0-15,0 0 0 16,-35 11-258-1,35-11 258-15,0 0 0 0,-33 31 0 16,33-31 0-16,-19 34 0 0,19-34 0 16,-9 40-129-1,9-40 258-15,-10 48-129 0,6-23-129 16,4 2 129-1,-3-3 0-15,3 1 0 0,0-25 0 16,0 48 0 0,0-25 0-16,0-23-129 0,17 43 258 15,-17-43-258 1,21 39 129-16,-21-39 0 0,26 27 0 15,-26-27 0-15,0 0 0 16,30 23 0-16,-30-23 0 16,0 0 129-16,0 0-129 0,0 0 0 15,22-15 0 1,-22 15 129-16,0-35-129 15,0 35 0-15,-3-41 0 16,-9 13 0-16,-2-8 0 0,0-1 0 16,-5-1 0-1,3 2 0-15,-3-1 0 16,-4 5 0-16,6-2 0 0,1 11 0 15,16 23 0-15,-24-28 0 16,24 28 0-16,0 0-129 16,0 0 129-1,0 0-129-15,0 0 129 0,0 0-129 16,0 0 129-16,0 0-129 15,0 18 129-15,0-18 0 16,9 27 0-16,-9-27 0 0,22 30 129 16,-22-30-129-1,18 49 0-15,-6-22 0 0,-5 4 0 16,3-2 0-1,-3 5 0-15,5-2 0 0,-3 2-129 16,-2-6 129 0,2-3 0-16,1 3 0 0,-3-1 129 15,-7-27-258 1,16 34 129-16,-16-34 129 0,10 28-129 15,-10-28 0-15,0 0 0 0,0 0-129 16,19 22 258 0,-19-22-129-16,0 0 0 15,0 0 0-15,0 0 0 16,18 27 0-16,-18-27 0 0,0 0 0 15,0 0 0 1,7 27 0-16,-7-27 0 16,0 0 0-16,0 0-129 15,17 32 258-15,-17-32-129 0,12 28-129 16,-12-28 129-16,14 40 0 15,-9-14 0 1,4-3 0-16,3 3 0 0,-3-2 0 16,-9-24 0-16,24 40 0 15,-24-40 0-15,0 0 0 16,18 23 0-1,-18-23 0-15,0 0 129 0,0 0-129 16,0 0 0-16,0 0 0 0,0 0 0 16,0-13 129-1,0 13-129-15,-14-29 0 0,14 29 0 16,-21-38 0-1,21 38 0-15,-33-41 0 0,19 17 0 16,14 24 0 0,-33-45 0-16,33 45 0 0,-26-36 0 15,26 36 0 1,-19-34 0-16,19 34 0 0,-11-28 0 15,11 28 129-15,-12-23-129 16,12 23 0-16,-12-34-129 16,12 34 129-16,-16-37 0 15,16 37 129-15,-17-38-129 16,17 38 0-16,-19-39 0 15,19 39 0-15,-16-31 0 16,16 31 0-16,-17-28 0 16,17 28 0-16,-18-35 0 15,18 35 0-15,-17-31 0 16,17 31 0-16,-19-36 0 0,19 36 0 15,-16-38 0 1,16 38 0-16,-17-34 0 0,17 34 0 16,-14-22 0-1,14 22 0-15,0 0 0 0,-16-28 129 16,16 28-129-1,0 0 0-15,-24-32 0 0,24 32 0 16,-21-27 0-16,21 27 0 0,-23-35 0 16,23 35 0-1,-29-30 0-15,29 30 0 16,0 0 0-16,-30-29-129 15,30 29 129-15,0 0 0 0,0 0 0 16,-26-16 0 0,26 16 0-16,0 0 0 15,0 0 0-15,0 0 0 16,0 0 0-16,0 0 0 0,-24 3 0 15,24-3 0-15,0 0 0 16,0 0 0 0,0 0 0-16,-30 0 0 0,30 0 0 15,0 0 0-15,-33 0 0 16,33 0 0-16,-28-14 0 15,28 14 0 1,-29-12 0-16,29 12 0 0,0 0 0 16,-30-13 0-16,30 13 0 15,0 0 0-15,0 0 0 16,0 0 0-16,0 0 0 0,0 0 0 15,0 0 0 1,0 0 0-16,-26 0-129 0,26 0 129 16,0 0 0-1,0 0 0-15,-7 31 0 0,7-31 0 16,0 0 0-1,0 0 0-15,0 0 0 0,0 0 0 16,-17 27 0-16,17-27 129 16,0 0-258-16,0 0 258 15,0 27-258-15,0-27 129 0,7 33 0 16,-7-33 129-1,14 29-258-15,-14-29 129 16,19 30 0-16,-19-30 0 16,19 26 0-16,-19-26 0 0,0 0 129 15,19 23-258 1,-19-23 129-16,0 0 129 15,14 26-129-15,-14-26 0 0,2 30 0 16,-2-30-129-16,5 38 129 16,-5-38 0-16,7 36 0 15,-7-36 0 1,7 38 0-16,-7-38 0 0,12 28 0 15,-12-28 0-15,0 0 0 16,16 35 0-16,-16-35 0 16,0 0 0-1,19 31 0-15,-19-31 0 0,21 27 0 16,-21-27 0-16,19 22 0 0,-19-22 0 15,0 0 0 1,31 33 0-16,-31-33 0 0,0 0 0 16,28 11 0-1,-28-11 0-15,0 0 0 0,33 0 0 16,-33 0 0-1,28 0 0-15,-28 0 0 0,31 0 0 16,-31 0 0-16,35 0 0 0,-35 0 0 16,33-7 0-1,-33 7 0-15,28-9 129 16,-28 9-129-16,0 0 0 15,29-11 0-15,-29 11 0 0,0 0 0 16,0 0 0 0,0 0 0-16,23-18 0 15,-23 18 0-15,0 0 0 16,28-13 0-16,-28 13 0 0,26-17 0 15,-26 17 0-15,26-26 0 16,-26 26 0 0,43-30 0-16,-43 30 0 0,42-29-129 15,-42 29 129-15,38-35 0 16,-38 35 0-16,37-23 0 15,-37 23 0 1,24-25 129-16,-24 25-129 0,28-28 0 16,-28 28 0-16,31-27 0 15,-31 27 0-15,40-21 0 16,-17 14 0-16,3 6 0 0,5 1-129 15,1 0 129 1,4 0 0-16,1 0 0 0,8 8 0 16,0-1 0-1,2-3 0-15,-2 1 0 0,4-5 0 16,-2 0 0-1,5 0 0-15,-3-5 0 0,3 1 0 16,-5-4 0-16,-5 1 0 16,1 3 0-16,-3-1 0 15,-5 4 0-15,-7 1 0 16,1 1-129-16,-4 4 129 15,-25-5 0-15,43 4 0 16,-17 3 0-16,2-6 0 16,0-1 0-16,3 0 0 15,2 0 129-15,0 0-129 16,2 0 0-16,-2-1 0 15,-3-5 0-15,1 3 0 0,-3-4 0 16,3 3 0 0,-1-8 0-16,10 5 0 0,0-8-129 15,5 3 258 1,9-6-258-16,0-3 129 0,10 0 0 15,9-1 0 1,7 3 129-16,5-1-258 0,6 2 258 16,8 1-258-1,7-5 129-15,5 5 0 0,2-7 0 16,-3-1 0-16,-4 0 0 15,-5-5 0-15,1-2 0 16,-11-3 0-16,-4 5 0 0,3-3 129 16,-3 0-129-1,-2 5 0-15,4-5 0 16,3 3 0-16,4-5 0 15,5 1 0-15,-4-6 0 0,4 3 0 16,5-3 0-16,-3-7 129 16,-1 7-129-1,-4-5 0-15,-1 0 0 0,-12 3 129 16,-1-6-129-16,-13 8 0 15,-8 6 258-15,-6 0-258 16,-10 3 0 0,-7 10 0-16,-7 4 0 0,-5 5 0 15,-4 3 0-15,-24 9 0 16,42-2 0-16,-42 2 0 15,47-6 0-15,-19 2 0 0,1-1 0 16,1-1 129 0,1-6-129-16,-1 0 0 0,-4-3 0 15,0 0 129 1,0 3-129-16,-26 12 0 0,33-22 0 15,-33 22 0 1,0 0 0-16,31-26-129 0,-31 26 129 16,0 0-129-1,0 0-258-15,0 0-129 0,0 0-1161 16,33 3-3225-16,-33-3-258 0,0 0-387 15,11 25 0 1</inkml:trace>
          <inkml:trace contextRef="#ctx0" brushRef="#br1" timeOffset="8">7451 2331 25800 3042,'-1'0'-129'16,"1"0"258"-16,-31-11-129 0,31 11 0 15,-30-22 0 1,30 22 0-16,-21-27 0 0,21 27 0 15,0 0 0 1,-15-29 0-16,15 29 0 0,0 0 0 16,0 0 0-1,0 0 0-15,0 0 0 0,-7 25 0 16,3 6-129-1,1 2 258-15,1 11-129 0,0 5 0 16,-5 1 0-16,4 5 0 16,1 8 0-16,-7 0 0 15,4-5 0-15,0-1 0 16,-4 4 0-16,-1-8 0 15,1 4 0-15,-5-3-129 16,0-5 258-16,0-4-258 16,0 0 129-16,0-6 0 15,0-6 0-15,0 1 129 0,14-34-129 16,-31 48 0-1,31-48 0-15,-26 34 0 0,26-34 0 16,-35 15 0 0,35-15 129-16,-35 0-129 0,35 0 0 15,-35-20 129 1,35 20 0-16,-45-49-129 0,22 11 0 15,2-1 0 1,-1-1 0-16,-1-3 0 0,2 7 0 16,0 6 0-16,9 0 0 0,12 30 0 15,-23-31-129 1,23 31 129-16,0 0 0 0,-31 0 0 15,17 26-129 1,-5 9 129-16,-7 12 0 0,1 4 0 16,-6 9 0-1,-4 8 0-15,2 9 0 0,-2 5 0 16,0-8 0-1,-3 5 129-15,1-7-258 16,-1 1 129-16,3-2 0 0,-5-7 129 16,5-8-129-16,2-8 0 15,0-6 0-15,3-10 0 16,-1 1 0-1,1-12 0-15,2-9 129 0,-1-5-129 16,6-7 0-16,-3 0 0 16,-4-19 0-16,2-7 0 15,4-7 0-15,-2-2 0 0,3-3 0 16,2-7 0-1,0 4 0-15,0-1 0 0,4 10 0 16,3-5 0 0,0 12 0-16,2 0 0 0,12 25 0 15,-23-37-129 1,23 37 129-16,0 0 0 0,0 0 0 15,-31 0-129 1,31 0 129-16,-18 31 0 0,1 0-129 16,1 7 129-16,-5 15 0 0,-3 3 0 15,-2 9-129 1,-4 1 258-16,-1 0-129 15,1 0 0 1,-1 2 0-16,1-4 0 0,-1-9 0 0,1-8 129 16,2-8-129-1,2-5 0-15,0-10 0 16,26-24 0-16,-44 33 0 15,44-33 0-15,-45 16 129 0,45-16-129 16,-40 10 0-16,40-10 0 16,-47 0 0-1,21 0 129-15,26 0-129 0,-39-13 0 16,39 13 0-16,-38-42 0 15,15 7 129-15,1-3-129 16,6-14 0 0,-3 6-129-16,-4-8 258 0,4 1-258 15,0-3 258-15,5 7-258 0,2-2 258 16,3 12-258-1,7 10 129-15,-3 1 0 0,5 28 0 16,0-27 0 0,0 27 0-16,0 0-129 0,2 25 129 15,-2 5 0 1,3 9-129-16,-1 7 129 15,-2 14 0-15,0 0 0 16,0 1 0-16,-9 1 0 0,-12-2 0 16,-1 0 0-16,-3-10 0 15,-1-8 0-15,-5-7 0 16,1-8 0-16,-5-5 0 0,7-12 129 15,-8-6-129 1,6-4 0-16,-3 0 129 16,3-4-129-16,-3-6 0 15,0-1 0-15,-2 0 129 0,0 0-129 16,2-1 0-16,0 1 0 15,0-9 0 1,0 6 0-16,0-10-129 0,-2-4 129 16,5-4 0-16,4-9 0 15,0 2 0-15,5-9 0 16,0 6-129-1,4-5 129-15,10 4 0 0,-2 4-129 16,7 10 258-16,2 29-258 16,-5-41 258-16,5 41-258 15,0 0 129-15,0 0 0 0,0 0-129 16,0 0 129-1,-12 24 0-15,3 10-129 0,-5 13 129 16,0 2 0 0,-5 6 0-16,-2 9 0 0,-5-3 0 15,-2-1 0 1,4-1 129-16,-1-2-129 0,-6-3 129 15,3-5-258 1,2 2 258-16,-2-8-258 0,0-8 258 16,0 4-258-16,0-9 258 0,2-2-258 15,0-4 258 1,0-10-258-16,26-14 258 15,-37 18-129 1,37-18 129-16,-28 1-129 0,28-1 0 0,-26-15 0 16,12-10 129-1,4-2-129-15,-6-11 0 16,-1-7 0-16,-6-4 0 0,2-6 0 15,-5-5 0-15,-2-1 129 16,-3 1-258-16,1-1 258 16,-1 2-258-1,1 3 129-15,2-3 0 0,-3 8 0 16,5 8 0-1,3 1 0-15,2 4 0 0,5 6 0 16,1 4 0 0,15 28 0-16,-16-34 0 0,16 34 0 15,0 0 0-15,0 0-129 0,0 0 129 16,0 17 0-1,0 11 0-15,0 7 0 0,0 6 0 16,-7 10 0 0,-2-1 0-16,-8 4 0 0,-9 1 0 15,-2-5 129 1,-9 4-129-16,-3-9 129 0,-5-3-129 15,-2-1 0 1,-2-7 129-16,0-7-129 0,2-5 129 16,2-3-129-16,5-1 129 15,5-8-258-15,-2-2 258 16,4 1 0-16,7-7-129 15,-2 4 0-15,2-3 0 16,0-3 0-16,26 0 0 16,-42 0 0-16,42 0-129 15,-37-21 258-15,37 21-129 16,-33-48 0-16,16 12 0 0,3-2 0 15,0-7-129 1,3-3 258-16,1 5-129 0,1-2 0 16,2-3-129-1,-3 8 129-15,6 10 0 0,-6 2 0 16,10 28 0-1,-14-36-129-15,14 36 129 0,0 0 0 16,0 0-129 0,0 0 129-16,-23 29 0 0,13 6 0 15,3 3 0-15,-7 7 0 0,-2 7 0 16,-5 1 0-1,-3 0 0-15,-2-6 129 16,-6-7-129-16,-1-1 0 16,-5-6 129-16,1-11-258 0,-6-5 258 15,4-7-129 1,-1-6 0-16,0-4 0 15,7 0-129-15,0-20 258 16,3-3-258-16,-1-10 258 0,8-9-258 16,-5-5 258-16,4-11-258 15,1 1 129 1,-3-12 0-16,5 3 0 0,0 4 0 15,4 3 0-15,10 10-129 16,0 4 129-16,5 9-129 16,2 5 129-1,0 31 0-15,19-29-129 0,-19 29 129 16,42-5 0-16,-16 5-129 0,-26 0 129 15,44 37 0 1,-30-9 0-16,-2 6-129 16,-7-2 129-16,-5 8 0 15,-7-6 0-15,-14 1 0 0,-5-4 0 16,-7-3 0-1,-2-8 129-15,-8-8 0 0,1-6-129 16,-2-6 129 0,1 0-129-16,-1-11 0 0,-1-20 0 15,5-1 129-15,3-10-129 16,-1-12 0-16,6-6 0 15,-4-2 0-15,4 1 0 0,-1-5 0 16,-2-3 0 0,-1 6 0-16,-4 2 0 15,5 12 0-15,2 0 0 16,3 9 0-16,4 6 0 15,26 34 0-15,-37-43 0 16,37 43 0-16,0 0 0 16,0 0 0-16,0 0 0 0,0 0-129 15,0 0 258-15,0 0-129 16,0 23-129-16,0-23 129 15,0 47 129 1,0-47-129-16,0 39 0 0,0-39 0 16,-10 24 0-16,10-24 0 15,0 0 129-15,-30 16-129 16,30-16 0-16,-33 0 0 0,33 0 129 15,-47-22-129 1,17 4 0-16,-1-13 0 0,-2 0 0 16,-7-8 129-1,5-7-258-15,-7-8 129 0,4-9 0 16,-4-3 129-1,5-11-129-15,1 7-129 0,6-4 258 16,9 1-129 0,7-2 0-16,9 10 0 0,5 4 0 15,5 11 0-15,21 5 0 0,4 7 0 16,8 6 0-1,6 4 0-15,3 11 0 16,2 4 0-16,8 6 0 16,-8 7-129-16,2 0 129 0,-11 0 0 15,0 7 0 1,-7 3 0-16,-33-10 0 15,38 28 0-15,-38-28 0 16,0 0 0-16,23 28 0 0,-23-28 0 16,0 0 0-16,0 0 0 15,0 25 0 1,0-25 0-16,0 0 0 0,0 0 0 15,-26 17 0-15,26-17 0 16,0 0 0-16,-30 11 129 16,30-11-129-1,-24 0 0-15,24 0 0 0,-28 0 0 16,28 0 129-16,-26 0-129 0,26 0 0 15,0 0 0 1,-32-7 0-16,32 7 0 0,0 0 0 16,-36-5 0-1,36 5 0-15,-37-9 0 0,13 7 0 16,-1-3 0-1,-4 0 0-15,4-5 0 0,-4 2 0 16,4-2-129 0,25 10 258-16,-43-31-129 0,43 31 0 15,-30-53 0-15,23 20 0 16,2-2 0-16,-2-8 0 15,2-4 0-15,-2 0 0 16,3-2 0-16,-1 2 0 16,-2 8 0-16,2 1 0 15,1 0 0-15,-1 3 0 16,5 6 0-16,0 1 129 15,7 3-129-15,12-1 0 16,4-2 0-16,3 4 0 16,2 3 0-16,7-2 0 0,3 7 0 15,-1 2 0 1,3 1 0-16,-2 2 0 0,-3 7 0 15,0 1 0 1,0 3 0-16,-4 0 0 0,-3 0 0 16,-2 0 0-1,-26 0-129-15,35 18 258 0,-35-18-129 16,26 26 0-16,-26-26 0 0,9 23 0 15,-9-23 0 1,0 34 0-16,0-34 0 16,0 0 0-16,-2 37 0 15,2-37 129-15,0 0-129 0,0 0 0 16,-35 17 0-1,35-17-129-15,-26-2 129 16,26 2 129-16,-33-24-258 16,33 24 129-16,-38-43 0 0,15 12 0 15,4-6 0-15,0-2 0 16,1-6 0-1,-1-8 0-15,5 2 0 0,0-2 0 16,4 6 0-16,1-2 0 16,4 6 0-16,3 3 0 15,2 6 0 1,0-5 0-16,0 14 0 0,2-3 0 15,8 5-129-15,8-4 258 16,-18 27-258-16,50-16 0 16,-17 16 129-16,6 5 0 0,4 2 129 15,4 14-258 1,2 6 258-16,-7 1-258 0,-2 3 129 15,-5-6 0 1,-4-3 0-16,-6 4 0 0,-11-3-129 16,-2 3 258-1,-12-26-129-15,10 38 0 0,-10-38 0 16,0 0 0-16,2 28 0 15,-2-28 129-15,0 0-129 16,0 0 0-16,-12 2 0 0,12-2 0 16,0 0 0-1,-40-18 0-15,40 18 0 16,-42-53 0-16,21 8-129 15,-5-10 258-15,5-6-129 0,2-5 129 16,-2-6-258 0,5 1 258-16,4 2-258 15,7 6 258-15,3 14-129 0,2 4 0 16,0 11-129-16,5 3 129 15,11 8 0-15,-16 23 0 16,42-38 0 0,-16 21 0-16,-2 6 0 0,6 2 0 15,1 1 0-15,-3 8 0 16,-2 0 0-16,-3 6 0 15,-23-6 0 1,45 49 0-16,-27-19 0 0,1 8 0 16,-7 0 0-16,0 1 0 0,-1 3 0 15,-4-9-129 1,7 0 0-16,-14-33-258 0,29 66-1161 15,-29-66-3612 1,11 24 129-16,-11-24-516 0,0 0-258 16</inkml:trace>
          <inkml:trace contextRef="#ctx0" brushRef="#br0" timeOffset="-72.0001">7395 2182 23865 4103,'-27'25'0'0,"27"-25"0"16,-24 28 0-1,24-28 0-15,-21 37 0 0,21-37-129 16,-24 39 129-16,24-39 0 0,-18 37 0 15,18-37 0 1,-12 23 129-16,12-23-129 16,0 0 0-16,0 0 0 15,0 0 0-15,0 0 129 0,-23 24-129 16,23-24 0-1,-26 2 0-15,26-2 0 16,-33 7 0-16,33-7 0 0,-42 12 129 16,42-12-129-16,-47 10-129 15,23-4 129-15,-6-5 0 16,2 2 129-1,-3-2-258-15,-2-1 129 0,-2 0 0 16,7 5 0-16,0-1 0 16,2 10 0-16,26-14 0 15,-42 22 0 1,42-22 0-16,-31 38 0 0,31-38 0 15,-18 48-129-15,11-20 129 0,0 0 0 16,4 1 0 0,1 3 0-16,2-5-129 0,0 0 129 15,0-27 0 1,7 39 129-16,-7-39-258 0,16 38 258 15,-16-38-258 1,0 0 129-16,19 31 0 0,-19-31 0 16,0 0-129-1,12 25 129-15,-12-25 0 0,0 0 0 16,9 27 0-16,-9-27 129 15,0 0-129-15,0 0 0 16,17 29 0-16,-17-29 0 16,0 0-129-16,18 27 129 15,-18-27 129-15,0 0-129 16,0 0-129-16,28 21 129 15,-28-21 0-15,0 0 0 16,26 1 129-16,-26-1-129 0,0 0 0 16,24 9 0-1,-24-9 0-15,0 0 0 0,26-4 0 16,-26 4 0-1,0 0 0-15,14-45 0 0,-14 45 0 16,2-47 0 0,-2 22 129-16,0-6-129 0,0 2 129 15,-2-3-129 1,-1 2 129-16,-4 5-258 0,5-2 258 15,2 27-129-15,-2-38 0 0,2 38 0 16,0-29-129 0,0 29 129-16,0 0 0 0,0-33 0 15,0 33 0 1,0 0-129-16,0 0 129 0,0 0 0 15,0 0-129 1,25-6 129-16,-25 6-129 16,21 12 129-16,-21-12 0 15,40 37 0-15,-16-14 0 0,-1 1 0 16,3-1 0-16,0-4 0 15,-26-19 129 1,44 33-129-16,-44-33 0 0,29 25 0 16,-29-25 0-16,0 0 0 15,0 0 0-15,0 0 0 16,0 0 129-1,0 0-129-15,0 0 0 0,0 0 0 16,0 0 129-16,0 0-129 0,0-14 0 16,0 14 0-1,-24-48 0-15,-2 19 0 0,-9-2 0 16,0-3 0-1,-10 0 0-15,1-2 0 0,4 5 0 16,0 5 0 0,3 3 0-16,1 13 0 0,6 6 0 15,30 4-129 1,-45 0 129-16,45 0 0 0,-35 32-129 15,16-6 0-15,19-26 129 16,-30 49 0-16,16-24 0 16,0 3 0-16,2 4 0 0,-2 0 0 15,2 1 0 1,-2 0 0-16,0 1-129 15,2-2 258-15,-2 1-258 16,0 3 129-16,5-6-129 0,-3 3 129 16,3-2 0-1,2-1 0-15,0 2 0 16,0-3 0-16,0 1 0 0,7-30 0 15,-10 53 0-15,3-30 0 16,0 3 129-16,-2 2-129 16,2-6 0-1,-3 6 0-15,3-1 0 0,-5 0 0 16,1 1 0-16,-3-5 0 15,4 4 0-15,-4 0 0 16,2-2 0-16,-4 3 0 0,2 0 129 16,2-3-129-1,12-25 0-15,-21 47 0 0,21-47 0 16,-19 35 0-1,19-35 0-15,-11 25 0 0,11-25 0 16,0 0 0 0,0 0 129-16,0 0-129 0,0 0 129 15,-28 19-129 1,28-19 0-16,0 0 0 0,0 0 0 15,-15-16 0-15,15 16 0 0,-7-24 0 16,7 24 0 0,-9-32 0-16,9 32 0 15,-12-28 0-15,12 28 0 16,-14-38 0-16,7 11 0 0,-7 0 0 15,2-1 0 1,-2 3 0-16,-2-3 0 16,9 0 0-16,-5 0 0 15,12 28 0-15,-12-41-129 0,12 41 129 16,-2-26 0-16,2 26-129 15,0-27 129 1,0 27 0-16,12-29-129 0,-12 29 129 16,16-50-129-16,-9 27 129 15,3-8 0-15,1-3-129 16,-1 4 129-1,1 3 0-15,-11 27-129 0,26-43 129 16,-26 43 0-16,28-22-129 0,-28 22 129 16,33-4-129-1,-33 4 129-15,38-12 0 0,-38 12 0 16,44-13 0-1,-18 9-129-15,2-7 129 0,-2 6 0 16,5-3 0 0,-3 5-129-16,0-3 129 0,-2 4 0 15,-26 2 0 1,40-6 0-16,-40 6 0 0,30-4 0 15,-30 4 0-15,0 0 0 16,0 0 0-16,0 0 0 16,9 12-129-16,-9-12 129 0,-14 33 0 15,-4-11 129 1,-6 5-129-16,1 0 0 15,-8 1 0-15,-4 0 0 16,0 1-129-16,-7-1 258 0,-5 3-258 16,0-9 129-1,-7 5 0-15,-5-1 0 16,3 1 0-16,2 1-129 0,7 0 129 15,2-4 0 1,8 1-129-16,11-4 129 0,26-21 0 16,-28 37-129-1,28-37 129-15,0 25-129 0,0-25 129 16,0 0 0-1,33 15 0-15,-33-15 0 0,49-2 0 16,-16-11 0-16,-3-5 129 0,3-5-129 16,2-5 0-1,-2 1 0-15,-9-5 129 0,4 3-129 16,-7 1 0-1,-2 1 0-15,-19 27 0 0,28-33 0 16,-28 33 0 0,0 0 129-16,16-27-129 0,-16 27 0 15,0 0 129 1,0 0-129-16,0 0 0 0,-25-10 0 15,25 10 0-15,-50 0 0 16,10 4 0-16,-4 12-129 16,-5 3 129-16,-10 7 0 15,-2 7-129-15,-2 6 129 16,-3 12-129-16,5-3 129 15,5 1 0 1,4 1 0-16,5-1-129 0,5-8 258 16,9 2-258-16,3-13 129 15,11-2 0-15,19-28 0 16,-33 36 0-16,33-36 129 0,-26 31-129 15,26-31 0 1,-28 20 0-16,28-20 0 0,-35 31 0 16,35-31 0-1,-47 33 129-15,16-17-129 0,3-2 0 16,-2 5 0-1,-3 3 0-15,5-1 129 0,0-2-129 16,4 2 0-16,-4 0 0 16,7 6 129-16,21-27-129 15,-38 42 0-15,38-42 129 0,-28 30-129 16,28-30 0-1,0 0 129-15,-23 19-129 16,23-19 0-16,0 0 129 16,0 0-129-16,0 0 129 0,0 0-129 15,-24-19 0 1,24 19 129-16,0 0-258 15,0 0 258-15,-18-26-129 0,18 26 0 16,0 0 0-16,-29-1 0 16,29 1 0-16,-28 0 0 15,28 0 0 1,-35-7 0-16,35 7 0 0,-44-3 0 15,18 2 0-15,0-8 0 16,-2 2 0-16,-3 3 0 16,1 3 0-1,-3-11 0-15,-2 8 0 0,4-7 0 16,-2-2 0-16,1 8 0 0,-1-2 0 15,2 3 0 1,1-2 0-16,-3-1 0 0,0 3 0 16,0 4 0-1,3 0 0-15,2 0 0 0,2 0 0 16,0 4-129-1,3 9 129-15,23-13 0 0,-33 29 0 16,33-29 0-16,-31 32 0 0,31-32 129 16,-30 37-129-1,30-37 129-15,-28 39-129 16,28-39 0-16,-26 35 0 15,26-35 129-15,-21 37-129 0,21-37 0 16,-17 33 0 0,17-33 0-16,0 0 0 15,-18 28 129-15,18-28-129 16,0 0 0-16,0 0 0 0,0 0 0 15,0 0 0-15,-24 28 0 16,24-28 0 0,0 0 0-16,0 0-129 0,0 0 0 15,0 0 0-15,0 27 129 16,0-27-129-16,0 0 129 15,33 7-129 1,-33-7 129-16,33 3-129 0,-33-3 129 16,40 0 0-16,-40 0 0 15,44 0 0-15,-44 0 0 16,45-9 0-16,-45 9-129 0,47-19 258 15,-47 19-129 1,40-31 0-16,-40 31 129 0,42-39-129 16,-42 39 0-1,33-34 0-15,-33 34 129 0,23-27-129 16,-23 27 0-1,17-22 0-15,-17 22 0 0,0 0 0 16,0 0 0-16,0 0 0 16,28-20 0-16,-28 20 0 15,0 0 0-15,25-17 0 0,-25 17 0 16,0 0-129-1,36-21 129-15,-36 21 0 16,0 0 0-16,25-19 0 16,-25 19-129-16,0 0 0 0,0 0-129 15,26-21-387 1,-26 21-387-16,0 0-1935 15,28-40-1935-15,-28 40-258 0,14-40-129 16</inkml:trace>
          <inkml:trace contextRef="#ctx0" brushRef="#br2" timeOffset="-46831.0652">6205 3291 903 0,'0'0'3225'16,"0"0"-387"-16,0 0-387 16,0 0 129-16,0 0-516 15,0 0-387-15,0 0-258 0,-3 23-516 16,3 0 0-1,0-23-258-15,-23 59-129 16,6-24-129-16,-1 21 129 16,-6 2-129-16,1 15 258 0,-10 7-387 15,4 16 129-15,-8 8-129 16,4 17 0-1,-12-5 0-15,5 15 0 0,-7-8-129 16,3 14 129-16,-6-16 0 16,3 4 0-16,0-14 0 15,0-9-129 1,3-11 0-16,9-9 0 0,-3-20-129 15,15-11 0-15,1-14-129 16,22-37 0-16,-21 42-129 16,21-42-258-16,0 0-129 0,0-20-387 15,28 15-1419 1,-21-23-2322-16,22-5-516 0,-1-7-129 15</inkml:trace>
          <inkml:trace contextRef="#ctx0" brushRef="#br2" timeOffset="-45863.0642">6151 3064 1548 0,'0'0'4128'16,"0"0"-1290"-16,0-25-258 16,0 25-516-16,0 0-387 15,0 0-387 1,0 0-129-16,-3 21-387 0,3-21 0 15,-7 43 0-15,7-43-129 16,0 67 0-16,0-26-129 16,3 25 258-16,6-7-258 0,10 24 129 15,-3-5-258 1,10 20 0-16,0 1-129 0,7 22 129 15,2 7-129 1,5 7 0-16,0 4 0 0,7 4-129 16,5 0 129-1,4-4-129-15,-2-7 0 0,-2-11 0 16,-5-10 0-1,-3-10-129-15,-6-18 0 0,-5-17 0 16,-12-14 0-16,-5-10 0 16,-4-13 0-16,-12-29 0 15,17 28-129-15,-17-28 0 16,0 0-129-16,0 0-129 15,25 9-258-15,-25-9-516 16,0 0-2064-16,31 0-1677 16,-31 0-387-16,21-25-387 15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6:09.4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fitToCurve" value="1"/>
    </inkml:brush>
    <inkml:brush xml:id="br2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B17E2A40-5F8F-4AF1-A110-1EF299012AFD}" emma:medium="tactile" emma:mode="ink">
          <msink:context xmlns:msink="http://schemas.microsoft.com/ink/2010/main" type="writingRegion" rotatedBoundingBox="11341,9884 9476,14349 7325,13451 9190,8985">
            <msink:destinationLink direction="with" ref="{615B858E-39F1-4F4D-8948-1F3CD400A226}"/>
          </msink:context>
        </emma:interpretation>
      </emma:emma>
    </inkml:annotationXML>
    <inkml:traceGroup>
      <inkml:annotationXML>
        <emma:emma xmlns:emma="http://www.w3.org/2003/04/emma" version="1.0">
          <emma:interpretation id="{E905EBBC-652B-47AD-B3D1-CA182E8EAC2E}" emma:medium="tactile" emma:mode="ink">
            <msink:context xmlns:msink="http://schemas.microsoft.com/ink/2010/main" type="paragraph" rotatedBoundingBox="11341,9884 9476,14349 7325,13451 9190,8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733565-4DD1-4FD0-8012-176F47803B81}" emma:medium="tactile" emma:mode="ink">
              <msink:context xmlns:msink="http://schemas.microsoft.com/ink/2010/main" type="line" rotatedBoundingBox="11341,9884 9476,14349 7325,13451 9190,8985"/>
            </emma:interpretation>
          </emma:emma>
        </inkml:annotationXML>
        <inkml:traceGroup>
          <inkml:annotationXML>
            <emma:emma xmlns:emma="http://www.w3.org/2003/04/emma" version="1.0">
              <emma:interpretation id="{CDBF24B3-667B-4D7D-B7AC-7F2F6B3FE992}" emma:medium="tactile" emma:mode="ink">
                <msink:context xmlns:msink="http://schemas.microsoft.com/ink/2010/main" type="inkWord" rotatedBoundingBox="11341,9884 9476,14349 7325,13451 9190,8985"/>
              </emma:interpretation>
            </emma:emma>
          </inkml:annotationXML>
          <inkml:trace contextRef="#ctx0" brushRef="#br0">7935 643 2580 0,'0'0'3096'0,"0"0"-387"16,-7-35-774-1,7 35-258-15,0-27-387 0,0 27-129 16,21-39-258-16,-21 39-258 0,30-38 0 16,-30 38-258-1,31-37 0-15,-31 37 0 16,21-28 258-1,-21 28-258-15,0 0 0 0,0 0-129 0,0 0 129 16,0 0-129 0,-14-16 0-16,14 16-129 15,-45 4 0-15,17 4-129 0,5 7 0 16,-8 7 129-16,3-5-258 15,28-17 258-15,-47 43-129 16,28-20 0 0,2 3-129-16,3 1 258 0,0-1-258 15,5 0 129 1,4-4 0-16,5-22-129 0,0 48 129 15,0-48 0 1,5 34 0-16,-5-34 0 0,40 12 0 16,-40-12 0-16,47 0 129 0,-24-1-129 15,6-19 129 1,1 2 0-16,-6-9 0 0,-1 9 0 15,-23 18 0 1,14-44 0-16,-14 44 0 0,0-28 0 16,0 28-129-1,-47-14 258-15,12 14-258 0,-5 0 0 16,0 0 0-1,0 9 0-15,-2 8 0 0,6-5 0 16,8 5-258-16,5-2 258 16,23-15-129-16,-29 33 129 15,29-33-129-15,0 0 129 16,0 29 0-16,0-29-129 15,36 3 129-15,-11-3 0 16,4 0 129-16,1-11-129 16,-4-6 0-16,2-4 0 15,1 0 129-15,-11-7-129 0,-3 1 0 16,-6 2 0-1,-7 1 129-15,-2 24-129 0,-7-39 258 16,7 39-258 0,-47-23 0-16,24 23 0 0,-8 0 0 15,1 11-258 1,-1 11 258-16,0-1 0 0,5 2 0 15,5 5-129 1,5 5 129-16,16-33 0 0,-14 42-129 16,14-42 129-16,0 42-129 0,0-42 129 15,21 31 0 1,-21-31 0-16,40 12 0 15,-40-12 0-15,40 5 0 16,-40-5 0-16,40-7 0 0,-40 7 0 16,28-26 129-1,-28 26-129-15,14-22 0 16,-14 22 0-16,0-27 129 15,0 27-129-15,0 0 0 0,-21-17 129 16,21 17-129-16,-33 0 0 16,33 0 0-1,-38 22 0-15,38-22-129 0,-40 32 129 16,40-32 0-16,-32 29 0 15,32-29-129-15,-19 27 129 16,19-27 0 0,0 0 0-16,-3 27 0 0,3-27-129 15,0 0 129-15,0 0 0 0,12 19 0 16,-12-19 0-1,0 0 0-15,28 0 129 0,-28 0-129 16,0 0 0 0,0 0 129-16,12-19-129 0,-12 19 0 15,0 0 129 1,-14-26-129-16,14 26 0 0,-31-8 0 15,31 8 0 1,-30 0 0-16,30 0 0 0,-28 15-129 16,28-15 129-16,-7 27-129 15,7-27 129-15,2 36-129 16,-2-36 0-16,33 28 0 0,-33-28-645 15,59 5-3354 1,-26 3-645-16,-33-8-129 16,56 3-129-16</inkml:trace>
          <inkml:trace contextRef="#ctx0" brushRef="#br1" timeOffset="33410.0468">7391 1525 1032 0,'-16'-28'3999'16,"16"28"-387"-16,0 0-1032 0,-17-25-258 16,17 25-258-1,0 0-516-15,0 0-516 0,0 0-129 16,0 19-129-1,0-19-258-15,0 43 0 0,0-43-129 16,17 56 0 0,-8-28 129-16,5 5-258 0,-2 0 0 15,0-1 0-15,-3-5-129 16,3 3 0-16,-5 4 129 15,5-2-129-15,-1 5 0 0,-1-2-129 16,-1-3 129 0,3 9 0-16,-5-5-129 15,3 2 129-15,-3-1-129 16,4-5 0-16,-6 4 0 15,4-3 129-15,-1-1-129 0,3-1 129 16,-1-3-129 0,-1-3 258-16,-9-25-258 0,21 48 129 15,-21-48 0 1,17 38-129-16,-17-38 129 0,14 35-129 15,-14-35 0 1,14 29 129-16,-14-29-129 0,0 0 129 16,16 28-129-1,-16-28 129-15,0 0-129 0,0 0 129 16,0 0 0-16,0 0 0 0,19-18-129 15,-19 18 129 1,0-34-129-16,0 34 129 0,0-42-129 16,0 13 0-1,-9-6 0-15,-1-3 0 0,-1-7 0 16,-3 4 0-1,-1-1 0-15,-1 0 0 0,0 4 0 16,-1 2 0 0,1 6 0-16,-1 5 0 0,17 25 0 15,-28-36 0-15,28 36 0 16,-19-26 0-1,19 26 0-15,0 0 0 0,0 0 0 16,-16-29 0-16,16 29 0 16,0 0-129-16,0 0 129 15,0 0 0 1,0 0 0-16,21 1-129 0,-21-1 129 15,28 34 0-15,-28-34 0 0,33 45 0 16,-33-45 0 0,31 47 0-16,-31-47 0 0,30 47 0 15,-16-23 0 1,3 4 129-16,-3 0-129 0,-2-2 0 15,2 2 0 1,-5 5 129-16,3-5-129 0,-3-1 0 16,-9-27 129-1,10 39-258-15,-10-39 129 0,9 29 129 16,-9-29-129-16,0 0 0 15,0 0 0-15,0 0 0 16,0 0 0-16,0 0 129 0,7 26-129 16,-7-26 0-1,0 0 0-15,0 0-129 16,0 0 258-16,0 0-129 15,0 0 0-15,0 0 0 0,0 0 0 16,0 0 0 0,14-16 129-16,-14 16-129 15,0 0-129-15,0 0 258 0,0 0-258 16,0 0 129-16,0 0 0 15,0 0 0-15,31 4 0 16,-31-4 0 0,0 0 0-16,28 16-129 0,-28-16 258 15,0 0-129-15,26 18-129 16,-26-18 129-16,0 0 0 15,0 0 129-15,0 0-129 0,24 11 0 16,-24-11 0 0,0 0 0-16,0 0 0 0,0 0 0 15,0 0 0 1,0 0 0-16,0 0 0 0,0 0 0 15,0 0 0 1,0 0 0-16,0 0 129 0,0 0-129 16,0 0 0-1,0 0 0-15,0 0 129 0,0 0-258 16,0 0 129-16,0 0 0 0,-22 11 129 15,22-11-129 1,-28 16 0-16,28-16 0 16,-33 21-129-16,33-21 129 15,-42 25 0-15,18-10 0 0,-2 1 0 16,-2-2 0-1,-2-1 0-15,4 6 129 16,2-2-258-16,24-17 129 16,-42 28 0-16,42-28 0 0,-31 20 0 15,31-20 0-15,0 0 0 16,0 0 0-1,-23 21 0-15,23-21 0 0,0 0 0 16,0 0 0-16,0 0 0 16,0 0 0-16,-21 25 0 15,21-25 0 1,0 0 0-16,-19 28 0 0,19-28 0 15,0 0 0-15,0 0 0 0,-21 28 0 16,21-28 0 0,0 0-129-16,0 0 129 0,0 0 0 15,0 0 0 1,0 0 0-16,0 0 0 0,0 0 0 15,0 0 0 1,16 13 0-16,-16-13 0 0,0 0 0 16,26-3 0-1,-26 3 0-15,28-14 0 0,-28 14 0 16,40-35 129-16,-40 35-258 15,45-41 258-15,-45 41-129 16,45-38 0-16,-45 38 0 0,32-32 0 16,-32 32 0-1,0 0 0-15,22-28 0 16,-22 28 129-16,0 0-129 15,-3-25 0-15,3 25 0 0,0 0 0 16,-35-4 0 0,35 4 0-16,-38 0 0 15,38 0-129-15,-35 21 129 0,35-21 0 16,-35 36 0-16,35-36-129 15,-26 39 129-15,26-39 0 16,-14 30 0 0,14-30 0-16,0 0 0 0,0 0-129 15,0 0 129-15,16-16 129 16,-16 16-129-16,26-42 0 15,-16 14 0-15,-1 4 0 0,0-4 0 16,-9 28 0 0,5-38 0-16,-5 38 0 0,0-32 0 15,0 32 129 1,-9-28-129-16,9 28 0 0,-24-17 0 15,24 17 0 1,-38-12 0-16,38 12 0 0,-42-2 0 16,42 2 0-1,-40 0-129-15,40 0 129 0,-33 14 0 16,33-14 0-16,0 0-129 15,-19 35 129-15,19-35 0 16,0 0-129-16,0 0 129 16,0 0 0-16,17 16 0 15,-17-16 0-15,21-18 0 16,-21 18 0-16,19-47 0 15,-12 22 129-15,-2-2-258 16,-5 27 129-16,0-40 129 16,0 40-129-16,0 0 0 15,-22-27 0-15,22 27 0 0,-28 0-129 16,28 0 258-1,0 0-258-15,-28 8 129 0,28-8-129 16,0 0 0 0,0 0 0-16,0 0 0 0,0 0 0 15,0 0-129 1,21 0 0-16,-21 0 0 0,0 0-129 15,28-26 129-15,-28 26-129 16,0 0 129-16,0 0-129 16,17-25 0-16,-17 25-129 0,0 0-387 15,0 0-129 1,-3-27-1161-16,3 27-2451 15,0 0-258-15,-14-41-129 16</inkml:trace>
          <inkml:trace contextRef="#ctx0" brushRef="#br0" timeOffset="-2110.0029">8843 120 774 0,'0'0'2322'16,"0"0"-258"-1,0 0-258-15,0 0-258 0,0 0-258 16,-24 6-387-16,24-6-129 15,0 0 129-15,-23 2 0 16,23-2 0-16,-31 0-258 0,5 0 129 16,26 0-387-1,-35 0 129-15,35 0-258 0,-40 15 0 16,40-15 0-1,-45 34-129-15,45-34 0 0,-33 42 0 16,19-18 0 0,14-24 0-16,-18 43 0 0,18-43 0 15,0 37-129-15,0-37 258 16,7 27-258-16,-7-27 129 15,37 11 129-15,-37-11-129 0,47 0 0 16,-47 0 129 0,47-34 0-16,-47 34 0 15,45-43-129-15,-28 15 129 16,-6 2-129-16,-8-2 129 0,-3 28-129 15,0-38 129 1,0 38-129-16,-31-25-129 16,5 22 129-16,-2 3 0 0,2 0-129 15,-5 7 0-15,-4 9-129 16,12 6 129-16,-3 2 0 15,7 1 0 1,5 3 0-16,9 0-129 0,0-1 129 16,5 1 0-16,5-1 0 15,5-2 0-15,-10-25 0 16,35 30-129-1,-35-30 129-15,30 12 129 0,-30-12-129 16,26-1 0-16,-26 1 129 0,12-27-129 16,-12 27 129-1,0-29-129-15,0 29 0 0,-26-37 129 16,26 37-129-1,-52-22 0-15,22 19 129 0,-1 3-129 16,-2-3-129 0,5 3 129-16,0 10 0 0,4 7 0 15,24-17 0-15,-35 42 0 0,35-42-129 16,-12 45 129-1,8-22 0-15,4-23-129 16,4 37 129-16,-4-37 0 16,26 14 0-16,-26-14-129 0,42 0 129 15,-42 0 129 1,45-12-129-16,-45 12 0 15,38-33 0-15,-38 33 129 16,28-38-129-16,-28 38 129 0,9-45-129 16,-9 45 0-16,0-38 129 15,0 38-129 1,-18-28 0-16,18 28 0 0,-31-12 0 15,31 12 0-15,-28 0 0 16,28 0 0-16,-26 6 0 16,26-6-129-1,-12 39 129-15,10-14 0 0,2-25-129 16,0 52 129-16,0-52 0 15,21 39 0-15,-21-39 0 16,38 21 0-16,-38-21 0 0,40 6 0 16,-40-6 0-1,37-11 0-15,-37 11 129 0,31-38-129 16,-31 38 129-1,9-41-129-15,-9 41 258 0,0-36-258 16,0 36 0 0,-28-28 0-16,28 28 0 0,-42-13 0 15,42 13-258-15,-36 0 258 16,36 0 0-16,-28 0 0 15,28 0-129-15,0 0 129 0,0 0-129 16,0 0 129 0,0 0 0-16,0 0 0 15,0 0 0-15,12 21-129 16,-12-21 258-16,31 0-129 15,-31 0 0-15,30 0 0 16,-30 0 0-16,26-8 129 16,-26 8-129-16,21-28 0 0,-21 28 129 15,7-26-129 1,-7 26 0-16,0 0 0 0,0-22 0 15,0 22 0 1,0 0-129-16,0 0 129 0,0 0 0 16,10 21-129-1,-10-21 129-15,30 12 0 0,-6-12 0 16,-24 0 0-1,47 0 0-15,-21-7 0 0,0-1 0 16,-26 8 0-16,37-18 0 0,-37 18 0 16,33-12 129-1,-33 12-129-15,0 0 0 0,28-26 0 16,-28 26 129-1,0 0-129-15,3-29 0 0,-3 29 0 16,0 0 0 0,0-27 0-16,0 27 0 0,0 0-129 15,0 0 0-15,0 0-129 16,0 0-774-1,0 0-3354-15,26 0-387 0,-26 0-387 16,0 0 129-16</inkml:trace>
          <inkml:trace contextRef="#ctx0" brushRef="#br0" timeOffset="1720.0024">8556 96 129 0,'0'0'2967'0,"0"26"-516"15,0-26-387-15,0 0-258 16,0 0-258-16,0 0-387 16,-17 26 0-1,17-26-129-15,0 0-129 0,-25 15-258 16,25-15 258-16,0 0-387 15,0 0 0-15,-36 7-129 16,36-7-129-16,-26 0 0 0,26 0-258 16,-30 0 129-1,30 0-129-15,-33 4 0 0,33-4 0 16,-28 23 0-1,28-23 0-15,-24 38 0 0,12-13 0 16,5 3 0 0,0 3 0-16,2-5 0 0,3-2 0 15,2-24 0-15,-5 41 0 16,5-41 0-16,0 24 0 15,0-24 0-15,0 0 0 0,0 0 0 16,0 0 0 0,0 0 129-16,0 0-129 15,24-13 129-15,-24 13-129 16,12-26 129-16,-12 26-129 0,9-30 129 15,-9 30-129 1,10-32 129-16,-10 32-129 16,0 0 0-16,7-30 129 0,-7 30 0 15,0 0-129-15,0 0 0 16,0 0 129-16,0-24-129 15,0 24 0 1,0 0 0-16,0 0 0 0,0 0 0 16,0 0 0-16,0 0 0 15,0 0-129-15,0 0 129 16,-3 17 0-1,3-17 0-15,3 27 0 0,-3-27 0 16,28 17-129-16,-28-17 129 0,30 17 129 16,-30-17-129-1,31 4 0-15,-31-4 0 0,26 4 0 16,-26-4 0-1,0 0-516-15,35 25-1677 0,-35-25-2322 16,0 0 0 0,28 31-387-16</inkml:trace>
          <inkml:trace contextRef="#ctx0" brushRef="#br0" timeOffset="16540.0232">8342 1730 645 0,'0'0'1935'16,"0"0"129"-16,7-25-387 15,-7 25 129-15,0 0-129 0,0 0-258 16,0 0 129 0,0 0-258-16,0 0 129 15,0 0-258-15,0 0-129 16,0 0 129-16,0 0-516 0,19 17 0 15,-19-17-129 1,0 0-129-16,0 0-129 16,0 0 0-16,0 0 129 0,4 33-129 15,-4-33-129-15,7 27 129 16,-7-27-129-16,7 42 129 15,-7-42-129 1,10 46 129-16,-5-19-129 0,-1 2 0 16,1 1 0-16,0 5 0 15,-3-3-129-15,3 2 129 16,2-2 0-1,0-3-129-15,-5-1 129 0,8 5-129 16,-10-33 129-16,11 42-129 0,-11-42 0 16,15 42 258-1,-15-42-258-15,16 39 0 0,-16-39-258 16,19 38 258-1,-19-38 258-15,19 41-258 0,-19-41 0 16,21 28 0 0,-21-28 0-16,0 0 0 0,0 0 129 15,23 28-129-15,-23-28 0 16,0 0 0-16,0 0 0 15,0 0 0-15,0 0 129 16,0 0-129-16,0 0 0 16,0 0 129-16,7-14-129 15,-7 14 129-15,0 0-129 16,0-34 0-16,0 34 0 15,-4-36 0-15,4 36 129 16,-5-37-258-16,0 15 129 16,5 22 0-16,-7-44 0 0,3 22 0 15,4 22 0 1,-10-45 0-16,5 20 0 0,5 25 0 15,-9-40 129 1,9 40-129-16,-9-33 0 0,9 33 0 16,-12-39 0-1,12 39 0-15,-12-38 0 0,12 38 0 16,-7-38 0-1,7 38-129-15,-9-39 129 0,9 39 0 16,-3-26 0-16,3 26 0 0,0 0 0 16,-4-32 0-1,4 32 0-15,0 0 0 16,0 0 0-16,-15-30 0 15,15 30 0-15,0 0 0 0,-23-32 0 16,23 32 0 0,0 0 0-16,-19-29 0 15,19 29 0-15,0 0 0 0,-21-28 129 16,21 28-129-16,0 0 0 15,-26-16 0-15,26 16 0 16,0 0 0 0,-31-16 0-16,31 16 129 0,0 0-129 15,-35-16 0-15,35 16 0 16,0 0 0-16,-35-4 0 15,35 4 0 1,0 0 0-16,-28 0 0 0,28 0 0 16,0 0 0-16,-29-6 0 0,29 6 0 15,0 0 0 1,0 0 129-16,-26-11-129 0,26 11 0 15,0 0 0 1,0 0 0-16,0 0-129 0,0 0 129 16,0 0 0-1,0 0 0-15,0 0 0 0,0 0 0 16,0 0-129-1,0 0 129-15,0 0 0 0,0 0 0 16,0 0 0-16,0 0 0 16,0 0 0-16,0 0 0 15,0 0 0-15,0 0 0 0,0 0 0 16,3 20 0-1,-3-20 0-15,30 11 0 16,-30-11 0-16,33 18 0 16,-33-18 129-16,36 20-129 0,-36-20 0 15,23 8 0-15,-23-8 0 16,0 0 0-1,26 17 0-15,-26-17 0 0,0 0 0 16,0 0 0-16,24 13 0 16,-24-13 0-16,0 0 0 15,0 0 129 1,25 24-258-16,-25-24 129 0,0 0 129 15,0 0-129-15,26 27 0 16,-26-27 0-16,0 0 0 16,0 0 0-16,22 24 0 0,-22-24 0 15,0 0 0 1,14 26 0-16,-14-26 0 0,0 0 0 15,18 33 129 1,-18-33-129-16,17 27 0 0,-17-27 0 16,14 22 0-1,-14-22 0-15,9 30 0 0,-9-30 129 16,12 32-258-1,-12-32 258-15,7 32-129 0,-7-32 0 16,5 26 0-16,-5-26 0 0,9 32 0 16,-9-32 0-1,5 25 0-15,-5-25 0 16,12 31 0-16,-12-31 0 15,12 38 0-15,-12-38 0 0,11 42 129 16,-6-18-258 0,0 1 129-16,2 2 129 15,-7-27-129-15,12 38-129 0,-12-38 129 16,0 0 0-16,14 29 0 15,-14-29 129-15,0 0-129 16,0 0 0 0,0 0 0-16,0 0 0 0,0 0 0 15,0 0 0-15,0 0 0 16,0 0 0-16,0 0 0 15,0 0 0 1,0 0 129-16,0 0-129 0,0 0 0 16,0 0 129-16,7-28-129 0,-7 28 0 15,0-35 129 1,0 8-129-16,0-2 0 0,-3 1 0 15,-1-2 0 1,1 2 0-16,-1 6 0 0,1-6 0 16,-4 1 0-1,5 0 0-15,2 27 0 0,-7-44 0 16,0 20 0-1,4-2 0-15,3-2 0 0,0 6 0 16,-2-6 0-16,2 28 0 16,0-43 0-16,0 43 0 15,0-43 0-15,0 43 0 16,0-43 0-16,0 43 0 15,0-41 0-15,0 41 0 16,12-42 0-16,-7 17-129 16,-5 25 258-16,16-41-129 15,-16 41-129-15,21-29 129 0,-21 29 0 16,28-35 0-1,-28 35 0-15,0 0 0 0,33-26 0 16,-33 26 0 0,31-17 0-16,-31 17 0 0,35-15-129 15,-35 15 129 1,33-8 0-16,-33 8 0 0,31-4 129 15,-31 4-129 1,0 0 0-16,0 0 0 0,0 0 0 16,0 0 0-16,0 0 0 0,0 0 129 15,0 0-258 1,0 0 258-16,0 0-129 15,-17 6 0-15,17-6-129 16,0 0 129-16,-30 21 0 0,30-21 0 16,0 0 0-1,-33 30 0-15,33-30 0 16,0 0 129-16,-35 21-129 15,35-21 0-15,0 0 0 0,-33 22 0 16,33-22 0-16,-24 17 0 16,24-17 0-1,0 0 0-15,-38 27 0 0,38-27 0 16,0 0 0-16,-23 15 0 15,23-15 0-15,0 0 0 16,-26 7 0 0,26-7 0-16,0 0 0 0,-28 6-129 15,28-6 129-15,0 0 0 0,-21 27 0 16,21-27 0-1,-12 22 0-15,12-22 0 0,-5 27 0 16,5-27 0 0,-5 27 0-16,5-27 0 0,0 0 0 15,0 36 0 1,0-36 0-16,0 25 0 0,0-25 0 15,5 44 0 1,-5-44 0-16,7 50 0 0,0-18 0 16,-2 5 0-16,0-3 0 15,2-2 129-15,-3-3-129 16,1 4 0-16,2-7 0 0,-7-26 0 15,10 42 0 1,-10-42 0-16,7 28 0 16,-7-28 0-16,11 27 0 15,-11-27 0-15,0 0 0 0,17 24 0 16,-17-24 0-1,0 0 0-15,19 28 0 16,-19-28 0-16,0 0 0 0,0 0 0 16,0 0 0-16,0 0 0 15,0 0 0-15,0 0-129 16,28 17 0-1,-28-17-258-15,0 0-1032 0,5 25-3483 16,-5-25-258-16,0 0-516 16,0 0-129-16</inkml:trace>
          <inkml:trace contextRef="#ctx0" brushRef="#br0" timeOffset="-15710.022">7603-254 774 0,'0'0'3354'15,"0"0"-1161"-15,-12 30 0 16,12-30 0-16,0 0-516 15,-9 28-129-15,9 0-258 0,0-28-387 16,-10 55 0 0,-4-26-258-16,9 16-129 15,-11 0 0-15,7 11-129 16,-10-3 0-16,7 9-129 0,-4-6 129 15,6 7-129-15,-4-2 0 16,7 3 0 0,0-9 0-16,7 1 0 0,0-7-129 15,0 4 258-15,2-5-387 16,15 0 258-16,-3-8-129 15,5 9 0 1,4-15 0-16,3 3 129 0,5-9-129 16,4-7 0-16,-4-6 129 15,6-7-129-15,-4-8 129 16,9-6 0-16,1-15-129 0,2-7 129 15,-5-10 129 1,2-10-258-16,-7-5 0 0,-2-6 0 16,-5-14 0-1,-4 3-129-15,-15-12 129 0,-4-1-129 16,-5 1 129-1,-5 4-129-15,-11 1 129 0,-8 9-129 16,-6 6 0 0,-3 4 0-16,-10 16 0 0,1 7 129 15,-3 14-129-15,1 0-129 0,1 9 129 16,1-1-129-1,9 10-258-15,-7-5-387 16,40 8-1548-16,-28 8-2580 16,28-8-258-16,0 0-387 0,-14 27 0 15</inkml:trace>
          <inkml:trace contextRef="#ctx0" brushRef="#br0" timeOffset="-8770.0123">8617 186 774 0,'0'0'3354'15,"0"0"-516"1,0 0-387-16,-31-17-387 0,31 17-387 15,0 0-516 1,-18 29-258-16,18-29-258 0,-19 45 0 16,19-45-258-1,-19 52 129-15,19-52-129 0,0 40 0 16,0-40 0-16,0 0 0 0,24 15-129 15,-24-15 0 1,37-13-129-16,-9 3 129 16,-13-18-129-16,8 3 0 15,-16-8 0-15,5 5 0 0,-12 1-129 16,0 4 129-1,0 23-129-15,-17-43 129 16,17 43-129-16,-47-20 0 0,21 18 0 16,-2 2 0-16,0 10 0 15,4 10-129-15,1 4 129 16,9 4 0-1,7 5-129-15,4-3 129 0,3 2 0 16,3-6 0-16,-3-26 0 16,35 36 129-16,-9-28-129 15,5-3 129 1,-6-5 0-16,8-13-129 0,-7-8 258 15,5 0-129-15,-10-7-129 0,0-4 129 16,-9 2 0 0,-5-1 0-16,-7 0 0 0,0 8 129 15,0 23-258 1,-31-37 129-16,8 20-129 0,-8 16 0 15,-2 1 0 1,0 1 0-16,5 19-129 0,-2 5 129 16,6 5-258-1,5-2 258-15,7 8-129 0,8-6 129 16,4 6-129-16,4-8 129 15,-4-28 0-15,45 38 0 16,-19-25 0-16,9-9 129 0,-2-4-129 16,5 0 129-1,-5-19-129-15,0 0 258 16,-5-1-129-16,-4-2-129 15,-24 22 129-15,35-44-129 0,-35 44 129 16,9-40-129-16,-9 40 129 16,-2-27-129-1,2 27 0-15,-33-24 0 0,33 24 0 16,-45-3 0-16,19 3-129 16,3 12 129-16,23-12-129 15,-42 38 129 1,27-15-129-16,1 3 129 0,10-1 0 15,4 1-129 1,0-3 129-16,0-23 0 0,21 41 0 16,5-29 0-16,-26-12 129 0,49 16-129 15,-23-16 129 1,5-5 0-16,-31 5 0 0,47-40 0 15,-26 8 0 1,-5 2-129-16,-6-8 129 0,-8 3-129 16,-2 4 129-1,-7 0-129-15,7 31 0 0,-45-38 0 16,17 27-129-1,-7 10 129-15,4 1-129 0,-4 14 0 16,4 12 0-16,8 0 129 16,6 8-129-16,1 5 129 15,6-4 0-15,10 0-129 16,0-3 129-16,12-5 0 15,2-1 0-15,-14-26 0 16,40 27-129-16,-14-24 129 16,0 5-516-16,-26-8-516 15,45-15-3354-15,-45 15-516 0,23-21-258 16,-23 21 0-1</inkml:trace>
          <inkml:trace contextRef="#ctx0" brushRef="#br0" timeOffset="-4140.0058">7723 791 774 0,'0'0'2580'16,"0"0"-258"-16,-17-25 0 0,17 25-903 15,-4-29 129 1,4 29-387-16,-7-33-129 15,7 33-129-15,0 0-129 16,0 0 0-16,0 0-258 0,0 0 0 16,0 0 0-1,-24 22-258-15,24 1 0 16,0-23 0-16,-7 47 0 15,7-47 129-15,0 39-258 0,0-39 129 16,0 0 0-16,31 14 0 16,-31-14 0-1,42-14 0-15,-14-2 0 0,-4-9 0 16,2-1 0-16,-10-4 0 15,-16 30 0-15,21-45-129 16,-21 45 129 0,0-28 0-16,0 28-129 0,-30-12 0 15,6 12-129-15,-4 0 0 0,-3 2 0 16,1 14 0-1,2-5 0-15,-1 9 0 0,29-20 0 16,-37 40 0 0,37-40-129-16,-10 49 129 0,10-49-129 15,10 33 129 1,-10-33 0-16,47 21 0 0,-17-13 0 15,3-8 0 1,3 0 129-16,4-1-129 0,-5-10 129 16,-5-6-129-16,1 1 129 15,-31 16-129-15,31-40 129 16,-31 40 0-16,2-38-129 0,-2 38 129 15,-16-37-129 1,-8 20 0-16,-2 6 0 16,3 7 0-16,23 4 129 15,-50 0-258-15,50 0 129 0,-33 32 0 16,24-5-129-1,2 2 129-15,2 2 0 16,5 8 0-16,0-6 0 0,7-4 0 16,7-3-129-16,-14-26 129 15,38 28 0-15,-15-27 0 16,6-1 129-1,-3-13-129-15,-3-12 0 0,1-4 0 16,-6-8 129-16,-6 3-129 16,-9 0 0-16,-3-3 129 15,-15 8-129-15,-3 3 0 0,-8 9 0 16,-3 6 0-1,-4 10 0-15,5-5 0 0,5 6 0 16,23 0-129 0,-43 23 129-16,43-23 0 0,-21 33-129 15,21-33 129 1,-7 33 0-16,7-33 0 0,2 32 0 15,-2-32-129 1,31 21 129-16,-31-21 0 0,40 1 0 16,-40-1 0-16,38-4 0 0,-38 4 129 15,40-35-129 1,-40 35 0-16,26-43 0 15,-26 43 129-15,0-38-129 16,0 38 0-16,-14-26 0 0,14 26 0 16,-45-2 0-1,17 2 0-15,2 12 0 16,26-12 0-16,-40 38-129 15,40-38 129-15,-29 48 0 0,27-23-129 16,2-25 129-16,0 39-129 16,0-39 129-1,28 25 0-15,-28-25-129 0,38 17 0 16,-38-17-903-16,56 9-2193 15,-56-9-1419-15,40 0-258 16,-40 0-258 0</inkml:trace>
          <inkml:trace contextRef="#ctx0" brushRef="#br0" timeOffset="-11300.0157">7921 648 1806 0,'0'0'4128'16,"0"0"-258"-16,-26 0-1419 16,2 0-516-16,24 0-516 0,-38 13-258 15,38-13-387 1,-35 25-129-16,23 2 129 15,12-27-258-15,-28 45-129 16,28-45 0-16,-7 45 0 0,7-45-129 16,0 32 0-1,0-32 129-15,24 8 0 16,-24-8-129-16,40-12 0 0,-14-12 0 15,-3 3-129-15,-4-7 129 16,0 1 0-16,-10 5-129 16,-9 22 0-1,0-37 0-15,0 37-129 0,-28-17 129 16,4 15-129-16,-4 2 0 15,2 7 0-15,-4 5 0 16,6 1-129-16,24-13 0 0,-30 36 129 16,30-36-129-1,-8 38 129-15,8-38 0 0,0 0-129 16,26 28 129-1,-26-28 0-15,47 0 0 0,-18-1 0 16,1-17 129 0,1 1-129-16,-5-4 0 0,-26 21 129 15,35-44 0 1,-35 44-129-16,2-38 129 0,-2 38-129 15,-21-28 0-15,-5 27 0 16,-2 1 0-16,-5 0 0 16,3 0-129-16,4 15 129 15,26-15 0-15,-36 31-129 16,36-31 129-16,-14 37-129 15,14-37 129-15,3 25-129 16,-3-25 129-16,42 11 0 16,-11-11-129-16,4 0 258 15,0-8-129-15,-2-8 0 16,-7 2 129-16,0-4-129 0,-26 18 129 15,23-35-129 1,-23 35 129-16,-18-27-129 0,18 27 129 16,-50-5-129-1,20 5-129-15,-3 1 129 0,0 17 0 16,4 8 0-1,11-4-129-15,1 6 129 0,10 3-129 16,5-4 0-16,2-1 129 0,0-26 0 16,19 38-129-1,-19-38 129-15,44 17 0 0,-18-17 0 16,0-4 129-1,-2-9-129-15,-24 13 129 16,40-41 0-16,-31 16-129 16,-9 0 129-16,0-3-129 0,0 28 129 15,-35-32-129 1,6 23 0-16,-1 9 0 15,-5 0 0-15,2 4 0 0,4 13-129 16,3 4 129-16,8 6 0 16,18-27-129-16,-24 39 129 15,24-39-129 1,0 35 129-16,0-35 0 0,17 10 0 15,-17-10 0-15,47-4 0 16,-24-13 0-16,5-1 0 16,-2-9 129-1,-7 5-129-15,-7-11 0 0,-7 10 129 16,-5 23-129-16,-3-28 0 0,3 28 129 15,-44-5-129 1,13 5 0-16,0 13 0 0,1 7-129 16,-1-1 129-1,31-19 0-15,-42 37 0 0,42-37-129 16,-17 29 129-1,17-29-129-15,0 0 129 0,22 30-129 16,-22-30 129-16,40 2 0 0,-15 3 0 16,-25-5 0-1,43 0 0-15,-43 0 129 16,26-16-129-16,-26 16 0 15,0 0 0-15,0 0 129 0,0 0-129 16,0 0 0 0,0 0 0-16,0 0 129 15,-22 7-258-15,22-7 129 16,-16 25 0-16,16-25-129 0,0 0 129 15,-5 26 0-15,5-26-129 16,0 0 0 0,24 0 129-16,-24 0-258 0,35-20-129 15,-4 20-645-15,-31 0-3096 16,28-21-516-16,-28 21-516 15,0 0-129 1</inkml:trace>
          <inkml:trace contextRef="#ctx0" brushRef="#br0" timeOffset="-14750.0206">8186-359 1677 0,'0'0'4128'15,"0"0"-516"1,0 0-774-16,0 0-645 0,-32 0-516 16,32 0-387-1,0 0-258-15,-12 28-387 0,12-28 129 16,-5 41-258-16,3-16 0 0,2 16 0 15,0 0 0 1,0 10 0-16,0-4-129 0,9 14 0 16,-2-3-129-1,7 6 129-15,-4-10-258 0,11 3 129 16,-5 1-129-1,13-6 258-15,-4-9-258 0,8-2 0 16,5-10-129-16,0-3 129 16,4-6 0-16,3-5 0 15,-1-8 0-15,4-5 0 16,-6-4 0-1,0-2 0-15,-2-21 0 0,0 1 0 16,-4-10-129-16,-4-2 129 16,-1-15-129-16,-10-7 129 15,5-3 0 1,-7-1-129-16,-12 3 129 0,-7-9-129 15,0 0 129-15,-21 1-129 0,-5 8 0 16,-14-4 0 0,-9 8 0-16,-10 2 129 0,-5 2-129 15,-6 3 0 1,1-2 0-16,6 8 0 0,-5 2-129 15,13 4 129 1,11 8-258-16,4 0 0 0,40 26-258 16,-43-19-645-1,43 19-3483-15,0 0-645 0,7 28 0 16,-7-28-516-16</inkml:trace>
          <inkml:trace contextRef="#ctx0" brushRef="#br1" timeOffset="38720.0542">7488 2691 903 0,'-12'-39'3225'0,"7"2"0"16,5 37-516-16,-9-29-387 15,9 29-387 1,0 0-516-16,-19-33-258 0,19 33-387 15,0 0 0-15,0 0-258 0,0 0-129 16,0 0 0 0,0 0 0-16,2 16-129 0,-2-16 129 15,21 25 0 1,-21-25-129-16,31 28 0 0,-31-28 129 15,40 28-129 1,-40-28-129-16,42 27 0 0,-42-27 0 16,40 28 0-1,-40-28 0-15,38 31 0 0,-38-31 0 16,31 42 0-16,-31-42 0 15,18 40 0-15,-18-40 0 16,12 43-129-16,-12-43 129 0,5 40-129 16,-5-40 129-1,0 38-129-15,0-38 129 16,0 39-129-16,0-39 0 15,-5 37 129-15,5-37 0 0,-12 28 129 16,12-28-129 0,0 0 0-16,-23 27 0 15,23-27 0-15,-24 2 0 0,24-2 0 16,-33 0 129-16,33 0-258 15,-40-12 129-15,40 12-129 16,-42-24 129 0,42 24 0-16,-33-15-129 0,33 15 0 15,-28-17 0-15,28 17 0 16,0 0 0-16,-31-16 0 15,31 16 0-15,0 0 0 0,0 0 0 16,0 0 0 0,-23-8 0-16,23 8 0 0,0 0 0 15,0 0 0 1,0 0-129-16,0 0 129 0,0 0 0 15,2 15 0 1,-2-15-129-16,0 0 129 0,40 26 0 16,-40-26 0-1,38 6 0-15,-38-6 0 0,42 6 129 16,-42-6-129-16,40 0 0 0,-40 0 0 15,35 0 0 1,-35 0 0-16,0 0 129 16,26-1-258-16,-26 1 258 15,0 0-129-15,0 0 0 0,0 0 0 16,0 0 129-1,-9-26-129-15,9 26 0 16,-38-26 129-16,15 13-258 16,-3 1 129-16,2-4-129 15,-4 5 0-15,28 11-258 0,-45-16-258 16,45 16-2709-1,0 0-1419-15,0 0-645 0,0 0-258 16,0 0 129 0</inkml:trace>
          <inkml:trace contextRef="#ctx0" brushRef="#br0" timeOffset="-13030.0182">8535 246 1548 0,'-36'-5'3612'0,"3"14"-1161"0,33-9-645 15,-28 18 129 1,28-18-387-16,-12 31-387 0,12-31-387 15,0 28 129 1,0-28-387-16,0 0 129 0,26 10-129 16,0-10-129-1,0-14 0-15,0-10 129 0,-2-7-258 16,1 0 0-16,-8-8 0 15,-5 4 0 1,-12-2-129-16,0 9 129 0,-5 0-129 0,5 28 0 16,-42-38 0-1,16 34-129-15,-5 4 129 16,3 4-129-16,0 11-129 15,28-15 129-15,-36 40 0 0,27-13 0 16,9-2-129-16,0-25 129 16,14 38 0-1,12-23 0-15,5-9 129 0,4 1-129 16,-2-4 129-16,7-3-129 15,-7 0 129-15,0-10 0 16,-33 10 0 0,44-21 0-16,-44 21 0 0,14-34 0 15,-14 34 0 1,0-39 0-16,0 39 129 0,-30-27-258 15,30 27 0-15,-47-11 0 0,47 11 0 16,-50 4-258 0,50-4 258-16,-40 38-129 0,26-14 0 15,7 7 129 1,7-4-129-16,0-4 129 0,0-23 0 15,21 37 0 1,-21-37 0-16,47 8 129 0,-21-8-129 16,5-5 129-1,-8-15 0-15,-23 20-129 0,43-41 258 16,-29 13-129-16,-9 0 0 15,-5 28-129-15,2-44 129 16,-2 44-129-16,-21-22 129 16,21 22-129-16,-50 0 0 15,22 0-129-15,0 13 129 16,0 7 0-16,4 8-129 15,24-28 129-15,-26 43-129 16,24-19 129-16,2-24 0 0,5 43 0 16,-5-43 0-1,44 26 0-15,-18-25 0 0,2-1 0 16,-4 0 0-1,-24 0 129-15,42-5-129 0,-42 5 0 16,26-26 129 0,-26 26-129-16,0 0 0 0,5-29 129 15,-5 29-129 1,0 0 0-16,-19-27 0 0,19 27 0 15,-40 0 0-15,14 9-129 16,26-9 129-16,-35 25 0 16,35-25-129-16,-28 43 129 0,25-17-129 15,3-3 129 1,0-23 0-16,19 28 0 15,-19-28 0-15,47 10 129 16,-21-10-129-16,2 0 129 0,-2-12 0 16,-26 12-129-1,36-38 129-15,-36 38 0 16,14-42 0-16,-14 42-129 0,0-44 129 15,0 44-129-15,-40-29 129 16,11 19-129-16,-4 7 0 16,3 0 0-1,-1 3 0-15,5 3 0 0,1 0-129 16,25-3 129-16,-31 22-129 15,31-22 129-15,0 0-129 16,0 0 129-16,16 30-129 16,-16-30-129-16,45 19-387 15,-45-19-2064-15,38 2-1935 0,-12 13-258 16,-26-15-387-1</inkml:trace>
          <inkml:trace contextRef="#ctx0" brushRef="#br1" timeOffset="36620.0513">7351 2635 903 0,'33'-13'2709'16,"-33"13"-387"-16,35-13 129 0,-35 13-387 15,0 0-258 1,0 0-258-16,0 0-129 15,4 16-129-15,3 11-387 0,-7-27-129 16,-2 51-129-16,2-51-258 16,-14 49-129-16,14-49-129 15,-9 45 0 1,9-45 0-16,0 27-129 0,0-27 0 15,0 0 0-15,7 32 0 16,-7-32 0-16,0 0 129 16,32 17-129-1,-32-17 0-15,31 0 129 0,-31 0 0 16,35-5-129-16,-35 5 129 0,35-28 0 15,-35 28 0 1,37-41-129-16,-37 41 129 0,28-42 0 16,-28 42-129-1,19-39 129-15,-19 39 0 0,12-26-129 16,-12 26 129-1,0 0 0-15,0 0 0 0,0 0-129 16,0 0 129 0,0 0 129-16,0 0-258 0,-12 16 129 15,12-16-129-15,-26 38 129 16,26-38-129-16,-33 47 129 15,12-22-129-15,0 5 0 0,-2-2 129 16,0 0-129 0,-5-1 0-16,4 1 0 15,1 0 0-15,2-4 0 16,21-24 129-16,-35 40-129 0,35-40 0 15,-28 26 0-15,28-26 0 16,0 0 129 0,0 0-129-16,0 0 0 0,0 0 0 15,0 0 0-15,0 0 129 16,0 0-129-16,0 0 0 15,0 0 129 1,0 0-129-16,0 0 0 0,-14-13 129 16,14 13 0-16,0 0-129 15,-28 6 0-15,28-6 0 16,-28 22 0-16,28-22 0 0,-31 29 0 15,31-29-129 1,-30 34 129-16,30-34 0 0,-21 32 0 16,21-32 0-1,-14 26 0-15,14-26 0 0,0 0 0 16,0 0 129-1,0 0-129-15,0 0 129 0,0 0-129 16,0 0 129 0,-16-16-129-16,16 16 0 0,-3-42 129 15,1 17-129-15,2-3 0 0,0 3 0 16,-5-1 0-1,5-2 0-15,0 28 0 16,-7-43 0-16,7 43 129 16,-14-41-129-16,14 41 129 0,-18-38-129 15,18 38 0 1,-24-28 0-16,24 28 0 15,0 0 0-15,-21-25-129 0,21 25 129 16,0 0 0-16,0 0-129 16,0 0 129-16,0 0 0 15,0 0 0 1,0 0 0-16,21-30 0 0,-21 30 0 15,24-36 0-15,-24 36 0 16,21-46 0-16,-12 18 0 16,-4 0 0-1,-1 0 0-15,3 1 0 0,-2-4 0 16,-3-3 0-16,5-1 0 0,-2-3 0 15,0-6 129 1,-1-10-258-16,1 4 129 0,-3-12 0 16,1-3 129-1,-3 4-129-15,0-5 0 0,0 1 0 16,-5 4 0-1,-7 7 0-15,1 9 0 0,-1 1 0 16,0 7 0 0,-2 1 0-16,0-1 0 0,3 8 0 15,-3-2 129-15,7-2-129 16,0-1 0-16,2 0-129 15,0-3 258-15,5 5-129 0,-2 3 0 16,2-9 129 0,0 3-258-16,0 1 258 15,0 2-258-15,0 4 258 16,2 1-258-16,1-1 129 15,-3 1-129-15,0 27 129 0,0-43 0 16,0 43 0 0,0-39 0-16,-3 13 0 0,3 26 0 15,-16-38 129 1,16 38-129-16,-16-43 0 0,16 43 0 15,-17-41 0 1,17 41 0-16,-12-33 0 0,12 33 0 16,-2-37 129-1,2 37-129-15,0-28 0 0,0 28 0 16,0 0 0-16,0-34 0 0,0 34 0 15,0 0 129 1,0-28-129-16,0 28 0 0,0 0 0 16,-7-32 0-1,7 32 0-15,0 0 129 0,-14-29-129 16,14 29 0-1,0 0 0-15,-23-21 0 0,23 21 0 16,0 0 0 0,-38 0 0-16,38 0-129 0,-25 21 129 15,25-21 0-15,-28 32 0 16,28-32 0-1,-26 36 0-15,26-36 0 0,-16 30 0 16,16-30 0-16,0 0 0 16,-14 25 0-16,14-25 0 15,0 0 0 1,0 0 0-16,0 0 0 0,-14 27 0 15,14-27 0-15,0 0 0 0,-19 26 129 16,19-26-129 0,-21 28-129-16,21-28 129 0,-23 30 0 15,23-30 0 1,0 0 0-16,-31 28 0 0,31-28 0 15,0 0-129 1,0 0 129-16,0 0 0 0,0 0 0 16,0 0-129-1,0 24 129-15,0-24-129 0,0 0 0 16,19 15-516-16,16 4-2193 15,-35-19-1935-15,33 11-258 16,-33-11-387-16</inkml:trace>
          <inkml:trace contextRef="#ctx0" brushRef="#br0" timeOffset="-10250.0143">8266-300 258 0,'0'0'2064'0,"0"0"-129"16,0 0-258-16,0 0 0 15,0 0-387-15,-18-20-387 0,18 20-258 16,0 0 129 0,0 0-129-16,0-29 0 15,0 29 0-15,0 0 0 16,0 0-129-16,9-37 0 15,-9 37 0-15,9-34-129 0,-9 34 0 16,15-43 0 0,-6 18-129-16,-9 25-129 0,14-48 129 15,-14 48-129 1,7-36 0-16,-7 36 0 0,0 0 129 15,10-24-258 1,-10 24 258-16,0 0-258 0,0 0 129 16,0 0 129-1,0 0-129-15,0 0-129 0,0 0 129 16,0 0 0-16,0 0 0 0,0 0 0 15,0 0 0 1,0 0-129-16,-17 0 0 0,17 0 129 16,0 0-129-1,-30 18 129-15,18 8-129 0,12-26 129 16,-21 49-129-1,21-49 129-15,-24 50-129 0,17-23 258 16,0 7-129-16,0-2 0 16,2-4 0-16,3-6 0 15,-1 6 0-15,3-28-129 16,0 44 129-1,0-44-129-15,0 31 0 0,0-31-258 16,0 0-387-16,0 0-3741 16,0 0-129-16,0 0-645 15,19-13 258 1</inkml:trace>
          <inkml:trace contextRef="#ctx0" brushRef="#br1" timeOffset="42220.0591">6751 2802 516 0,'42'-9'2709'16,"-25"-26"0"-16,-17 35 0 0,7-29-387 15,-7 29-129-15,0-26-258 16,0 26-129-16,0 0-645 15,0 0-129 1,0 0-387-16,0 0-258 0,0 0-129 16,0 0-129-16,0 0 0 15,26 10 129-15,-26-10-129 16,21 34 258-16,-21-34-129 0,17 43 258 15,-17-43-129 1,-3 45 0-16,3-45 0 0,-42 49-129 16,11-21 129-1,1 5-258-15,-8-1 0 0,-2 6 0 16,5 2 129-1,2-2-258-15,2 1 129 0,5 6 0 16,5-8-129 0,5 1 129-16,-1-3-129 0,5-6 129 15,-2-1-129-15,2-3 129 0,3 2 0 16,9-27-129-1,-23 39 0-15,23-39 129 16,-19 26 0-16,19-26-129 16,0 0 0-16,0 0 0 0,0 0 0 15,0 0 0 1,0 0 0-16,0 0 0 15,0 0 0-15,4-20 0 0,-4 20 0 16,33-38 0 0,-33 38 0-16,40-34 0 0,-40 34 0 15,45-40-129 1,-45 40 129-16,38-30 0 0,-38 30 0 15,40-28 129 1,-40 28-129-16,35-29 0 0,-35 29 0 16,33-39 0-1,-33 39 0-15,26-45 0 0,-26 45 0 16,19-38 0-16,-19 38 0 0,11-31-129 15,-11 31 129 1,0 0 0-16,0 0 0 0,17-27 0 16,-17 27-129-1,0 0 258-15,0 0-129 0,28-12 0 16,-28 12 0-1,0 0 0-15,26-18 0 0,-26 18 0 16,0 0 0 0,31-21 0-16,-31 21 0 0,23-12 0 15,-23 12 0-15,0 0 0 16,0 0 0-16,31-21 0 15,-31 21 0-15,0 0 0 16,0 0 0 0,0 0 129-16,0 0-129 0,0 0 0 15,0 0 0-15,0 0 0 16,0 0 0-16,0 0-129 15,0 0 129-15,4 17 0 0,-4-17 0 16,0 27 0 0,0-27-129-16,-9 22 129 0,9-22 0 15,-7 27 0 1,7-27 0-16,-7 29 0 0,7-29 0 15,-12 37 129 1,12-37-129-16,-21 45 0 0,7-22 0 16,0 4 0-1,14-27 0-15,-29 44 129 0,29-44-129 16,-21 38 0-16,21-38 0 0,-14 27 0 15,14-27 0 1,-12 24 0-16,12-24 0 16,0 0 129-16,-28 34-129 15,28-34 0-15,-23 24 0 0,23-24 0 16,-26 28 0-1,26-28 0-15,-26 22 0 16,26-22 0-16,-24 14 0 16,24-14 0-16,0 0 0 0,-30 14 0 15,30-14 129-15,0 0-129 16,-33 13 0-1,33-13 0-15,-26 14 0 0,26-14 0 16,-26 7 0-16,26-7 0 16,-23 16 0-16,23-16 0 15,0 0 0 1,-31 22 0-16,31-22 0 0,0 0 0 15,-31 11 0-15,31-11 0 0,0 0 0 16,-26 16 0 0,26-16 0-16,0 0 0 0,-25 11 0 15,25-11 0 1,0 0 0-16,-24 14 0 0,24-14 0 15,0 0-129 1,0 0 129-16,-28 14 129 0,28-14-129 16,0 0 0-1,0 0 0-15,0 0 0 0,0 0 0 16,0 0 0-16,0 0 0 15,0 0-129-15,0 0 129 16,0 0 0-16,0 0 0 0,0 0 0 16,0 0 0-1,0 0-129-15,-14 25 129 16,14-25 0-16,0 0 0 15,0 34 0-15,0-34 0 0,0 24 0 16,0-24 0 0,0 0 0-16,2 27-129 15,-2-27-258-15,14 37-1032 0,-14-37-3225 16,0 29-387-16,0-29-387 15,0 0-258-15</inkml:trace>
          <inkml:trace contextRef="#ctx0" brushRef="#br2" timeOffset="-72247.1011">7282 1552 25542 2699,'-22'13'129'15,"22"-13"-129"1,-33 10 0-16,33-10 0 0,-28 7 129 16,28-7-129-1,0 0 0-15,0 0 0 0,0 0 0 16,0 0 0-1,0 0 0-15,0 0 0 0,0 0 0 16,32 4 0-16,-32-4 0 16,45 11 0-16,-39-11 0 15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3:57.530"/>
    </inkml:context>
    <inkml:brush xml:id="br0">
      <inkml:brushProperty name="width" value="0.21167" units="cm"/>
      <inkml:brushProperty name="height" value="0.21167" units="cm"/>
      <inkml:brushProperty name="fitToCurve" value="1"/>
    </inkml:brush>
    <inkml:brush xml:id="br1">
      <inkml:brushProperty name="width" value="0.21167" units="cm"/>
      <inkml:brushProperty name="height" value="0.21167" units="cm"/>
    </inkml:brush>
    <inkml:brush xml:id="br2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035E16B4-3477-4D2A-8E6F-7A5CCA9FA785}" emma:medium="tactile" emma:mode="ink">
          <msink:context xmlns:msink="http://schemas.microsoft.com/ink/2010/main" type="writingRegion" rotatedBoundingBox="1714,10263 8827,9614 9127,12892 2014,13542"/>
        </emma:interpretation>
      </emma:emma>
    </inkml:annotationXML>
    <inkml:traceGroup>
      <inkml:annotationXML>
        <emma:emma xmlns:emma="http://www.w3.org/2003/04/emma" version="1.0">
          <emma:interpretation id="{B72975FA-6250-42E0-BA75-82D1613C6B41}" emma:medium="tactile" emma:mode="ink">
            <msink:context xmlns:msink="http://schemas.microsoft.com/ink/2010/main" type="paragraph" rotatedBoundingBox="1714,10263 8827,9614 9127,12892 2014,13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75C73A-AAD3-4E07-96EA-5A08F0C3D115}" emma:medium="tactile" emma:mode="ink">
              <msink:context xmlns:msink="http://schemas.microsoft.com/ink/2010/main" type="line" rotatedBoundingBox="1714,10263 8827,9614 9127,12892 2014,13542"/>
            </emma:interpretation>
          </emma:emma>
        </inkml:annotationXML>
        <inkml:traceGroup>
          <inkml:annotationXML>
            <emma:emma xmlns:emma="http://www.w3.org/2003/04/emma" version="1.0">
              <emma:interpretation id="{39F20406-506D-4B71-A92B-0484A75B5A9D}" emma:medium="tactile" emma:mode="ink">
                <msink:context xmlns:msink="http://schemas.microsoft.com/ink/2010/main" type="inkWord" rotatedBoundingBox="1714,10263 8827,9614 9127,12892 2014,13542"/>
              </emma:interpretation>
            </emma:emma>
          </inkml:annotationXML>
          <inkml:trace contextRef="#ctx0" brushRef="#br0">7126 1985 516 0,'0'0'2193'16,"-3"-28"258"-1,3 28 0-15,0 0-258 0,0 0-258 16,-26-19-516-16,26 19-258 0,0 0-129 16,0 0-387-1,0 0 0-15,0 0-258 0,0 0-129 16,24-14 129-1,-24 14-129-15,33-17 258 0,-33 17-129 16,40-27 0 0,-40 27 0-16,26-25 129 0,-26 25 0 15,21-24-129-15,-21 24 129 0,0 0 0 16,4-39-258-1,-4 39 0-15,0 0-129 16,0 0 0-16,0-32 0 16,0 32 0-16,0-33 0 0,0 33 0 15,3-29 0 1,-3 29 129-16,7-28-129 15,-7 28 129-15,0 0-129 16,2-24 0-16,-2 24 129 0,0 0-258 16,0 0 129-16,0 0-129 15,0 0 0 1,0 0 0-16,0 0 129 0,0 0-129 15,0 0 0-15,0 0 129 16,0 0 0-16,-7-25-129 16,7 25 129-1,0 0-129-15,-30-16 129 0,30 16-129 16,-26-1 0-1,26 1 129-15,-36 0-129 0,36 0 0 16,-25 17 129-16,25-17-129 0,0 0 0 16,-29 29 0-1,29-29 0-15,0 0 0 0,-9 28 129 16,9-28-129-1,0 0 0-15,-5 38 0 0,5-38 129 16,-11 35-129 0,11-35 0-16,-15 41 0 0,6-16 0 15,0 0 0-15,2 3 0 16,-3-2 0-16,6-3 0 15,4-23 0-15,-10 43 0 16,10-43 0-16,-7 35 0 16,7-35 0-16,0 0 0 15,-7 25 0-15,7-25 0 16,0 0 0-16,0 0 0 15,0 0-129-15,0 0 129 16,0 0-129-16,0 25 0 16,0-25-129-16,0 32-387 0,0-32-903 15,0 0-3354 1,28 28-258-16,-28-28-258 0,0 0-387 15</inkml:trace>
          <inkml:trace contextRef="#ctx0" brushRef="#br0" timeOffset="-73180.1024">4429 1698 2580 0,'-33'-55'3870'15,"14"26"-516"1,-7 8-774-16,-14-12-516 15,7 26-516-15,-21-8-516 16,9 15-129-16,-18 15-129 0,6 26-258 16,-16 8-129-1,5 27 129-15,-7 22-258 16,9 26 258-16,-2 10-258 0,13 10 0 15,13-1 0-15,21-5 0 16,19-14-129-16,6-14 0 16,29-28-129-1,21-32 0-15,12-22 0 0,14-26 129 16,5-16-129-16,2-38 258 15,-2-22-258-15,-5-25 129 16,-10-19 0 0,-13-5-129-16,-13-9 258 0,-11 5-258 15,-23 7 0-15,-10 16 0 0,-31 8 129 16,-18 22-258-1,-22 13 129-15,-14 21 0 0,-13 25-129 16,-13 11 129 0,-4 20 0-16,-3 38 0 0,10 25-129 15,14 17 129 1,16 23 0-16,19 9 0 0,31-3 0 15,26 3 0 1,18-16-129-16,45-14 258 0,22-12-129 16,23-24 0-16,18-24 0 15,13-22 129-15,2-16-129 16,-3-33 129-16,-4-33-129 0,-15-26 0 15,-15-25 129 1,-20-11-129-16,-25-13 129 16,-27 5-129-16,-28 0 129 15,-13 15-129-15,-41 10 0 16,-33 18 0-16,-28 20 0 0,-23 14-129 15,-22 19 129 1,-11 20-129-16,-10 20 129 0,0 20 0 16,7 35-129-16,15 19 129 15,22 28 0-15,20 19 0 16,30 14-129-1,27 3 258-15,29 5-258 0,29-11 258 16,26-9-258-16,38-14 258 16,28-24-129-16,18-26 0 15,20-33 0-15,6-26 129 0,1-33-129 16,-3-33 129-1,-19-31 0-15,-21-19-129 0,-21-22 129 16,-28-5-129 0,-31-5 129-16,-16 12-129 0,-53 11 0 15,-27 2 0 1,-36 13 0-16,-25 26 0 0,-22 30 0 15,-9 25 0 1,-10 29-129-16,-1 13 129 0,13 36 0 16,17 35-129-16,20 35 129 0,29 25-129 15,29 4 129 1,25 6 0-16,38 4-129 15,19 1 129-15,53-10 129 16,25-17-129-16,25-31 0 0,26-31 0 16,7-32 0-1,15-32 129-15,-3-29-129 16,-7-43 129-16,-22-31-129 0,-18-25 0 15,-26-14 129-15,-30-3 0 16,-32-4 0-16,-20 1-258 16,-50 15 258-1,-32 11-258-15,-29 18 129 0,-19 22 0 16,-16 20 0-16,-8 19-129 15,1 20 0-15,2 17 129 16,14 38-129 0,17 28 129-16,18 32-129 0,22 23 129 15,30 22-129-15,26 6 129 0,26 9 0 16,24 2 0-1,46-10-129-15,22-18 129 0,21-27 0 16,17-26 0 0,13-41 0-16,12-34 129 0,-4-25-129 15,-3-49 129 1,-14-29-129-16,-14-28 129 0,-26-14-129 15,-18-9 129 1,-41-3-129-16,-35 5 0 0,-26 8 129 16,-42 16-258-16,-36 20 129 15,-18 27 0-15,-17 28-129 16,-9 28 129-16,-10 21-129 15,12 42 129-15,10 42-129 16,23 30 129-16,21 29-129 16,24 16 129-16,35 10 0 15,33 2 0-15,33-5-129 16,40-8 129-16,35-26 0 0,26-22 0 15,24-40 0 1,16-35 0-16,17-29 0 0,-1-33 129 16,-6-45-129-1,-10-38 0-15,-14-34 129 0,-19-19 0 16,-16-2-129-1,-26-12 0-15,-31 1 129 0,-30 11-129 16,-29 18 0 0,-11 17 0-16,-36 46 0 0,-16 30-129 15,-21 37 129-15,-17 26-129 0,-9 54 129 16,4 40 0-1,5 41-129-15,3 33 129 16,18 6-129-16,17-1 129 16,26 6 0-16,28-5 0 0,24-17 0 15,30-27-129 1,28-40 129-16,17-33 0 15,23-40 0-15,10-26 129 16,0-45-129-16,4-42 0 0,-4-33 0 16,-7-26 129-16,-10-14-129 15,-7-4 129 1,-18 5-129-16,-17 8 0 0,-24 14 129 15,-18 25-129-15,-20 22 0 16,-11 35 0-16,-16 32 0 16,-24 23-129-1,-9 39 129-15,-6 37 0 0,1 32 0 16,5 22 0-16,2 15-129 0,12 11 129 15,18-3 0 1,15-7 0-16,6-17 0 0,36-26 0 16,19-25 0-1,12-34 0-15,18-34 0 0,12-20 129 16,8-44-129-1,-1-24 0-15,0-37 129 0,-9-9-129 16,-12-25 0 0,-9-2 129-16,-20 4-129 0,-20 9-129 15,-21 13 129-15,-17 14-129 16,-10 25 129-16,-30 31-129 15,-12 33 0-15,-21 22 129 0,-7 29-129 16,-4 37 0 0,1 30 129-16,3 23 0 15,7 15-129-15,12 3 258 16,19 2-258-16,18-8 258 0,24-17-129 15,0-16 0 1,31-28 0-16,16-28 0 16,19-26 129-16,14-19-129 0,9-48 0 15,5-22 0-15,1-28 0 16,1-27 0-16,-7-16 0 15,-6-10 0 1,-20 3 0-16,-16 9 0 0,-16 12 0 16,-26 17-129-16,-5 22 129 15,-33 31-129-15,-14 26 0 16,-19 25 0-16,-12 19 129 0,-14 35-129 15,-2 32 0 1,3 27 129-16,3 24 0 0,11 13 0 16,16 7 0-1,16 0 0-15,24-10 0 0,21-12 129 16,21-25-258-1,28-27 258-15,24-29-129 0,14-32 0 16,10-19 129 0,9-37-129-16,0-36 129 0,0-16-129 15,-12-25 129-15,-10-6-129 0,-13-12 129 16,-22 6-129-1,-18 6 129-15,-17 11-129 16,-14 12 0 0,-14 29 0-16,-28 20 0 0,-10 28 0 0,-12 19 0 15,-4 7-129 1,0 33 129-16,-5 17-129 15,7 16 129-15,2 1 0 16,10 9-129-16,10-10 129 0,18-7-129 16,7-13 129-16,17-12 0 15,2-34 0 1,28 15-129-16,7-30 129 0,14-31 0 15,6-12 0-15,1-12 0 16,5-16 0-16,-4-1 0 16,-1-14 129-1,-9 3-129-15,-7 8 129 0,-16 7-258 16,-8 13 258-16,-11 6-129 0,-5 11 0 15,-19 17 0 1,-4 19 0-16,-13 13-129 0,-6 4 129 16,-5 11-129-1,-2 10 129-15,4 13 0 0,-2-2-129 16,2 6 129-1,5 0-129-15,9-6 129 0,8-2-258 16,4-5 129 0,19-25 0-16,0 0 0 0,0 0 129 15,0 0-258-15,0-19 387 16,14-14-258-16,7-2 129 15,1-10 0-15,3 7 0 0,-6-11 0 16,0 7-129 0,-5-1 258-16,-4 4-258 15,-8 8 129-15,-2-4 0 16,-7 8 129-16,7 27-129 15,-40-33 0-15,12 21 0 16,-1 7 0-16,-1-1 0 16,-1 6 0-16,3 0 0 0,4 0 0 15,24 0 0 1,-42 16 0-16,42-16 0 0,0 0 0 15,-28 7-129 1,28-7 129-16,0 0 0 0,0 0 0 16,7-16 0-1,-7 16 0-15,23-38 0 0,-23 38 0 16,24-49 0-16,-17 14 0 0,2 4 0 15,-4-5 129 1,-2-1-129-16,-1 8 0 0,-2-2 0 16,0 7 0-1,0 24 0-15,0-37 0 0,0 37 0 16,0 0 0-1,0 0 0-15,0 0-129 0,0 0 129 16,0 0 0 0,19 20 0-16,-19-20 0 0,23 25-129 15,-23-25 129-15,31 21 0 16,-31-21 0-1,33 10 0-15,-33-10 0 0,26 6 0 16,-26-6 0-16,0 0 129 16,28 0-129-16,-28 0 0 15,0 0 0 1,0 0 0-16,0 0 0 0,0 0 129 15,0 0-129-15,7-18 0 16,-7 18 0-16,0 0 0 16,0 0 0-16,0 0 0 0,0 0 0 15,0 0-129 1,0 0 129-16,0-27 0 0,0 27 0 15,0 0 0 1,0 0 0-16,0 0 0 0,21-28 0 16,-21 28 0-1,0 0 0-15,0 0 0 0,0 0 0 16,17-26 0-16,-17 26 0 15,0 0 0-15,0 0 0 16,0 0 0-16,0 0 0 0,0 0 0 16,0-29 129-1,0 29-129-15,0-25 0 16,0 25 0-16,0 0 0 15,-7-27 129-15,7 27-258 0,0 0 129 16,0 0 0 0,0 0 0-16,0 0 0 15,0 0-129-15,0 0 129 0,0 0 0 16,0 0 0-16,0 0 0 15,0 0 0-15,0 0 0 16,0-28 0 0,0 28 0-16,0 0 0 0,0 0 0 15,0 0 0-15,23-1 0 16,-23 1 0-16,0 0 0 15,0 0 0 1,0 0 129-16,0 0-129 0,0 0 0 16,0 0 0-16,0-24 0 0,0 24 0 15,0 0 0 1,0 0 129-16,-23-25-129 0,23 25 0 15,0 0 0 1,-29-22 0-16,29 22 0 0,0 0 0 16,-28-16 0-1,28 16 0-15,0 0 0 0,-28-9 0 16,28 9 0-16,-26-8 129 0,26 8-129 15,-28-13 0 1,28 13 0-16,-36-15 0 16,36 15 0-16,-40-26 0 15,40 26 0-15,-40-19 0 0,15 9 0 16,25 10 0-1,-38-16 0-15,38 16 0 16,-38-11 0-16,38 11 0 16,-33 0 0-16,33 0 0 0,-28 6 0 15,28-6 0-15,-31 25 0 16,31-25 0-1,-23 35 0-15,23-35 0 0,-24 44 0 16,24-44 0-16,-18 50 0 16,8-22 0-16,8-5 0 15,-5 8-129 1,7-31 129-16,-17 49 0 0,17-49 0 15,-11 39 129-15,11-39-129 16,-15 41 0-16,15-41 0 16,-14 41 0-16,3-19 0 0,6 6 0 15,-5-1 0 1,1 2-129-16,0-2 129 0,2 1 0 15,-1 2 0 1,1-2 0-16,7-28 0 0,-14 40 0 16,14-40 0-1,-11 38 0-15,11-38 0 0,-8 34 0 16,8-34-129-16,-7 31 129 15,7-31 0-15,-2 25 0 16,2-25 0-16,0 0 0 0,0 27 0 16,0-27 0-1,0 0 0-15,0 0 0 16,0 0 129-16,0 0-129 15,0 0 0-15,0 0 0 0,0 0 0 16,0 0 0 0,9-27 0-16,-9 27 0 15,24-41 0-15,-12 13 0 0,7 2 0 16,-3-2 0-16,10-5-129 15,-5 11 258-15,0-6-258 16,0 0 258 0,-21 28-258-16,48-38 129 0,-48 38 0 15,42-28 0 1,-42 28 0-16,33-20 0 0,-33 20 0 15,37-23 0 1,-37 23 0-16,31-23 0 0,-31 23 0 16,35-28 0-16,-35 28 129 0,24-27-129 15,-24 27 0 1,16-27 0-16,-16 27 0 0,0 0 0 15,14-27 0 1,-14 27 0-16,0 0 0 0,0 0 0 16,10-23-129-1,-10 23 129-15,0 0 0 0,0 0 0 16,0 0 0-16,30-26 0 15,-30 26 0-15,0 0 0 16,36-8 0-16,-36 8 0 16,33-9 0-16,-33 9 0 15,33-6 0-15,-33 6 0 16,37-13 0-16,-37 13 0 15,24 0 0-15,-24 0 0 16,0 0 0-16,16 15 0 16,-16-15 0-16,0 31 0 15,0-31 0-15,0 48 0 0,-4-18 0 16,1 2 0-1,-1-3 0-15,4 1 0 0,0-2 0 16,0 0 0 0,0-1 0-16,0-4-129 0,0-23 129 15,9 41 0 1,-9-41 0-16,0 0 0 0,12 27 129 15,-12-27-129 1,0 0 0-16,0 0 0 0,0-18 0 16,0 18 0-16,-5-44 0 0,-7 17 0 15,-2-1 0 1,-2 6 0-16,-6-5 0 15,22 27 0-15,-49-22 0 16,23 22 0-16,-4 4 0 0,-3 23 0 16,-3 12 0-1,3 10-129-15,-2 13 129 16,5 9 0-16,1 1 0 0,8 18 129 15,5 6-258-15,6-5 129 16,10 3 0-16,3-11 0 16,15-9-129-1,8-9 258-15,5-11-129 0,2-30 0 16,7-8 0-16,-5-16 0 15,7-23 0-15,-6-10 0 16,-1-21 129 0,-4-7-129-16,-3-5 129 0,-7-2-129 15,-9 2 129-15,-12 2-129 0,0 10 129 16,-17 8-129-1,-16 16 0-15,-9 18 0 0,-12 5 0 16,-5 7 0 0,-4 17 0-16,-3 27 129 0,-3 17-258 15,6 13 258 1,2 15-258-16,9 6 258 0,12 19-258 15,9 2 258 1,15 8-129-16,16-12-129 0,5-8 258 16,25-10-258-16,20-19 129 15,8-18 0-15,15-23 0 16,7-34 129-16,5-14-129 0,-5-38 0 15,0-15 0 1,-5-16 129-16,-9-11-129 16,-9-6 258-16,-12 4-258 15,-20 5 0-15,-8 1 129 0,-17 13-129 16,-12 14 129-16,-18 22-129 15,-13 5 0 1,-9 27 0-16,-9 9 0 0,-5 28-129 16,-7 27 0-16,0 22 129 15,8 22-258-15,3 9 129 16,8 20 258-1,19 1-258-15,9-6 129 0,17-2 0 16,9-10 0-16,28-17 0 16,10-25 0-16,18-30 0 15,8-26 0-15,8-19 129 0,6-40-129 16,0-23 258-1,2-15-129-15,-12-17-129 0,-2-3 0 16,-19-4 129 0,-7 11-129-16,-14 4 129 0,-14 19-129 15,-12 8 0 1,-12 22 0-16,-16 13 129 0,-15 20-129 15,-4 11 0 1,-5 21 0-16,-9 33-129 0,2 18 129 16,1 27 0-16,3 10 0 0,11 19-129 15,11 7 129 1,9-2 0-16,20-2 0 15,6-15 0-15,26-12 0 16,17-22 0-16,7-25 129 0,9-30-129 16,9-16 0-1,-1-18 129-15,1-35-129 16,-6-17 0-16,-10-21 0 0,-5-17 129 15,-9-7-129-15,-11-1 0 16,-11-6 0-16,-18 10 0 16,-4 3 0-1,-29 6 129-15,-17 15-129 0,-23 17 0 16,-16 12 0-16,-17 19 0 15,-14 22 0-15,-5 14 0 16,-6 37 0 0,-1 24 0-16,5 18 0 0,9 23-129 15,19 12 129-15,19 11 0 0,12-1-129 16,23-1 129-1,26-13-129-15,19-6 129 0,15-29-129 16,29-21 129 0,13-23 0-16,13-37 0 0,8-13 0 15,9-42 129 1,-2-24-129-16,0-35 129 0,-13-9 0 15,-10-17-129 1,-15-3 129-16,-26-1 0 0,-19-3-129 16,-9 14 0-16,-40 11 0 15,-26 17 0-15,-19 14 0 16,-16 29 0-16,-12 24-129 15,-7 31 129-15,-5 15 0 16,1 47-129-16,6 20 129 16,10 35 0-16,13 22 0 15,15 20 0-15,17-1 0 16,27-2-129-16,17-2 129 0,26-21 0 15,15-12 0 1,32-30 0-16,19-32-129 0,18-32 258 16,13-22-129-1,6-46 129-15,5-30-129 0,3-31 129 16,-7-27-129-1,-10-19 129-15,-17-10 0 0,-18-2 0 16,-23-3-129 0,-32 5 0-16,-11 22 129 0,-40 20-129 15,-26 27 0-15,-30 23-129 0,-20 27 258 16,-16 41-258-1,-14 23 0-15,-7 45 129 16,-7 23-129-16,7 29 129 16,0 27 0-16,29 22 0 0,11 6-129 15,28 0 0 1,26-9 258-16,35-6-258 15,31-19 129-15,26-20 0 16,40-27-129-16,21-33 129 0,19-27 0 16,12-30 0-16,4-28 0 15,0-35 0 1,-6-31 0-16,-6-26 129 0,-11-13-129 15,-24-15 129-15,-13-2-129 16,-25-2 129-16,-23 10-129 16,-14 6 129-1,-33 14-129-15,-32 11-129 0,-27 24 258 16,-23 20-258-16,-22 22 129 0,-9 35 0 15,-7 18-129 1,-2 35 129-16,0 31 0 0,9 34 0 16,19 16-129-1,21 19 129-15,23 11-129 0,25-2 129 16,27-12 0-1,22-3-129-15,18-14 129 0,33-19 0 16,20-17 0 0,15-25 0-16,13-30 0 0,8-23 0 15,6-12 0-15,2-39 0 16,-7-28 0-16,-8-18 0 15,-11-22 0-15,-18-16 129 0,-20 0-129 16,-26-3 129 0,-16 7-258-16,-42 14 258 15,-24 12-258-15,-28 19 129 16,-21 26 0-16,-12 26-129 0,-12 24 129 15,-5 15 0 1,1 39-129-16,11 30 129 16,10 21-129-16,16 24 129 0,23 8 0 15,18 13-129-15,27-4-129 16,26-9 258-16,12-13-129 15,38-20 129 1,18-23 0-16,15-24 0 0,9-32 0 16,9-24 129-16,1-23-129 15,-6-31 0-15,1-28 0 16,-19-13 0-16,-10-20 258 0,-18-11-258 15,-12-5 0 1,-26 7 129-16,-9 9-129 0,-31 7 0 16,-19 16 0-1,-26 19 129-15,-9 27-129 0,-10 21 0 16,-4 22-129-1,0 14 129-15,0 31 0 0,9 29-129 16,5 16 129 0,18 22 0-16,18 1 0 0,15 5-258 15,24 3 258-15,19-10-129 0,15-13 129 16,29-16-129-1,17-21 129-15,12-20 0 16,5-17 0-16,7-21 0 16,2-13 0-16,-5-29 129 0,-7-17-129 15,-11-17 129 1,-10-8-129-16,-19-10 258 15,-9-3-258-15,-26-4 0 16,-11 1 0-16,-32 4 0 0,-16 14 0 16,-9 16 0-16,-12 12-258 15,-9 25 258 1,-3 13 0-16,0 16 0 0,5 28-129 15,14 34 129-15,3 13 0 16,13 12-129-16,15 11 129 16,18 3-129-1,19 4 129-15,8-8 0 0,27-4 0 16,17-20 0-16,12-11 0 0,7-19 129 15,7-12 0 1,-7-17 0-16,0-8 129 0,-10-6-129 16,-4-9 129-1,0-19 0-15,-14 12 0 0,-6-6 0 16,-6 3 0-1,-26 19 0-15,45-34 0 0,-45 34 0 16,28-34 0 0,-28 34-258-16,10-32 387 0,-10 32-387 15,4-35 129-15,-4 35-129 16,-4-32 0-16,4 32 0 15,-24-24 129-15,24 24-129 0,-40-20 0 16,40 20 0 0,-47-27 0-16,19 9-129 15,28 18 129-15,-47-43 129 16,21 10-129-16,-2 5 0 15,-1-1 0-15,1-1 0 16,-2 1 0-16,-3-3 0 16,-7 4 0-16,0 1 0 0,-10 4 0 15,-4 2 0 1,-5 0-129-16,3 4 129 0,-5 2 0 15,-5 9 0 1,9-1 0-16,3 2 0 0,5 0 0 16,2 5 0-1,4 0 0-15,1 0 0 0,2 0 0 16,0 0 0-16,2 5-129 0,-4 6 129 15,2 3 0 1,2 7 0-16,-2-4-129 0,5 7 129 16,2-3-258-1,5 0 258-15,-3 3 0 0,8-7 0 16,23-17-129-1,-43 23 129-15,43-23 0 0,-33 19 0 16,33-19 0 0,-25 18 0-16,25-18-129 0,0 0 129 15,-29 29-129-15,29-29 129 16,-14 30-129-1,14-30 129-15,-7 34 0 0,7-34-129 16,-19 32 129-16,19-32 0 16,-23 39 0-16,23-39-129 15,-33 33 129 1,33-33 0-16,-45 30 0 0,45-30-129 15,-45 26 129-15,45-26 0 16,-42 18-129-16,42-18 129 16,-33 20 0-16,33-20 0 0,0 0 0 15,-28 19-129 1,28-19 129-16,0 0 0 0,0 0 0 15,0 0-129 1,-7-25 129-16,7 25 0 0,0-32 0 16,0 32 0-1,0-44 0-15,0 44 0 0,-10-33 0 16,10 33 0-16,-9-33 0 15,9 33 0-15,-16-22 0 16,16 22 0-16,0 0 0 0,0 0 0 16,-29-33 0-1,29 33 0-15,0 0 0 16,0 0 0-16,-16-29-129 15,16 29 129-15,0 0 0 0,-10-30 0 16,10 30 0 0,0 0 0-16,-7-28 0 15,7 28 0-15,0 0 0 0,-14-29 0 16,14 29 0-16,0 0 0 15,0 0 0-15,-26-28 0 16,26 28 0 0,0 0 0-16,-25-16 0 0,25 16 0 15,0 0 0-15,-26-21 0 16,26 21 0-16,0 0 0 15,-26-12 0 1,26 12 0-16,0 0-129 0,0 0 129 16,0 0 0-16,0 0-129 0,-26 0 129 15,26 0 0 1,0 0 0-16,0 0-129 0,0 0 258 15,-19 21-129 1,19-21 0-16,0 0 0 0,0 0-129 16,0 0 129-1,-28 12 0-15,28-12 129 0,0 0-129 16,0 0-129-16,-24 16 129 0,24-16 0 15,-14 28 0 1,7-6-129-16,0 6 129 16,5 9-129-16,-5-1 129 15,7 4-129-15,0 5 129 0,0-6 0 16,0-4 0-1,0-4 0-15,0-6 0 16,0-25 0 0,14 31 0-16,-14-31 0 0,0 0 0 0,33 17 0 15,-33-17 0-15,30 0 0 16,-30 0 0-1,40-11 0-15,-40 11 0 0,45-28 0 16,-45 28 0-16,45-34 0 16,-45 34 0-16,35-37 0 15,-35 37 0 1,28-40 0-16,-28 40 129 0,19-38-129 15,-14 11 0-15,-5 27 0 16,4-39 0-16,-4 39 129 16,0-35-129-16,0 35 0 0,-11-23 0 15,11 23 0 1,0 0 0-16,-31-8 0 0,31 8 0 15,0 0 0 1,-30-5 0-16,30 5 0 0,0 0 0 16,-31-16 0-1,31 16 0-15,0 0 0 0,-33-27 0 16,33 27 0-16,0 0 0 15,-33-25 0-15,33 25 0 16,0 0 0-16,-31-21 0 0,31 21 0 16,0 0 0-1,-23-26 0-15,23 26 0 16,0 0 0-16,-7-36 0 15,7 36 0-15,-3-25 0 0,3 25 0 16,-4-26 0 0,4 26 0-16,0 0 0 15,0-28 0-15,0 28 0 0,0 0-129 16,0 0 129-16,0 0 0 15,0 0 0-15,0 0 0 16,0 0-129 0,16-12 129-16,-16 12 0 0,0 0 0 15,36-3 0 1,-36 3 0-16,25 0 0 0,-25 0 0 15,31 0 0 1,-31 0 0-16,31 0-129 0,-31 0 129 16,35 3 129-16,-35-3-129 0,26 5 0 15,-26-5 0 1,26 0 0-16,-26 0-129 0,0 0 258 15,30 6-129 1,-30-6-129-16,0 0 129 0,0 0 0 16,31-6 129-1,-31 6-129-15,0 0 0 0,26-10 0 16,-26 10 0-16,0 0 0 15,26-19 0-15,-26 19 0 16,0 0 0-16,26-9-129 16,-26 9 129-16,0 0 0 15,0 0 0-15,28-4 0 16,-28 4 0-16,0 0 0 15,0 0 0-15,0 0 0 16,0 0 129-16,0 0-129 16,23-6 0-16,-23 6 0 15,0 0 0-15,0 0 0 0,0 0 129 16,0 0-129-1,0 0 0-15,0-32 0 0,0 32 129 16,0 0-129 0,0 0 0-16,0-29 0 0,0 29-129 15,-7-27 129 1,7 27 0-16,-9-29 0 0,9 29 0 15,-7-31 0 1,7 31 0-16,-10-33 0 0,10 33 0 16,-7-28 0-16,7 28 0 0,0 0 0 15,-7-33 0 1,7 33 0-16,0 0 0 15,-7-33 0-15,7 33 0 16,0 0 129-16,-14-32-129 0,14 32 0 16,0 0 0-1,-16-27 0-15,16 27 0 16,0 0 0-16,-19-24 0 0,19 24 0 15,0 0 0-15,-19-25 0 16,19 25 0-16,0 0 0 16,0 0 0-1,-17-28 0-15,17 28 0 0,0 0 0 16,0 0 0-16,0 0 0 15,0 0 0-15,-21-28 0 16,21 28 0 0,0 0 0-16,0 0 0 0,0 0 0 15,-14-27 0-15,14 27 0 0,0 0 0 16,0 0 129-1,0 0-129-15,-26-29 0 0,26 29 0 16,0 0 0 0,0 0 0-16,-30-27 0 0,30 27 0 15,0 0 0 1,0 0 0-16,-24-22 0 0,24 22 0 15,0 0 0 1,0 0 0-16,0 0-129 0,0 0 129 16,0 0 0-16,0 0 0 15,0 0 0-15,0 0 0 16,0 0 0-16,0 0 0 0,0 0 0 15,-23 12-129 1,23-12 129-16,-3 26 0 16,3-26 0-16,0 42 0 15,0-17 0-15,7 3 0 0,0-1 0 16,-2-1-129-16,7-2 258 16,-12-24-129-1,16 42 0-15,-16-42-129 0,0 0 129 16,24 28 0-16,-24-28 129 15,0 0-129-15,0 0 0 16,23 13 0 0,-23-13 0-16,0 0 0 0,0 0 0 15,29 4 0-15,-29-4 0 16,0 0 0-16,0 0 0 15,0 0 0-15,28 6 0 0,-28-6 0 16,0 0 0 0,0 0 0-16,0 0 0 0,0 0 0 15,28 15 0 1,-28-15 0-16,0 0 0 0,0 0 0 15,24 24 0 1,-24-24 0-16,0 0 0 0,26 19 0 16,-26-19 0-1,0 0 0-15,21 25 0 0,-21-25 0 16,0 0-129-16,0 0 129 0,26 15 0 15,-26-15 0 1,0 0 0-16,25 0 129 16,-25 0-129-16,0 0 0 15,0 0 0-15,33-21 0 0,-33 21 0 16,19-24 0-1,-19 24 129-15,24-32-129 16,-24 32 0-16,19-42 0 0,-19 42 0 16,16-42 0-16,-16 42 0 15,5-41 0-15,-5 41 0 16,0-38 0-1,0 38 0-15,0-34 0 0,0 34 0 16,-5-23 0-16,5 23 0 16,-12-28 129-16,12 28-258 15,0 0 129 1,-7-26 0-16,7 26 0 0,0 0 0 15,-9-28 0-15,9 28 0 0,0 0 0 16,-7-22 129 0,7 22-129-16,0 0 0 0,-10-37 0 15,10 37 0 1,-2-25 0-16,2 25 0 0,-7-38 0 15,7 38 129 1,-5-45-258-16,5 45 258 0,-2-41-129 16,2 41 0-1,-2-42 0-15,2 42 0 0,0-35-129 16,0 35 129-16,0 0 0 15,-3-31 0-15,3 31 0 16,0 0 0-16,-5-35 129 16,5 35-129-16,0 0 0 15,-14-27 0-15,14 27 0 16,0 0 0-16,0 0 0 15,-4-29 0-15,4 29 0 16,0 0-129-16,0-31 129 0,0 31 129 16,0 0-129-1,0-25 0-15,0 25 0 0,0 0 0 16,0 0-129-1,0 0 129-15,0 0 0 0,0 0 0 16,0 0-129 0,0 0 129-16,0 0 0 0,16-16 0 15,-16 16 0 1,26 0-129-16,-26 0 129 0,0 0 129 15,31 0-129-15,-31 0 0 0,0 0 0 16,0 0 129 0,23 0-129-16,-23 0 0 15,0 0 129-15,0 0-129 16,0 0 0-16,0 0 129 0,0 0-129 15,-12-8 0 1,12 8 0-16,0 0 0 16,-26-8 0-16,26 8 0 15,0 0 0-15,-25-2 0 0,25 2 0 16,0 0 0-16,0 0 0 15,0 0 0 1,0 0 0-16,0 0 0 0,-29-8 0 16,29 8 0-16,0 0 0 15,0 0-129-15,0 0 129 16,0 0 0-1,0 0 0-15,0 0 0 0,0 0-129 16,0 0 129-16,0 0 0 0,0 0 0 16,0 0 0-1,0 12 0-15,0-12 0 0,0 0 0 16,0 0 0-1,0 0 0-15,0 0 0 0,0 0 0 16,0 0 129 0,0 0-258-16,0 31 129 0,0-31 0 15,7 39-129 1,10-13 129-16,-17-26 0 0,33 45 0 15,-19-20-129-15,-14-25 129 16,31 42 129-16,-31-42-129 16,25 41 129-16,-25-41-129 0,17 35 0 15,-17-35 0 1,14 39 0-16,-14-39-129 15,9 30 129-15,-9-30 0 16,12 28-129-16,-12-28 129 0,10 25 0 16,-10-25 0-1,0 0 0-15,0 0 0 16,0 0 0-16,21 28 0 0,-21-28 0 15,0 0 0-15,0 0 0 16,21 26 0-16,-21-26 0 16,0 0 0-1,28 12 0-15,-28-12 0 0,0 0 0 16,33-1 0-16,-33 1 0 15,0 0 0-15,31-28 0 16,-31 28 0-16,0 0 0 0,30-33 0 16,-30 33 0-1,21-29 129-15,-21 29-129 0,22-41 129 16,-11 12-129-1,4-4 0-15,-1-2 0 0,-3-4 129 16,4 4-258 0,-4 7 258-16,6-9-258 0,-17 37 129 15,26-40 0 1,-26 40 0-16,18-33 0 0,-18 33 0 15,0 0 0-15,24-31 0 0,-24 31 0 16,0 0 0 0,9-28 0-16,-9 28 0 15,7-22 129-15,-7 22-129 16,0 0-129-16,15-33 129 0,-15 33 0 15,0 0 0 1,16-28 0-16,-16 28 0 16,0 0 0-16,0 0 0 15,21-22 0-15,-21 22 0 0,0 0 0 16,0 0 0-16,19-33 0 15,-19 33 0 1,0 0 129-16,7-29-129 0,-7 29 0 16,0 0 0-16,3-31 0 15,-3 31 0-15,0 0 0 16,2-22 0-1,-2 22 0-15,0 0 0 0,0 0 0 16,2-28 0-16,-2 28 0 0,0 0 0 16,0 0 0-1,3-26 0-15,-3 26 0 0,0 0 0 16,4-28 0-1,-4 28 0-15,0 0 0 0,3-34 0 16,-3 34 0 0,4-29 0-16,-4 29 0 0,3-25 0 15,-3 25 0 1,7-24 0-16,-7 24 0 0,0-32 0 15,0 32 0-15,0 0 0 16,0-38 0-16,0 38 0 16,0 0 0-16,0-27 0 15,0 27 0-15,0 0 0 16,0 0 0-16,-17 0 0 15,17 0 0-15,0 0 0 16,-35 27 0-16,35-27 0 16,-31 39 0-16,31-39 0 15,-33 41 0-15,17-16 0 16,-1 3 0-16,1-2 0 0,-3 6 0 15,3-4 0 1,-5 1 0-16,4 1 0 0,1-2 0 16,1 0 0-1,-1-1 0-15,7-2 0 0,9-25 0 16,-26 49 0-1,12-22 0-15,2-5 0 0,2 4-129 16,1-3 129-16,9-23 0 0,-19 49 0 16,19-49 0-1,-14 38 0-15,14-38 0 0,-14 38 0 16,14-38 0-1,-12 24 0-15,12-24 0 0,0 0 0 16,-7 26 0 0,7-26-129-16,0 0 129 0,0 0 0 15,0 0 0 1,0 0 0-16,0 0 0 0,0 0 0 15,0 0 129-15,0 0 0 16,0 0-129 0,-12 25 0-16,12-25 0 0,0 0 0 15,0 0 0-15,0 0 0 16,0 0 0-16,0 0-129 15,0 0 129 1,0 0 0-16,0 0 0 0,0 0 0 16,0 0 0-16,0 0 0 15,0 0 129-15,0 0-258 16,0 0 129-16,0 0 129 0,0 0-129 15,0 0 0 1,-11-14 0-16,11 14 0 0,0 0 0 16,0 0 0-1,0 0 0-15,-15-24 0 0,15 24 0 16,0 0 0-1,0 0 0-15,-21-27 0 0,21 27 0 16,0 0 0-16,0 0 0 16,-23-26 0-16,23 26 0 15,0 0 0-15,0 0 0 0,-19-27 0 16,19 27 0-1,0 0 0-15,-14-28 0 16,14 28 0-16,0 0 0 16,-14-28 0-16,14 28 0 0,0 0 0 15,0 0 0 1,-17-27 0-16,17 27 0 15,0 0 0-15,0 0 0 0,0 0 0 16,-23-22 129-16,23 22-258 16,0 0 129-16,-26-15 129 15,26 15-258 1,0 0 258-16,0 0-258 0,-28-7 258 15,28 7-258-15,0 0 258 16,0 0-129-16,0 0-129 16,-24-11 129-1,24 11 0-15,0 0 0 0,0 0 0 16,0 0 129-16,-26-15-129 0,26 15-129 15,0 0 129 1,0 0 129-16,0 0-129 0,0 0-129 16,0 0 129-1,0 0 0-15,0 0 0 0,-28-17 0 16,28 17 129-1,0 0-258-15,0 0 129 0,0 0 0 16,0 0 0-16,-14 11 0 0,14-11 0 16,0 27 0-1,0-27-129-15,0 27 129 16,0-27 0-16,16 23 0 15,-16-23 0-15,0 0 0 0,14 28 0 16,-14-28 0 0,0 0 0-16,0 0 0 15,0 0 0-15,0 0 0 16,26 23 0-16,-26-23 0 0,0 0 0 15,31 8-129-15,-31-8 129 16,30 10 0 0,-30-10 0-16,38 10 0 0,-38-10 0 15,40 11 0-15,-40-11 0 16,31 14 0-16,-31-14 0 15,0 0 0 1,33 16 0-16,-33-16 0 0,0 0-129 16,35 15 258-16,-35-15-258 15,28 2 129-15,-28-2 0 16,31 4 0-16,-31-4 0 0,33 0 129 15,-33 0-129 1,30 0 0-16,-30 0 0 0,31-4 0 16,-31 4 0-1,30-16 129-15,-30 16-129 0,29-17 0 16,-29 17 0-1,26-22 0-15,-26 22 129 0,28-28-129 16,-28 28 0-16,19-26 0 16,-19 26 0-16,0 0 0 15,28-32 0-15,-28 32 0 0,0 0 0 16,19-34 0-1,-19 34 0-15,0 0 0 16,19-28 0-16,-19 28 0 16,0 0 0-16,14-29 0 0,-14 29 129 15,0 0-129 1,14-28-129-16,-14 28 258 15,0 0-129-15,19-31 0 0,-19 31 0 16,11-27 0-16,-11 27 0 16,17-28 0-16,-17 28 0 15,0 0 0 1,21-22 0-16,-21 22-129 0,0 0 129 15,0 0 0 1,28-24 0-16,-28 24 0 0,0 0 0 16,0 0-129-1,0 0 129-15,0 0 0 0,0 0 129 16,0 0-129-16,0 0 0 0,26 0-129 15,-26 0 129 1,0 0 129-16,0 0-129 0,28 0 0 16,-28 0 0-1,0 0 0-15,0 0 0 0,0 0 0 16,0 0 0-1,24 0 0-15,-24 0 0 0,0 0 0 16,0 0 129-16,0 0-129 16,0 0 129-16,0 0-129 15,0 0 129-15,0 0-129 16,0 0 0-16,0 0 129 15,0 0-129-15,0 0 0 16,0 0 0-16,0 0 0 16,0 0-129-16,0 0 129 15,0 0 0-15,0 0-129 16,0 0 129-16,0 0 0 15,26 19 0-15,-26-19 0 0,0 0 0 16,21 26 0 0,-21-26 0-16,24 23 0 0,-24-23 0 15,28 34 0 1,-28-34 0-16,30 42 0 0,-30-42 0 15,33 41 0 1,-33-41 129-16,29 38-129 0,-29-38 0 16,21 28 0-1,-21-28 0-15,0 0 0 0,26 30 0 16,-26-30 0-16,0 0 0 0,21 28 0 15,-21-28 0 1,0 0 0-16,23 25 0 16,-23-25 0-16,0 0 0 15,26 30 0-15,-26-30 0 0,0 0 0 16,28 33 0-1,-28-33-129-15,0 0 129 16,31 31 129-16,-31-31-129 0,0 0 0 16,26 25 0-16,-26-25 129 15,9 24-258-15,-9-24 258 16,0 0-258-1,12 30 258-15,-12-30-258 0,7 32 129 16,-7-32 0-16,0 0 0 16,0 0 0-16,0 0 0 15,0 0 129 1,0 0-129-16,0 0 0 0,24 23 0 15,-24-23-129-15,0 0 129 0,11 32-129 16,-11-32 129 0,0 0 0-16,0 0 0 0,0 0 0 15,0 0 0 1,0 0 129-16,0 0-129 0,26 1 0 15,-26-1 0 1,0 0 129-16,0 0-129 0,0 0-129 16,0 0 129-1,0 0-129-15,0 0 129 0,0 0 129 16,0 0-129-16,24 0-129 15,-24 0 129-15,0 0 129 16,0 0-129-16,0 0 129 0,0 0 0 16,26-8-258-1,-26 8 258-15,0 0-129 16,0 0 129-16,0 0-129 15,0 0 0-15,0 0-129 0,0 0 129 16,0 0 0-16,0 14-129 16,0-14 129-1,0 0 0-15,0 0-129 0,0 0 0 16,0 0 258-16,0 0-129 15,0 0 129-15,0 0-129 16,0 0 0 0,0 0 129-16,-29 14-129 0,29-14 0 15,0 0 129-15,-40 1-129 16,40-1 0-16,-30 0 129 15,30 0 0-15,-35-15-129 0,35 15 129 16,-36-39-129 0,20 16 129-16,-5-4-258 0,-1 5 258 15,4-5-258 1,-6 2 129-16,24 25 129 0,-45-30-258 15,45 30 258 1,-40-33-129-16,40 33 0 0,-40-33 0 16,40 33 0-1,-30-32 0-15,30 32-129 0,-24-22 129 16,24 22 0-16,0 0 0 0,-28-28 0 15,28 28 0 1,0 0 0-16,-16-26 0 16,16 26 0-16,0 0-129 15,-12-29 258-15,12 29-258 0,0 0 258 16,-12-33-129-1,12 33 0-15,-7-25 0 16,7 25-129-16,0 0 129 0,-12-28 0 16,12 28 0-16,0 0 0 15,-2-28 0-15,2 28 0 16,0 0 0-1,-10-27 0-15,10 27 0 0,0 0 0 16,0 0 0-16,-7-29 0 16,7 29 0-16,0 0 129 15,0 0-258 1,0 0 129-16,0 0 0 0,-16-28 0 15,16 28 0-15,0 0 129 0,0 0-258 16,0 0 129 0,0 0 0-16,0 0 0 0,0 0 0 15,0 0-129 1,0 0 129-16,-21 17 0 0,21-17-129 15,-5 22 129 1,5-22 0-16,-12 39 0 0,12-39 0 16,-9 45 0-1,9-45 0-15,-12 42 0 0,12-42 0 16,-7 43-129-16,7-43 129 15,-2 45 0-15,2-45 0 16,0 40 0-16,0-40 0 16,0 47 0-16,0-47 0 15,0 43 129-15,0-43-129 16,0 51 0-16,2-18 0 15,3 4 0-15,-1-1-129 16,1 0 129-16,5 3 0 0,-3-1 0 16,4 0-129-1,1-10 129-15,-5 1 0 0,7-1 0 16,-4-1 0-1,2 0 0-15,-12-27 0 0,23 39 0 16,-23-39-129 0,24 27 129-16,-24-27 0 0,33 5 0 15,-33-5 0 1,42 0 0-16,-42 0 0 0,40-22 129 15,-40 22-129-15,40-35 129 0,-40 35-129 16,33-41 0 0,-33 41 0-16,21-44 129 15,-12 21-129-15,-4-3 0 16,-3-10 129-16,3-2-258 0,-5 0 258 15,0 1-129 1,0 8 129-16,-9 1-258 16,-3 2 258-16,12 26-258 15,-21-27 129-15,21 27 0 0,-26 0-129 16,26 0 129-16,-26 32-129 15,12-10 129 1,-3 6-129-16,3 9 129 0,-2 8-129 16,-3 1 129-16,7 5-129 15,-2-12 129-15,2 3 0 16,8-1 0-1,-3-6 0-15,7-4 0 0,0-31 0 16,0 35-129-16,0-35 129 0,0 0 129 16,37 10-129-1,-37-10 0-15,36-11 0 0,-36 11 0 16,37-37 0-1,-37 37 129-15,38-45-129 0,-38 45 0 16,21-46 0 0,-21 20 0-16,0 26 0 0,0-43 0 15,-16 18 0 1,-8-2 0-16,-4-5 129 0,-10-5-258 15,-2 9 258-15,-7 16-129 16,0 6-129-16,-7 6 0 16,5 8 129-16,-8 20-129 0,3 23 0 15,-3 18 129 1,1 1-129-16,2 6 129 15,4 5 0-15,1 4 0 16,9 4 0-16,9 4-129 0,8-7 129 16,9-9 0-1,9-14 0-15,5-9 0 16,9-21-129-16,-9-33 129 0,52 9 0 15,-16-26 0-15,6-24 0 16,5-21 129-16,7 3-129 16,-2-8 0-1,4-9 0-15,-6 6 0 0,-1 8 0 16,-14 7 129-16,5 11-129 15,-18 10 0-15,1 3 0 16,-20 3 129-16,-3 28-129 0,0-35 0 16,0 35 0-1,-31-17 0-15,0 15 0 0,-2 2-129 16,-9 0 129-1,7 9 0-15,-10 8 0 0,3 6-129 16,2 3 129 0,0 7 0-16,7 1 0 0,2 4 0 15,3 1 0 1,7 8 0-16,4-5-129 0,5 3 129 15,3-4 0-15,7-1 0 0,2-3 0 16,0 1 0 0,7-10 0-16,5-3 0 15,-12-25 0-15,40 35 0 16,-12-24 0-16,2-6 0 0,6-5 0 15,-1-6 129 1,5-11-129-16,-2-11 129 16,-1-8-129-16,-1-2 129 15,-8-7-129-15,-2 2 0 0,-10 3 129 16,-9-8-129-16,-7 10 0 15,-4 4 0 1,-20 1 0-16,-9 5 0 0,-7 8 0 16,-14 10 0-16,-3 3 0 15,3 7-129-15,-2 17 129 16,6 15 0-1,3 13 0-15,7 13 0 0,14 4 0 16,5 12-129-16,12 5 129 0,9 2 0 16,0-1 0-1,16-5 0-15,6-7 0 0,8-10 0 16,3-12 0-1,7-9 0-15,-2-16 0 0,2-13 0 16,-3-8 129 0,3-8-129-16,-2-16 0 0,2-10 129 15,-5-12-129 1,5-12 0-16,-4-4 0 0,-6-4 0 15,1 0 0-15,-8 5 0 16,-1-5 0-16,-13 7 0 16,-7 4 0-16,-2 13 0 15,-7 12-129-15,7 30 129 16,-37-32-129-16,8 32 129 15,-6 9-129-15,2 31 129 16,-7 14 0-16,2 17 0 16,1 12 0-16,6 14 0 15,8 10 0-15,9-8 0 16,11 1 0-16,3-13 0 0,12-14 0 15,16-21 129 1,12-19-129-16,5-27 129 0,0-10-129 16,4-28 129-1,0-19-129-15,1-17 129 0,-5-7-129 16,-12-9 129-1,-5-2-129-15,-14 1 0 0,-9 4 0 16,-5 9 0-16,-22 8 0 0,-13 11 0 16,-12 15-129-1,-5 14 129-15,-2 16-129 0,0 8 0 16,0 12 129-1,7 33-129-15,-5 6 129 0,12 22-129 16,5 3 129 0,11 5 0-16,8 6 0 15,6 0 0-15,10-4 0 16,3-13-129-16,20-9 129 0,8-15 0 15,4-9 0-15,0-16 0 16,10-16 129 0,-3-5-129-16,1-18 0 0,-8-18 129 15,0-9-129-15,-6-4 129 16,-1-9-129-16,-14-4 0 15,-5 3 0 1,-9 2 129-16,0 3-129 0,-18 9 0 16,-15 3 0-16,-7 6 0 15,-7 15 0-15,-5 8-129 16,-7 10 129-16,7 3-129 0,-4 18 0 15,9 9 129 1,2 12-129-16,12 8 129 0,7 3-129 16,3 6 129-1,9-1 0-15,6 0-129 0,8 0 129 16,0-9 0-1,0-5 0-15,8-6 0 0,3-10 0 16,-11-25-129-16,26 27 129 16,-26-27 129-16,0 0-129 15,31-11 0-15,-31 11 0 0,9-47 0 16,-6 18 0-1,-3-8 0-15,0-3 0 16,-5 3 0-16,-9-8 0 16,-3 7 0-16,-2 4 0 0,-4 2 129 15,2 3-258 1,21 29 258-16,-43-28-258 15,43 28 129-15,-28-2 0 0,28 2-129 16,-5 30 129-16,5 4 0 16,0 5 0-16,15 0 0 15,1 10 0 1,0-1 0-16,8-2 0 0,-5-9 0 15,0-2 129-15,-19-35-129 16,33 41 0-16,-33-41 0 16,28 0 129-1,-28 0-129-15,19-41 0 0,-10 0 129 16,-2-9-129-16,-7-8 129 0,0-8-129 15,0-1 0 1,-7 1 0-16,-12 1 0 0,-4 13 0 16,-1 13 0-1,-4 2 0-15,0 16 0 0,-5 11-129 16,7 10 129-1,-5 4 0-15,3 22 0 0,2 8-129 16,3-2 129-16,1 17 0 0,1 4 0 16,12 5 0-1,-3-2 0-15,7 4 0 16,5-9 0-16,0 2 0 15,17-6 0-15,4-6 0 0,5-8 129 16,2-6-258 0,5-9 129-16,2 2 0 15,1-13 0-15,4-2 0 16,-5-5 0-16,3-5 0 0,2-13 0 15,0-9 0-15,2-8 0 16,-2-7 0 0,5-5 0-16,4-10 0 0,-4-9 129 15,7-9-129-15,-3-8 0 16,0-2 0-16,3-8 129 15,-5 1-129 1,-2 0 0-16,-3 9 0 0,-2 5 0 16,-9 12 0-16,-5 11 0 15,-5 14 0-15,-7 12 0 16,-14 29 0-16,17-37 0 0,-17 37 0 15,0 0 0 1,0 0 0-16,0 0 0 0,0 0 0 16,0 0 0-1,0 0 0-15,0 0-129 0,0 0 129 16,-10 13 0-1,5 15-129-15,5 6 0 0,0 4 129 16,5 2 0-16,9 2 0 16,7-1-129-16,10-11 258 15,4-11-258-15,3-13 258 0,2-6-129 16,7-23 0-1,-2-16 129-15,2-9-129 16,0-12 0-16,-2-6 0 16,-1-6 129-16,-4-5-129 0,0 3 0 15,-7 4 129 1,0 10-258-16,-9 11 258 15,-1 4-129-15,-9 12 129 0,-14 33-258 16,14-30 129 0,-14 30 129-16,0 0-129 0,0 0 0 15,0 0 0 1,-23 41 0-16,6-8-129 0,-1 10 258 15,-11 12-258 1,-1 5 258-16,-3 12-258 0,-5 12 129 16,-4-3-129-1,2 3 129-15,2-8 0 0,3 3 0 16,0-10 0-16,11-10 0 0,5-23 0 15,8-10 0 1,11-26 0-16,0 0-129 0,0-22 129 16,2-22 0-1,12-11 0-15,5-10 0 0,0 3 0 16,2-1 0-1,-2 1 0-15,-5 6 0 0,0 14 0 16,-7 4 129-16,0 13-129 16,-7 25 0-16,2-28 0 15,-2 28 0-15,0 0-129 16,0 0 129-16,-18 0 0 15,18 0-129-15,0 0 129 16,-26 25 0 0,26-25-129-16,0 0 129 0,-24 32 0 15,24-32 0-15,0 0 0 16,0 0 0-16,-12 28 0 15,12-28 0-15,0 0 0 0,0 0 129 16,0 0-129 0,0 0 0-16,0 0 0 0,-11-23 0 15,11 23 0 1,0-33 0-16,0 33 0 0,0-33 0 15,0 33 0 1,4-34 0-16,-4 34 0 0,10-31 0 16,-10 31 0-1,7-27 0-15,0 2 129 0,-5-6-258 16,3 2 258-16,2-2-258 0,-2-4 258 15,-1 1-129 1,6-2 129-16,-6 3-258 16,4 8 129-16,-8 25 0 15,9-35 0-15,-9 35 129 0,9-28-129 16,-9 28 0-1,0 0 0-15,7-30 0 16,-7 30 0-16,0 0 129 0,7-31-129 16,-7 31 0-16,3-25 0 15,-3 25 0-15,0 0 0 16,2-29 129-1,-2 29-129-15,0 0 0 0,0 0 0 16,0 0 0-16,5-26 0 16,-5 26 0-16,0 0 0 15,0 0 0 1,0 0 0-16,0 0 0 0,9-24 0 15,-9 24 0-15,0 0 0 0,5-25 0 16,-5 25 0 0,0 0 0-16,0 0 0 0,0 0 0 15,12-28 0 1,-12 28 0-16,0 0 0 0,0 0 0 15,19-27 0 1,-19 27 0-16,0 0 0 0,23-36 0 16,-23 36 129-1,17-32-129-15,-17 32 0 0,14-34 0 16,-14 34 0-16,14-28 0 15,-14 28 0-15,16-26 0 16,-16 26 0-16,0 0 0 0,0 0 0 16,24-27 0-1,-24 27 0-15,0 0 0 16,0 0 0-16,0 0 129 15,26-27-129-15,-26 27 0 0,0 0 0 16,0 0 0-16,0 0 0 16,28-24 0-1,-28 24 0-15,0 0 0 0,0 0 0 16,23-20 0-16,-23 20 129 15,0 0-129-15,0 0 0 16,26-17 0 0,-26 17 129-16,0 0-129 0,0 0 0 15,0 0 0-15,0 0 0 16,29-8 0-16,-29 8 0 15,0 0 0-15,0 0 0 0,23 0 0 16,-23 0 0 0,26 4 0-16,-26-4 0 0,26 11 129 15,-26-11-129 1,31 13-129-16,-31-13 258 0,32 13-129 15,-32-13 0 1,31 21 0-16,-31-21 0 0,33 21 0 16,-33-21 0-1,35 25 0-15,-35-25 0 0,36 31 0 16,-36-31 129-16,33 29-258 0,-33-29 258 15,30 27-129 1,-30-27 0-16,24 35 0 16,-24-35 0-16,0 0 0 15,33 37 129-15,-33-37-129 0,0 0 0 16,25 31 0-1,-25-31 0-15,0 0 0 16,26 36 0-16,-26-36 0 0,0 0 0 16,24 37 0-16,-24-37 129 15,14 22-129-15,-14-22 0 16,0 0 0-1,24 28 0-15,-24-28 0 0,0 0 0 16,0 0 0-16,25 28 129 16,-25-28-258-16,0 0 258 15,0 0-129 1,0 0 0-16,0 0 0 0,19 30 0 15,-19-30 0-15,0 0 0 0,0 0 0 16,0 0 0 0,0 0 0-16,0 0 0 0,0 0 0 15,0 0 0 1,0 0 129-16,0 0-129 0,0 0 0 15,0 0 0 1,0 0 0-16,0 0 0 0,0 24 0 16,0-24 0-1,0 0 0-15,0 0 129 0,0 0-129 16,0 0 0-16,0 0 129 15,0 0-129-15,0 0 0 16,-23-12 129-16,23 12-129 16,-21-25 0-16,21 25 0 15,-38-34 0-15,38 34 0 16,-40-39 0-16,14 22 129 15,26 17-129-15,-45-38 0 16,45 38 0-16,-37-40 0 0,37 40 0 16,-38-41 0-1,38 41-129-15,-28-44 129 0,28 44 0 16,-21-39 0-1,21 39 129-15,-19-34-129 0,19 34 0 16,-24-29 0 0,24 29 0-16,0 0 0 0,-28-30 0 15,28 30 0 1,0 0 0-16,0 0-129 0,-26-12 129 15,26 12 129-15,0 0-258 0,0 0 129 16,0 0 0 0,0 0 0-16,-26 0-129 15,26 0 129-15,0 0 0 16,-35 25-129-16,35-25 129 0,-33 41 0 15,12-19 0 1,4 5 0-16,-2 0 0 16,1 1 0-16,18-28 0 15,-26 42 0-15,26-42 0 0,-21 36 0 16,21-36 0-16,-26 30 0 15,26-30 0 1,0 0 0-16,-33 29 0 0,33-29 0 16,0 0 0-16,-33 33 0 15,33-33-129-15,0 0 129 16,-31 36 0-1,31-36 0-15,-16 24 0 0,16-24 0 16,-14 29 0-16,14-29 0 0,-10 27 0 16,10-27 0-1,-7 39 0-15,7-39 0 0,-7 47 0 16,7-15 0-1,-2 3-129-15,2 2 258 0,-3-2-258 16,3 0 258 0,0-4-258-16,0 2 129 0,0-7-129 15,0-26 129 1,0 0 0-16,0 22 129 0,0-22-129 15,0 0 0-15,0 0 0 16,0 0 129-16,0 0-129 16,-4-21 0-16,-3-1 0 0,7 22 0 15,-17-44 0 1,10 15 0-16,-2-5 129 15,4 2-258-15,-2-5 258 16,2-1-258-16,5 10 129 16,0-10 0-16,0 13 0 15,0-3 0-15,0 28-129 16,17-42 129-16,-17 42 0 0,19-41 0 15,-19 41 0-15,21-35-129 16,-21 35 129-16,19-32 0 16,-19 32 0-1,18-37 0-15,-18 37 0 0,22-34 0 16,-22 34 0-16,18-29 0 15,-18 29 0-15,12-31 0 16,-12 31 0-16,10-25 0 0,-10 25 0 16,0 0 0-1,9-30 0-15,-9 30 0 0,0 0-129 16,0 0 129-1,16-23 0-15,-16 23-129 0,0 0 0 16,36-26 129 0,-36 26 0-16,28-14 0 0,-28 14 0 15,35-20 0 1,-35 20-129-16,31-23 258 0,-31 23-129 15,0 0 0-15,30-21 0 0,-30 21 0 16,0 0 129 0,0 0-129-16,0 0 0 15,0 0 0-15,0 0 0 16,0 0 0-16,0 0 0 0,0 0 0 15,0 0 0 1,0 0 0-16,0 0 0 16,0 0 0-16,0 0 0 15,-25 0-129-15,25 0 129 0,-24 11 0 16,24-11-129-16,-31 14 129 15,31-14-129 1,-35 29 129-16,35-29 0 0,-42 44 0 16,16-23-129-16,26-21 129 15,-47 45 0-15,47-45 0 16,-45 45 0-1,45-45 0-15,-38 39 0 0,38-39 0 16,-30 45-129-16,16-20 129 0,4 2 0 16,3-2 0-1,-2 2-129-15,4 1 129 0,-2 0 129 16,7-28-258-1,-2 42 129-15,2-42 0 0,0 34 0 16,0-34 129 0,0 28-129-16,0-28 0 0,0 0 0 15,0 41 0 1,0-41 0-16,0 33 129 0,0-33-258 15,0 30 129-15,0-30 0 16,0 31 0-16,0-31 0 16,2 25 0-16,-2-25-129 15,7 25 129-15,-7-25 0 16,0 0 0-16,17 38-129 15,-17-38 129-15,0 0 0 16,0 0 0-16,33 26 0 16,-33-26 0-16,33 4 0 15,-33-4 0-15,42 0 0 16,-16 0 0-16,0-4 0 0,4-5 0 15,1-3 129 1,6-5-129-16,1-7 129 0,4 3-129 16,3-5 129-1,0 4-258-15,2-6 258 0,-2 0-129 16,-5 2 0-1,-3 10 0-15,-4-1 0 0,-9 4 0 16,-24 13 0-16,40-18 0 0,-40 18 0 16,0 0 129-1,30-13-129-15,-30 13 0 0,0 0 129 16,0 0 0-1,0 0-129-15,0-29 129 0,0 29 0 16,-4-34-129 0,4 34 0-16,-36-36 129 15,36 36-258-15,-42-37 129 16,16 20 0-16,0 10 0 0,3 6 0 15,-3-3 0-15,0 4-129 16,26 0 129 0,-47 29-129-16,26-1 0 0,0 2 129 15,6 9 0-15,-1 11 0 16,7 8 0-16,4-3-129 15,5-6 258 1,2 4-258-16,15-4 258 0,2-6-258 16,-1-10 129-16,11-9 0 15,-1-14 0-15,2 0 129 16,-4-9-129-16,0-1 0 0,0-1 129 15,-26 1-129 1,42-37 129-16,-20 2 0 0,-6 4-129 16,-2-7 129-1,0-1-129-15,-4 0 0 0,-6 0 0 16,-1 5 129-1,-3-4-258-15,0 10 258 0,-5 2-258 16,5 26 129-16,-26-36 0 16,26 36-129-16,-33-14 129 15,33 14-129-15,-30 6 129 0,30-6-129 16,-22 64 129-1,15-20-129-15,5 5 129 16,2 0-129-16,0-4 129 16,2-6-129-16,13-2 129 0,-1-9 0 15,-14-28 0 1,35 8 0-16,-35-8 0 15,40-18 0-15,-19-10 0 0,0-2 129 16,-2-6-129-16,0-2 129 16,0 1-258-16,0 4 258 15,-3 0-129 1,-16 33 0-16,21-36 0 0,-21 36 0 15,0 0 0-15,19-28 0 16,-19 28 129-16,0 0-129 16,0 0 0-1,0 0 0-15,21-27 0 0,-21 27 0 16,0 0 0-16,12-28 0 0,-12 28 0 15,0 0 0 1,14-24 0-16,-14 24 0 0,0 0 0 16,0 0 0-1,0 0 0-15,0 0 0 0,17-25 0 16,-17 25 0-1,0 0 0-15,0 0 0 0,25-25 0 16,-25 25 129-16,0 0-129 0,31-33 0 16,-31 33 0-1,21-26 0-15,-21 26 129 16,24-27-129-16,-24 27 0 15,26-27 0-15,-26 27 0 0,18-29 0 16,-18 29 0 0,19-35 129-16,-19 35-129 15,17-38 0-15,-17 38 0 16,16-41 0-16,-16 41 129 0,7-36-129 15,-7 36-129-15,5-43 129 16,-5 43 0 0,2-29 0-16,-2 29 129 0,3-36-129 15,-3 36 0-15,4-33 0 16,-4 33 0-16,10-38 0 15,-10 38 0 1,14-38 0-16,-14 38 0 0,16-35 0 16,-16 35 0-16,29-31 0 15,-29 31 0-15,28-35 129 16,-28 35-129-16,30-31 0 0,-30 31 0 15,33-35 0 1,-33 35 0-16,36-26 0 0,-36 26 0 16,37-22 0-1,-37 22 0-15,26-15 0 0,-26 15 0 16,26-6 0-1,-26 6 0-15,0 0 0 0,26-11 0 16,-26 11 0-16,0 0 0 16,28-7 0-16,-28 7 129 15,0 0-129-15,26-21 0 0,-26 21 0 16,0 0 129-1,33-6-129-15,-33 6 0 16,0 0 0-16,38 0 129 16,-38 0-129-16,28 0 0 0,-28 0 0 15,24 13 0 1,-24-13 129-16,28 14-129 15,-28-14 0-15,0 0 0 0,30 18 0 16,-30-18 0 0,0 0 0-16,26 23 0 0,-26-23 258 15,19 31-258 1,-19-31 0-16,19 27 0 0,-19-27 129 15,23 39-129 1,-23-39 0-16,17 35 0 0,-17-35 129 16,9 31-129-1,-9-31 0-15,12 31 0 0,-12-31 0 16,9 32 0-16,-9-32 129 0,0 36-129 15,0-36 0 1,0 38 129-16,0-38-129 0,0 47 0 16,0-47 0-1,-7 45 0-15,3-17 0 0,4-28 0 16,-5 45 0-1,5-23-129-15,0-22 129 0,0 38 129 16,0-38-129-16,0 37 0 16,0-37 0-16,0 29 0 15,0-29 0-15,0 0 0 16,5 37 0-16,-5-37 0 15,9 25 0-15,-9-25 0 16,12 28 0 0,-12-28 0-16,23 28 0 0,-23-28 0 15,22 24 0-15,-22-24 0 16,25 27 0-16,-25-27 0 15,19 25 0-15,-19-25 0 0,0 0 0 16,17 32 0 0,-17-32 0-16,0 0 129 0,0 0-129 15,9 26 0 1,-9-26 0-16,0 0 0 0,0 0 0 15,0 0-129 1,0 0 258-16,0 0-258 0,0 0 129 16,0 0 0-1,0 0 0-15,0 0 129 0,0 0-129 16,0 0 0-16,0 0 0 0,0 0 0 15,0 0 0 1,0 0 0-16,0 0 0 16,24 0 0-16,-24 0 0 15,0 0 0-15,0 0 0 0,0 0 0 16,26-27 0-1,-26 27 0-15,16-28 0 16,-16 28 0-16,14-38 0 0,-14 38 0 16,17-39 0-16,-17 39 129 15,14-44-258-15,-14 44 258 16,14-44-129-1,-14 44 0-15,7-38 0 0,-7 38 0 16,0-44 0-16,0 44 0 16,0-34 0-16,0 34 0 15,0-30 0 1,0 30 0-16,-7-35 0 0,7 35 0 15,-5-22 0-15,5 22 0 0,-9-33 0 16,9 33-129 0,-5-32 129-16,5 32 129 0,0 0-129 15,-12-33 0 1,12 33-129-16,0 0 258 0,-4-27-129 15,4 27 0 1,0 0 0-16,0 0 0 0,-7-33-129 16,7 33 129-1,0 0 0-15,0-33 129 0,0 33-129 16,0-28-129-16,0 28 129 15,0-31 129-15,0 31-129 16,9-25 0-16,-9 25 0 0,7-33 0 16,-7 33 0-1,12-35 0-15,-12 35 0 16,12-35 0-16,-12 35 0 15,16-31 0-15,-16 31 0 0,24-28 0 16,-24 28 0-16,28-24 0 16,-28 24 0-1,26-21 0-15,-26 21 0 0,0 0 0 16,26-29 0-16,-26 29 0 15,0 0 0-15,18-33 0 16,-18 33 0 0,0 0 0-16,17-25 0 0,-17 25 0 15,0 0 129-15,0 0-129 16,28-18 0-16,-28 18-129 15,0 0 129-15,0 0 0 0,24-3 0 16,-24 3 129 0,0 0-258-16,0 0 129 0,30-7 0 15,-30 7 0 1,0 0 0-16,31-6 0 0,-31 6 0 15,0 0-129 1,33 0 129-16,-33 0 129 0,26 0-258 16,-26 0 258-1,0 0-129-15,33 0 0 0,-33 0 0 16,25 9 0-16,-25-9 0 0,24 0 0 15,-24 0 0 1,26 8 0-16,-26-8 0 16,0 0 0-16,33 7 0 15,-33-7 0-15,0 0 0 0,33 13 0 16,-33-13 0-1,0 0 0-15,35 22 0 16,-35-22 0-16,21 28 0 0,-21-28 0 16,21 41 0-16,-21-41 0 15,24 32 0-15,-24-32 0 16,16 47 129-1,-16-47-129-15,12 40 0 0,-12-40 0 16,10 37 0-16,-10-37 129 16,7 39-129-16,-7-39 0 15,2 45 0 1,0-17 0-16,1-1 0 0,-3 4 0 15,0 3 0-15,0-2 0 0,0 2 0 16,0-1 0 0,0 5 0-16,0-1 0 0,0 5 0 15,0-1 0 1,0-2 0-16,0-1 0 0,0 4 0 15,7-6 0 1,0-3 0-16,0 0-129 0,-7-33 129 16,12 38 0-1,-12-38 0-15,9 26 129 0,-9-26-129 16,0 0-129-16,0 0 129 15,0 0 129-15,0 0-129 16,26 0 0-16,-26 0 0 16,0 0 0-16,31-37 0 15,-31 37 0-15,30-38 0 16,-30 38 0-16,24-45 0 15,-10 20 0-15,-2 1-129 16,2-7 129-16,0 3 0 0,-5-4 0 16,5-2 0-1,-4-1 0-15,4-4 0 0,0-3 0 16,-5 5 0-1,3 1 0-15,-2 5 0 0,-3 3 129 16,-7 28-258 0,9-41 258-16,-9 41-129 0,0 0-129 15,0 0 129 1,7-24 0-16,-7 24 0 0,0 0 0 15,0 0 0-15,0 0 0 0,17-25-129 16,-17 25 129 0,0 0 0-16,14-25 0 15,-14 25 0-15,0 0 0 16,0 0 0-16,23-27 0 0,-23 27 0 15,0 0 0 1,0 0 0-16,21-33 0 16,-21 33 0-16,17-26 0 15,-17 26 0-15,16-23 0 0,-16 23 0 16,0 0 0-16,24-28 0 15,-24 28 0 1,0 0 129-16,0 0-129 0,0 0 0 16,0 0 0-16,0 0 0 15,0 0 0-15,0 0-129 16,0 0 129-1,0 0 0-15,0 0 0 0,0 0 0 16,5 24 0-16,-5 1 0 0,0 3 0 16,-5 5 0-1,-7 0 0-15,0 3 0 0,5 0 0 16,-7 5 0-1,0-7 0-15,-2-5 0 0,-1 3 0 16,-2-4 0 0,-7 5 129-16,3-4-129 0,-8 1 0 15,1-1 0 1,-6 5-129-16,-1 2 129 0,-8-2 0 15,3 3 0-15,-1 2 0 16,3-5 0-16,3-2-129 16,8-3 129-16,8-2-129 0,21-27 129 15,-14 44 0 1,14-44 0-16,14 21 0 15,12-16-129-15,7-5 129 16,0 0 129-16,9-5-129 0,-6-8 0 16,-3-7 129-1,-3-5-129-15,-6 0 0 16,-8-3 0-16,-2-2 0 0,-9-2 0 15,-5-2 129-15,-12 5-129 16,-11-2 0-16,-15 1 0 16,-7 5 0-1,-6-4 0-15,-13 5 0 0,1 11 0 16,1 6-129-16,1 7 129 15,9 6 0-15,5 10 0 16,14 17-129-16,10 6 129 0,6 6 0 16,13 4 0-1,4-2 0-15,9-2 0 0,12-9-129 16,10-8 258-1,9-14-129-15,2-14 0 0,5-1 0 16,-4-26 0 0,6-12 0-16,-9-10 0 0,-2-9 129 15,-12-4-129 1,-10-4 0-16,-9 0 0 0,-7-1 0 15,-19 2 0-15,-18 8 0 0,-3 8 0 16,-12 6 0 0,0 11 0-16,3 20-129 15,2 12 129-15,2 8 0 16,5 26 0-16,12 11 0 0,4 11 0 15,3 3-129 1,12 2 129-16,6 0 0 16,3-6 0-16,0-9 0 15,10-5 0-15,6-13 0 0,-16-28 0 16,42 25 0-16,-42-25 0 15,45-8 0 1,-24-16 129-16,-4-13-129 0,-3-2 0 16,-5-10 0-16,-4-5 0 15,-5-3 0-15,0 3 0 16,-9 10 129-1,-13-1-258-15,1 11 129 0,-2 10 0 16,-1 10 0-16,-4 11 0 0,2 6 0 16,26-3 0-1,-45 55-129-15,19-16 129 0,10 7 0 16,-5 8 0-1,14 1 0-15,0-5 0 0,7 5 0 16,4-9 0 0,13-9-129-16,6-8 129 0,3-10 0 15,5-8 0 1,-1-11 0-16,1 0 0 0,0-26 0 15,-3-3 0-15,-2-8 0 16,2-12 0-16,-7-1 129 16,-4-2-129-16,-10-1 0 15,-5 2 0-15,-2 9 0 16,-7 1 0-16,-12 9 129 15,19 32-129-15,-52-28 0 16,24 25 0-16,5 3-129 16,-3 5 129-16,26-5 0 15,-40 37 0-15,40-37-129 16,-24 49 129-16,22-15 0 0,2-5 0 15,2 1-129 1,12-1 129-16,8-1 0 0,-22-28 0 16,51 37 0-1,-27-30 0-15,2-7 0 0,0-7 0 16,-8-19 0-1,-1-3 129-15,-5-10-129 0,-5-3 0 16,-7-12 0-16,0 5 129 0,0 3-129 16,-17 1 0-1,-2 4 0-15,1 12 0 16,-8 8 0-16,0 12 0 15,2 9 0-15,-2 13 0 0,1 16 0 16,3 3 0 0,4 15 0-16,1 6 0 15,5 5-129-15,3-3 129 16,7-4 0-16,2-1 0 0,0-11 0 15,11-2 0-15,3-14 0 16,-14-23 0 0,36 23 0-16,-36-23 0 0,40 0 0 15,-40 0 0-15,35-35 0 16,-23 1 0-16,-3-3 0 15,-4-2 0 1,-5-3 129-16,0-3-129 0,-12 0 0 16,-7 3 0-16,-7 6 0 15,1 6 0-15,-1 12 0 16,-3 8 0-16,-1 10 0 0,-3 10-129 15,2 19 129 1,3 14 0-16,2 17-129 0,3-1 129 16,-1 15 0-1,5 8 0-15,8-4 0 0,6 7 0 16,2-2 129-1,3-5-258-15,0-12 129 0,8-6-129 16,3-15 258-16,-11-45-129 16,38 30 0-16,-38-30 0 15,42-21-129-15,-23-16 258 0,0-5-129 16,-10-7 129-1,1-4-129-15,-10 9 0 16,-14 2 0-16,-12 1 0 16,-5 6 0-16,-4 7 0 0,-10 10 0 15,0 8 0 1,-2 9 0-16,5 1-129 15,2 12 129-15,-2 18 0 0,6 4 0 16,1 5 0-16,5-1 0 16,8 7 0-16,6-7 0 15,6-6 0 1,8-3 0-16,2-29-129 0,0 28 129 15,0-28 0-15,33 0 0 16,-33 0 0-16,42-45 0 16,-23 13 0-1,-2-8 0-15,-3-4 129 0,-2-4-129 16,-8 2 0-16,-4 5 129 0,0 0-129 15,-9 5 0 1,-8 6 0-16,17 30 0 0,-37-39 0 16,37 39 0-1,-45-11 0-15,45 11-129 0,-40 8 129 16,40-8 0-1,-31 49 0-15,22-16 0 0,4-4 0 16,5 2 0-16,0 4 0 0,0-8-129 16,0-27 129-1,29 39 0-15,-29-39-258 16,35 9 258-16,-35-9 0 15,35-9 258-15,-35 9-258 0,38-53 0 16,-24 21 0 0,-5-11 0-16,1 0 0 15,-10-3 129-15,0-1-129 16,-3 5 0-16,-13 1 0 0,-8 5 0 15,3 10 0-15,-7 11 0 16,-3 7 0 0,1 8 0-16,-1 17 0 0,1 15 0 15,1 6-129-15,1 14 129 16,5 1 0-16,1 3-258 15,6 6 258 1,7-4 0-16,-1-2 0 0,8-10 0 16,2-4 0-16,0-11 0 15,0-8 0-15,0-23 0 16,0 0 0-16,28 11 0 0,-28-11 0 15,33-37 0 1,-14 4 0-16,4-11 0 0,-1-2 0 16,-4-5 0-1,-4-5 0-15,-2 7 258 0,-7 3-516 16,-5 3 516-1,0 10-258-15,-7 6 0 0,7 27-258 16,-40-23 516-16,12 23-258 16,-5 11-258-16,0 15 258 15,-3 9 0-15,-4 13 0 0,3 7-129 16,-3 11 258-1,4 1-129-15,4 15-129 16,6-5 129-16,7-10 0 16,7-2 0-16,7-13-129 15,5-11 129-15,0-14 0 16,0-27 0-16,33 0 0 15,-9-27-129-15,4-14 258 0,0-7-129 16,5-14 0 0,0-11 0-16,-2 3 129 0,-3-9-129 15,-9 9 0 1,-5 3 0-16,-5-5 0 0,-9 12 129 15,0-1-258 1,-9 12 258-16,-5 14-129 0,-3 7 0 16,17 28 0-1,-40-20-129-15,40 20 258 0,-42 28-258 16,23 10 129-16,3 7 0 0,-1 9 0 15,3 1-129 1,2 0 129-16,8 7 0 0,-1-8 0 16,5-15 0-1,0 2-129-15,7-16 129 0,-7-25 129 16,24 28-258-1,-24-28 129-15,35-3 0 0,-35 3 0 16,35-43 0-16,-11 12 0 16,-1-7 0-16,-2-7 0 15,3 0 0-15,-5 1 0 16,0 4 0-16,-3 8 0 15,-2-1 0-15,-2 6 0 16,-12 27 0 0,16-39 0-16,-16 39 0 0,15-29 0 15,-15 29 0-15,4-37 0 16,-4 37 0-16,5-46 0 15,-5 46 0-15,0-38 0 0,0 38 0 16,-9-36 0 0,9 36 0-16,0 0 0 0,-36 0 0 15,36 0 0 1,-33 39-129-16,12-12 129 0,2 6 0 15,0 11 0 1,3-6 0-16,-1 4 0 0,-1 3 0 16,8-7 0-1,3-2 0-15,5-4 0 0,2-6 0 16,0-26 0-16,12 28 0 0,-12-28 0 15,35-3 0 1,-9-14 0-16,0-8 129 16,-5-5-129-16,0-6 0 15,3-6 0-15,-8-3 0 0,1 0 0 16,-6 3 0-1,-1-3 0-15,-3 1 129 16,-3 6-129-16,-1 2 0 0,-3 13 0 16,0 23 0-16,0-29 0 15,0 29 129-15,0 0-258 16,0 0 129-1,-21 18 0-15,9 16 0 0,-2 7 0 16,-3 4 0-16,-2 9 0 16,1 8 0-16,-6 7 0 15,1 4 0 1,-1-2 0-16,-4 0 0 0,4-5 0 15,-4-9 0-15,2 2 0 0,5-1 0 16,2-9-129 0,-2-8 129-16,4-3-129 0,8-9 258 15,-3-5-258 1,12-24 129-16,0 0 0 0,0 0 0 15,0 0 0 1,0 0 0-16,0 0 0 0,0 0 0 16,0 0-129-1,0 0 129-15,0 0-129 0,14 0 129 16,-14 0 0-16,15-36-129 15,-15 36 129-15,4-43-129 16,-4 43 129-16,0-29-129 0,0 29 129 16,-30-7-129-1,1 7 0-15,-1 19 129 16,-3 14-129-16,0 9 129 15,0 3-129-15,2 5 129 0,3 5-129 16,7-7 129-16,7 7 0 16,7-10-129-1,7-12 129-15,9 0 0 0,15-10 0 16,11-8 129-16,5-9-129 15,17-6 0-15,6-12 0 16,10-9 129 0,7-7-129-16,0-2 0 0,7-6 129 15,3-1-129-15,-6 1 0 16,-4-1 129-16,-7-2-129 15,-9 8 129-15,-8-7 0 0,-11 3-129 16,-12-2 129 0,-12 8-129-16,-9 1 129 0,-10 2-129 15,-2 26 0 1,-7-27 0-16,7 27 0 0,-52 0 129 15,22 0-258 1,-6 27 129-16,1 9 0 0,-3 11 0 16,6 1-129-1,1 13 129-15,7 5-129 0,3 4 129 16,7 3 0-16,9-7 0 0,5-10 0 15,3-3 0 1,20-5 0-16,6-13 0 16,8-18 0-16,8-17 0 15,14-4 129-15,4-31-129 0,10-19 0 16,-2-7 0-1,2-14 129-15,0-16-129 16,-5-2 129-16,-7 6-129 0,-7 9 129 16,-16 13-258-16,-10 5 258 15,-11 13 0-15,-13 16 0 16,-4 31-129-1,0 0 0-15,-30-5 0 0,-1 5 129 16,-7 12-129-16,-9 4 0 16,-2 5 0-16,-17-4-129 15,-2 16 129 1,-10-3-129-16,-7 5 129 0,-11 0-129 15,-8 6 0-15,-11-1 0 0,-10 10 0 16,3-1 129 0,-3-4-129-16,-4 3 129 0,11 8-129 15,1 3 129 1,11 8 0-16,12 6 0 0,14 8-129 15,4 4 129 1,13 0 0-16,2 1-129 0,14-6 129 16,4-11 0-1,8-3 0-15,7-10 0 0,11-11-129 16,3-8 129-16,12-8 0 15,2-29 0-15,2 45 0 16,-2-45 0-16,45 36 0 16,-10-23 0-16,0 0 0 15,17-9 0-15,9-4 129 16,8 0-129-16,18-14 0 15,4-10 0-15,15-12 0 16,3-11 0-16,1-10 0 0,-2-5 0 16,-9-7 129-1,-7 2-129-15,-17-4 0 0,-11 10 129 16,-22 6 0-1,-14 3-129-15,-23 10 0 0,-5 4 0 16,-30 3 129 0,-22 10-129-16,-24-1 0 0,-20 5 0 15,-24 2 0 1,-14 9 0-16,-12 3 0 0,-9 7-129 15,-5 8 129-15,7 20 0 0,9 13-129 16,15 1 129 0,16 11 0-16,19 1 0 15,18 5-129-15,27-2 129 16,23-2 0-16,21-7 0 0,17-9 0 15,28-2-129 1,28-12 129-16,17-3 129 16,19-13-129-16,18-9 129 15,17-16-129-15,11-16 129 0,10-13-129 16,10-14 129-16,-5-11-129 15,-1-6 0 1,-13-5 129-16,-5-1-129 0,-19 4 0 16,-7 10 129-16,-24 4-129 15,-9 16 0-15,-16 3 0 16,-10 13 0-1,-7 6 0-15,-7 9 0 0,-9 6 129 16,-7 0-258-16,-1 4 129 0,-2 4 0 16,1 2 0-1,1-5 0-15,1-2 0 0,4-1 0 16,7-1 0-1,3 2 0-15,5-6 0 0,6 3 0 16,-4-13 0 0,4-7 0-16,-2-3 0 0,3 3 129 15,-5-4-258 1,-8 2 258-16,-4-1-258 0,-9 4 258 15,-3 2-129-15,-28 28 129 16,31-28-129-16,-31 28 0 16,0 0 0-16,4-35 0 0,-4 35 129 15,-9-26-129 1,9 26 0-16,-33-19-129 15,33 19 258-15,-45-7-258 16,22 7 129-16,23 0 0 0,-45 24 0 16,45-24 0-1,-33 35 0-15,33-35 0 16,-21 39-129-16,21-39 129 0,0 27 0 15,0-27 0-15,28 7 0 16,-28-7 0-16,59 0 0 16,-26-1 0-1,9-10 0-15,1-1 0 0,1 0 0 16,-4 2 0-16,3-1 0 15,-6 2 0-15,1 8 0 16,-7-2 0-16,-3 3 129 0,-5 0-129 16,-23 0 0-1,33 0 129-15,-33 0-129 0,0 0 0 16,0 0 129-1,0 0-129-15,0 0 0 0,0 0 0 16,-14 13 129 0,14-13-129-16,-42 17 0 0,7-5 0 15,-3 12 0 1,-11-9 0-16,-15 6 0 0,-7 6 0 15,-16 1 0-15,-9 5-129 0,-17 0 258 16,-16 4-258 0,-17-9 0-16,-10 10 129 15,-13-9 0-15,-15 1 0 16,-4-1-129-16,-12 4 129 0,0-4-129 15,5 3 129 1,11 6 0-16,10 6 0 16,12 2 0-16,18-1 0 15,20 4-129-15,15-2 129 0,18 7 0 16,11-3 0-16,14-1 0 15,14-2 0 1,12 7-129-16,9 0 129 0,10 2 0 16,9 2 0-16,10 0 0 15,2 2-129-15,0-4 129 16,14 2 0-1,12-5 0-15,5-5 0 0,6-7 0 16,8-11 0-16,14-10 0 0,4 0 0 16,6-17 129-1,6-4-129-15,-2-4 0 0,2-20 0 16,-2-3 129-1,-2-8-129-15,-3 1 0 0,-2-4 0 16,0-1 0 0,7 4 0-16,4-1 129 0,6 3-129 15,1 8 0 1,1-3 0-16,4 3 0 0,-1 4 0 15,-6-3 0-15,-2-1 0 16,-2 2 0-16,-3-8-129 16,2 6 258-16,6 4-258 15,-3 0 258-15,5 10-129 16,2 9 0-16,2 2 0 15,-4 2 0-15,-3 13 0 16,-11-7 0-16,-10 2 0 16,-7-3 0-16,-14-7 129 15,-12-1-129-15,-28 1 129 16,33-27-129-16,-33 27 129 0,0 0-129 15,5-29 0 1,-5 29 0-16,0 0 0 0,0 0-129 16,0 0 129-1,0 0 0-15,0 0-129 0,0 0 129 16,38 11 0-1,-13-7 0-15,8 4 0 0,5 1 0 16,7-1 0-16,6 2 129 0,4 8-129 16,3 8-129-1,1 3 258-15,5 1-129 16,-3 5 0-16,-9 3 0 15,-1 2 0-15,-11 2 0 0,-9-12 0 16,-7 0 0 0,-24-30 0-16,16 40 0 15,-16-40 0-15,-2 34 0 16,2-34 129-16,-36 10-129 0,13-10 0 15,-3 0-129-15,-7-6 258 16,0 0-129 0,-7-10-129-16,2-1 129 0,1 0 0 15,-1 6-129-15,-2 6 129 16,5 1 0-16,2 4 0 15,5 4-129 1,28-4 129-16,-45 50 0 0,29-15 0 16,-1 1 0-16,8 5-129 15,4-3 129-15,3 5-129 16,2-12 258-16,0-3-258 0,0-28 258 15,28 34-258 1,-28-34 129-16,40 0 129 0,-14 0-129 16,2-18 129-1,0-9-129-15,-4-2 0 0,-1-5 0 16,-2-4 129-1,-2-1-129-15,-7-5 0 0,-3-1 0 16,-9 0 0-16,0 0 129 16,-16 3-129-16,-12 2 0 15,-10 3 0-15,0 13 0 0,-2 9-129 16,-2 8 129-1,-7 7 0-15,6 22-129 16,1 17 129-16,7 11-129 16,-1 9 129-16,13 5 0 0,-3 11 0 15,12-4 0 1,9-2-129-16,5-1 129 15,12-15 0-15,9-12 0 0,10-8 0 16,9-16 0-16,0-17 129 16,9-1-129-16,3-26 129 15,-3-17-129 1,-2-3 129-16,-2-5-129 0,-7-9 129 15,-8-5-129-15,-4 0 0 16,-14 3 0-16,-12-3 0 16,-2 4 0-1,-24 6 0-15,-7 7 0 0,-7 16-129 16,-5 11 129-16,-7 17 0 0,3 5-129 15,-8 27 129 1,10 16-129-16,5 20 129 0,7 12-129 16,4 7 129-1,12 14 0-15,7 1-129 0,12-6 129 16,15-2 0-1,15-16 0-15,13-10-129 0,8-20 129 16,10-18 0-16,10-25 129 0,-3-16-129 16,-2-28 0-1,2-6 129-15,-4-16-129 16,-3-13 129-16,-14 0-129 15,-9-4 0-15,-10 6 129 0,-9-3-129 16,-10 3 0 0,-9 3 0-16,-4-1 0 15,-20 12-129-15,-7 9 129 16,-4 10 0-16,-5 10-129 0,-7 14 0 15,7 20 129-15,-12 0-129 16,8 30 0 0,1 11 0-16,1 13 129 0,9 12 0 15,0 13-129-15,10 8 129 16,6 6 0-16,8-6-129 15,9 7 258 1,9-3-129-16,17-12 0 0,5-13 0 16,9-24 129-16,7-17-129 15,7-16 0-15,7-9 0 16,-2-37 129-16,2-13-129 0,-5-16 0 15,1-10 129 1,-8-7-129-16,-4-10 129 0,-10-2-129 16,-4-8 0-1,-17-1 0-15,-7 0 0 0,-7 4 129 16,-14 12-258-1,-17 15 258-15,-6 13-258 0,-6 22 129 16,-8 18 0-16,1 20 0 16,-2 32 0-16,-2 22-129 15,7 12 129-15,5 17 0 0,7-2 0 16,9 2 0-1,7 0 0-15,14-11 0 16,5-11 129-16,17-13-129 16,13-13 129-16,8-20-129 15,14-9 0-15,-3-6 129 16,3-12 0-16,2-10-129 15,-7-4 0-15,-5-7-129 0,-11 1 0 16,0 15-645 0,-31-6-3870-16,0 23-129 0,7-34-516 15,-7 6-258 1</inkml:trace>
          <inkml:trace contextRef="#ctx0" brushRef="#br1" timeOffset="59706.0836">5822 1000 129 0,'0'0'3096'0,"-26"0"-1677"15,26 0-774-15,0 0 516 16,-36-6 129-16,36 6 129 0,0 0-129 16,-25-23 129-1,25 23-258-15,-5-37 0 16,-2 15-516-16,7 22 0 15,0-45-129-15,0 45-258 0,4-45 0 16,-1 18-129-16,-1 5 129 16,1-5-258-1,-1 5 258-15,3-5-129 0,-5 5 0 16,0 22 0-16,0-51 0 15,0 51 129-15,0-42-129 16,0 42 0 0,0-41 129-16,0 41-258 0,-5-30 129 15,5 30 0-15,-5-23 0 16,5 23 0-16,0 0 0 15,-14-33-129-15,14 33 129 0,-5-22 0 16,5 22-129 0,-2-35 0-16,2 35 0 0,0-32 0 15,0 32 129 1,0-41-129-16,0 41 0 0,0-23 0 15,0 23 0 1,0 0 0-16,2-32 129 0,-2 32-129 16,0 0 0-1,0 0 129-15,0-24-129 0,0 24 0 16,0 0 0-16,-2-27 129 0,2 27-129 15,0 0 0 1,-12-33 0-16,12 33 0 16,0 0 0-16,-16-28 0 15,16 28 129-15,0 0-129 0,0 0 0 16,-31-21 129-1,31 21-129-15,0 0 129 16,-30 0-129-16,30 0 0 0,-29 0 129 16,29 0-129-16,-35 0 129 15,35 0-129-15,-42 0 129 16,16 0-129-1,2 0 129-15,-2 0-129 0,-2 0 0 16,0 2 129 0,28-2-129-16,-50 10 0 0,50-10 0 15,-47 17 0 1,24-3 0-16,-3-10 0 0,26-4 0 15,-47 13 129-15,21-3-129 0,26-10 0 16,-40 19 0 0,40-19 0-16,-38 26 0 0,38-26 0 15,-28 35 0 1,28-35 0-16,-16 38 0 0,16-38 0 15,-17 31-129 1,17-31 258-16,-12 29-129 0,12-29 0 16,-4 26 0-1,4-26 0-15,0 0 0 0,-7 32 0 16,7-32 0-16,0 0 0 15,-5 23 0-15,5-23 0 16,0 0 0-16,0 0 0 16,0 0 0-16,-19 26 0 15,19-26 0-15,0 0 0 16,0 0 129-16,-21 29-129 15,21-29 0-15,0 0 0 16,-26 37-129-16,26-37 129 0,0 0 129 16,-33 36-129-1,33-36-129-15,-28 26 129 0,28-26 0 16,-33 28 0-1,33-28 0-15,-31 27 0 0,31-27 0 16,-28 26 0 0,28-26 0-16,-19 28 0 0,19-28 0 15,-11 28 0 1,11-28 0-16,0 0 0 0,-7 28 0 15,7-28 0-15,0 0 0 0,0 0 0 16,0 0 0 0,-10 26 0-16,10-26 129 15,0 0-129-15,0 0 0 16,-26 12 0-16,26-12 0 0,-26 16 0 15,26-16 0 1,-40 12 0-16,17 1 0 16,-8-2 0-16,-6-1 0 15,-6 5 0-15,-4-2 0 0,-7 0 0 16,-7-5-129-16,0 8 258 15,-5-5-129 1,0-3-129-16,0 0 129 0,2-3 0 16,3 2 0-16,5-2 0 15,6 0 0-15,1-4 0 16,4 6 0-1,1-3 0-15,8 1 0 0,-4 1 0 16,7-4 0-16,0 1 0 0,3-2 0 16,-3 3 0-1,0-1 0-15,-2-3 0 0,2 2 129 16,2 0-129-1,-4 4 0-15,7 4 0 0,-1-1 0 16,29-9 129 0,-44 25-129-16,44-25 0 0,-40 36 129 15,40-36-129 1,-43 45 129-16,43-45-129 0,-44 48 0 15,20-34 0-15,-4 10 0 16,4-1 0-16,1 0 129 16,23-23-258-16,-40 27 129 0,40-27 0 15,-33 25 129 1,33-25-129-16,-26 24 0 15,26-24 0-15,0 0 258 16,-33 5-258-16,33-5 0 0,0 0 0 16,-33 23 0-1,33-23 129-15,-26 21-129 16,26-21 0-16,-30 28 0 0,30-28 129 15,-31 28-129-15,31-28 0 16,-31 27 0-16,31-27 129 16,-35 28-129-1,35-28 0-15,-38 28 0 0,38-28 0 16,-40 30 0-16,40-30 0 15,-35 39-129-15,35-39 129 16,-30 50 0-16,13-26-129 0,8 4 129 16,-3 3 0-1,7 10 0-15,-4-3-129 0,4 9 129 16,3 2 129-1,-3 7-129-15,0 7 0 0,-4 1 0 16,-1 1 0 0,-1-5 0-16,4 2 0 0,-5-11 0 15,5 2 0 1,-7-8 0-16,7-9 0 0,2-6 0 15,3-6-129-15,2-24 129 0,-8 36 0 16,8-36-258 0,0 25 258-16,0-25-129 15,0 0 129-15,36 8-129 16,-36-8 258-16,40 0-129 0,-14-2 0 15,0-9 0 1,-1 1 0-16,-25 10 0 16,48-27 0-16,-48 27 129 15,42-39-129-15,-42 39 0 0,30-45 0 16,-18 23 258-16,0-5-258 15,-10 0 129 1,1-1-129-16,-3-1 129 0,0-2-129 16,-5 6 0-16,-4-3 0 15,-3 5 129-15,2-5-129 16,10 28 0-1,-25-41 0-15,25 41 0 0,-17-36 0 16,17 36 0-16,-19-45 0 0,5 18 0 16,14 27 0-1,-33-53 0-15,10 28 0 16,-6-2 129-16,1-1-129 15,-2-4 0-15,-1 9 129 0,3 1-129 16,28 22 0 0,-54-36 129-16,54 36-129 0,-38-34 0 15,38 34 129 1,-38-26-129-16,38 26 0 0,-33-38 0 15,33 38 0-15,-37-46 129 16,37 46-129-16,-40-45 0 16,19 18 0-16,21 27 129 15,-40-38-129-15,40 38 0 16,-36-28 0-16,36 28 0 15,-28-12-129-15,28 12 129 16,-28-9 0-16,28 9 0 16,0 0 0-16,-33-7 0 15,33 7 0-15,0 0 0 16,0 0 0-16,-26 0 0 0,26 0 0 15,0 0 0 1,0 0 0-16,0 0 0 0,0 0 0 16,0 0 0-1,0 0 0-15,0 0 0 0,-28-25-129 16,28 25 129-1,0 0 0-15,-24-25 0 0,24 25 0 16,0 0 0-16,-30-29 0 0,30 29 0 16,0 0 0-1,-31-29 0-15,31 29 0 16,0 0 0-16,0 0 0 15,-31-28 0-15,31 28 0 0,0 0-129 16,0 0 129 0,0 0-129-16,0 0 129 15,-9 12-129-15,9-12 129 16,0 38-129-16,9-12 129 0,3 1-129 15,-5 1 129-15,7 0 0 16,-2 0 0 0,0-6 0-16,-12-22 0 0,19 39 0 15,-19-39 0-15,11 37 0 16,-11-37 0-16,10 35 0 15,-10-35 0 1,12 31 0-16,-12-31-129 0,7 29 258 16,-7-29-129-16,0 0-129 15,11 28 129-15,-11-28 0 16,0 0 129-16,0 0-129 0,0 0 0 15,0 0 0 1,0 0 0-16,0 0 0 0,0-19 129 16,0 19-129-1,-11-38 0-15,4 10 0 0,-7 0 0 16,6 2 0-1,-3 1 0-15,-1-1 0 0,5-1 0 16,-3 0 0-16,6 5 0 16,4 22 0-16,-10-45 0 15,8 18 0-15,0-5 0 0,-1 6 0 16,-4-13 129-1,5 1-129-15,0 0 129 16,-1-2-258-16,-2-1 258 16,3 3-258-16,0 7 129 0,-3-7 0 15,-2 9 129 1,0 3-129-16,0-6 0 15,-3 5 0-15,-1-1 0 0,-1 5 0 16,12 23 0-16,-21-43 0 16,21 43 0-16,-26-40 129 15,26 40-258 1,-24-45 129-16,24 45 0 0,-28-48 129 15,28 48-258-15,-28-39 258 16,28 39-258-16,-28-37 129 16,28 37 129-1,0 0-129-15,-29-27-129 0,29 27 129 16,0 0 129-16,0 0-258 0,0 0 129 15,-18-23 0 1,18 23 0-16,0 0 0 0,0 0 0 16,0 0 0-1,-5-27 0-15,5 27 0 0,0 0 0 16,0 0 0-1,0 0 0-15,0 0 0 0,-14-28 0 16,14 28 0-16,0 0 0 0,-12-33 0 16,12 33 0-1,0 0 0-15,-7-33 0 16,7 33 0-16,-9-28 0 15,9 28-129-15,0 0 258 0,0 0-129 16,-5-27 0 0,5 27-129-16,0 0 129 15,0 0 0-15,0 0 0 16,0 0-129-16,0 0 129 0,0 0 0 15,0 0 0-15,0 0-129 16,-7 16 129 0,7-16 0-16,0 0 0 0,-5 39 0 15,5-39-129-15,-12 33 129 16,12-33 0-16,-9 39 0 15,9-39 0 1,-12 36 0-16,12-36 0 0,-9 36 0 16,9-36 0-16,-7 33 0 15,7-33 0-15,-12 25 0 16,12-25 0-16,-12 41 0 0,12-41 0 15,-7 41-129 1,7-41 129-16,-9 39 0 0,9-39 129 16,-3 36-129-1,3-36 0-15,-2 31-129 0,2-31 258 16,-10 28-129-1,10-28 0-15,-4 44-129 0,4-44 129 16,-10 46 0-16,8-18 0 16,0 1 0-16,-1 3 0 15,3 4 129-15,0-6-129 0,0 5 129 16,0-2-258-1,0-6 258-15,0 4-258 16,0-31 129-16,0 41 0 16,0-41 0-16,0 28-129 15,0-28 258-15,0 0-129 16,-16 26 0-16,16-26 0 15,0 0 0-15,-24 27 0 0,24-27 0 16,0 0 0 0,0 0 0-16,-21 25 0 0,21-25 129 15,0 0-129 1,0 0 0-16,0 0 0 0,-28 4 0 15,28-4 0 1,0 0 0-16,0 0 0 0,-31 5 0 16,31-5 0-1,0 0 0-15,0 0 0 0,0 0 0 16,0 0 0-16,-28 4 0 0,28-4 0 15,0 0 0 1,0 0 0-16,-31 0 0 0,31 0 0 16,-23 12 0-1,23-12 0-15,-28 11 0 0,28-11-129 16,0 0 129-1,-33 14 129-15,33-14-129 0,0 0 0 16,-28 14 0-16,28-14 0 16,0 0 0-1,0 0 0-15,-31-10 0 0,31 10 0 16,0 0 0-16,-33-29 0 15,33 29 0-15,-28-16 0 16,28 16 0 0,-26-9 0-16,26 9 0 0,-24-2-129 15,24 2 129-15,0 0 129 16,-33 0-129-16,33 0 0 15,-28-5 0-15,28 5 0 0,-30-8 0 16,30 8 0 0,-38-9 0-16,38 9 0 0,-38-4 0 15,38 4 0 1,-28-7 0-16,28 7 0 0,0 0 0 15,-28 0 0 1,28 0 0-16,0 0 0 0,0 0 0 16,0 0 0-1,-24 0 0-15,24 0 0 0,0 0 0 16,0 0 0-16,0 0 0 0,0 0 0 15,0 0 0 1,-28 10 0-16,28-10 0 16,0 0 0-16,0 0 0 15,0 0 0-15,-19 25-129 0,19-25 129 16,0 0 129-1,0 0-129-15,-16 25-129 16,16-25 258-16,0 0-129 0,0 0 0 16,0 0 0-16,0 0 0 15,0 0 0-15,0 0 0 16,0 0 0-1,0 0 0-15,0 0 0 0,0 0 0 16,-21 23 0-16,21-23 0 16,0 27 0-16,0-27-129 15,21 31 129 1,-21-31 0-16,26 38 0 0,-26-38 0 15,44 28 0-15,-44-28 0 0,50 17-129 16,-22-9 258 0,-2 1-129-16,2-3 0 0,-4-1 0 15,2-4-129 1,-26-1 129-16,47 10 0 0,-47-10 0 15,49 6 0 1,-18-6 0-16,2 0 0 0,7 0 0 16,2 0 0-1,-2-9 0-15,5-4 129 0,-3-3-129 16,-7-1 0-16,-2 1 0 15,-7 5 0-15,-26 11 0 16,35-21 0-16,-35 21 0 0,0 0 0 16,26-17 0-1,-26 17 0-15,0 0-129 16,36 0 129-16,-36 0 0 15,47 6 0-15,-10-3 0 0,10-2 0 16,5-1 0-16,5 0 0 16,1 0 0-1,-1-4 0-15,2-2 0 0,-3-2 0 16,-4 4 0-16,0-1 0 15,-10 3 0-15,5 2 0 16,-2 0 0 0,2 8 0-16,5 3 0 0,-1 5 0 15,8-4 0-15,0 5 0 16,-2-4 0-16,4-1 0 15,-2 0 0-15,-3-11 0 0,-4 2 0 16,2-3 0 0,-9 0 0-16,2 0 0 0,0 0 0 15,-3-3 0 1,8-3 0-16,0 4 0 0,4 2 0 15,3 0 0 1,2 0 129-16,5 0-129 0,5 0 0 16,-5 8 0-1,2 7 0-15,0-3 0 0,-4-7 0 16,-1 5 0-16,-1-3 0 0,-6 2 0 15,-4-2 129 1,2-7-129-16,-5 0 0 16,1-5 0-16,6-6 0 15,-4-1 129-15,4-8-129 0,-4-7 0 16,2-8 0-1,-2 6 0-15,0-1 129 16,2-5-129-16,-7 3 0 0,0-6 0 16,-2 11 0-16,0-2 0 15,-1 12 0-15,-1-4 0 16,1 10 0-1,3-5 129-15,3 10-129 0,-1 0 0 16,1 4 0 0,1-1 129-16,4-14-258 0,-4 12 258 15,8-11-258 1,-5 14 129-16,0-11-129 0,3 11 258 15,2 0-258-15,-3-2 129 0,3 4 0 16,0 0 0 0,-5 0 129-16,2 0-129 0,-6 0 0 15,-5 0 0 1,-5-6-129-16,-8 6 258 0,-3 0-129 15,-29 0 0 1,35 0 0-16,-35 0 0 0,0 0 129 16,28 27-258-1,-28-27 258-15,3 39-258 0,-3-39 129 16,0 45 0-16,0-17 0 15,-3-2-129-15,3-26 129 16,-14 34 0-16,14-34 0 16,-14 31 129-16,14-31-129 15,-19 27 0-15,19-27 0 16,0 0 0-16,-37 24 0 15,37-24 0-15,-26 3 0 16,26-3 0-16,-29 0 0 0,29 0 0 16,-25 0 0-1,25 0 0-15,0 0 0 0,0 0 0 16,0 0-129-1,0 0 0-15,0 0 129 0,0 0 0 16,0 0-129 0,16-13 129-16,-16 13 0 0,47-45 129 15,-19 21-129 1,1-14 129-16,-4-1-258 0,1-6 387 15,5 3-387-15,-5-3 258 0,0 0-258 16,-8 15 258 0,8-3-258-16,-4 6 129 15,-22 27 129-15,37-41-129 16,-37 41 0-16,31-36 0 0,-31 36 0 15,26-33 0 1,-26 33 129-16,9-38-129 16,-9 38 0-16,0-39 0 15,0 39 129-15,-16-29-129 0,16 29 0 16,-31-24 0-16,31 24 0 15,-40-8 0 1,40 8-129-16,-35 0 129 0,35 0 0 16,-29 0 0-16,29 0-129 15,-25 2 129-15,25-2 0 16,0 0 0-1,0 0 0-15,-24 4 0 0,24-4 129 16,0 0-129-16,0 0 0 0,0 0-129 16,0 0 129-1,0 0 129-15,0 0-258 0,0 0 129 16,0 0 0-1,0 0 0-15,0 0 0 0,0 0 129 16,0 0-129 0,0 0 0-16,0 0 0 0,0 0 0 15,5-15 0 1,-5 15 129-16,0 0-258 0,0 0 129 15,0 0 0-15,0 0-129 16,0 0 129-16,0 0 0 16,26-10 0-16,-26 10 0 0,23-18 0 15,-23 18 129 1,28-27-129-16,-28 27 0 15,31-23 0-15,-31 23 0 16,26-28 129-16,-26 28-129 0,0 0 0 16,26-27 0-1,-26 27 0-15,0 0 0 16,0 0 0-16,0 0 0 0,21-33 0 15,-21 33 0-15,0 0 0 16,0 0 0-16,19-27 0 16,-19 27 0-1,0 0 0-15,0 0 129 0,0 0-129 16,0 0 0-16,0 0 0 15,0 0 0-15,0 0 0 16,0 0 0-16,0 0 0 0,0 0 0 16,0 0 0-1,0 0 0-15,0 0 0 0,0 0 0 16,0 0 0-1,0 0 0-15,0 0 0 0,0 0 0 16,-26 6 0 0,26-6 0-16,-47 20 0 0,19-9-129 15,-1-4 129 1,-6 9 0-16,2-6 0 0,3 1 0 15,-3-3 0-15,2 1 0 0,3 2 0 16,4-1 0 0,24-10 0-16,-44 19-129 15,44-19 129-15,-38 17 0 16,38-17 0-16,-24 10 0 0,24-10 0 15,0 0 129 1,-28 4-129-16,28-4 0 16,0 0 0-16,0 0 0 15,0 0 0-15,0 0-129 0,0 0 129 16,0 0 0-16,0 0 0 15,0 0 0 1,0 0 0-16,0 0 0 0,0 0 0 16,0 0 0-16,17-5 0 15,-17 5 0-15,0 0 0 16,0 0-129-1,30-9 129-15,-30 9 0 0,0 0 129 16,26-8-129-16,-26 8 0 0,0 0 0 16,33-20 0-1,-33 20 0-15,0 0 0 0,31-18 0 16,-31 18 0-1,0 0 0-15,23-18 0 0,-23 18 0 16,0 0 0 0,0 0 0-16,28-2 0 0,-28 2 0 15,0 0 0 1,26 0 0-16,-26 0 0 0,0 0 0 15,28 0 0-15,-28 0 0 16,0 0 0-16,26-8 0 16,-26 8 0-16,0 0 0 15,26-10 0-15,-26 10 129 16,0 0-129-16,31-6 0 15,-31 6 0-15,0 0 0 16,28-5 0-16,-28 5 0 16,0 0 0-16,0 0 0 15,24-7 0-15,-24 7 0 16,0 0 129-16,0 0-129 0,25-4 0 15,-25 4 0 1,0 0 0-16,26-5 0 0,-26 5 0 16,0 0 129-1,0 0-258-15,24-6 129 0,-24 6 0 16,0 0 129-1,0 0-258-15,0 0 129 0,0 0 129 16,0 0-129-16,0 0 0 0,0 0 0 16,0 0 0-1,26-1 0-15,-26 1 0 16,0 0 0-16,0 0 0 15,0 0 0-15,0 0 0 0,0 0 0 16,0 0 0 0,28-11 0-16,-28 11 0 15,0 0 0-15,0 0 0 16,24-9 0-16,-24 9 129 0,0 0-129 15,0 0 0-15,28-12 0 16,-28 12 0 0,0 0 129-16,0 0-129 0,0 0 0 15,0 0 0-15,0 0 0 16,26-28 129-16,-26 28-129 15,0 0 0 1,0 0 0-16,0 0 0 0,21-28 0 16,-21 28 0-16,0 0 0 15,0 0 0-15,26-21 0 16,-26 21-129-16,0 0 129 0,0 0 0 15,28-17 0 1,-28 17 0-16,0 0 0 0,0 0 0 16,23-11 0-1,-23 11 0-15,0 0 0 0,0 0 0 16,0 0 0-1,0 0 0-15,26 0 0 0,-26 0 0 16,0 0 0-16,0 0 0 16,0 0 0-16,0 0 0 15,0 0 0-15,22 12 0 0,-22-12 0 16,0 0 0-1,0 0 0-15,0 0 0 16,28 28 0-16,-28-28 0 16,0 0 129-16,0 0-129 0,0 0 0 15,26 21 0 1,-26-21 0-16,0 0 0 15,0 0 0-15,0 0 0 0,23 23 0 16,-23-23 0-16,0 0 0 16,0 0 0-16,0 0 0 15,24 25 0 1,-24-25 0-16,0 0 0 0,0 0 0 15,26 24 129-15,-26-24-129 16,0 0 0-16,0 0 0 16,21 27 0-1,-21-27 129-15,0 0-129 0,14 27 0 16,-14-27 0-16,0 0 0 0,0 0 0 15,19 28 0 1,-19-28 0-16,0 0 0 0,0 0 129 16,0 0-129-1,19 23 0-15,-19-23 0 0,0 0 129 16,0 0-129 0,0 0 0-16,4 27 129 0,-4-27-129 15,0 27 0-15,0-27 0 0,0 0 0 16,-4 29 0-1,4-29 129-15,0 0-129 16,-3 30 0-16,3-30 0 16,0 0 0-16,0 26 0 0,0-26 0 15,0 0 0 1,0 0 129-16,-12 30-129 15,12-30 0-15,0 0 258 16,-21 36-258-16,21-36 0 0,-28 30 0 16,28-30 0-16,-31 28 0 15,31-28 0 1,-33 28 0-16,33-28 0 0,-32 21 129 15,32-21-129-15,-26 20 0 16,26-20 0-16,0 0 0 16,-33 19 0-1,33-19 129-15,0 0-129 0,0 0 0 16,0 0 0-16,0 0 0 15,0 0 129-15,0 0-129 16,0 0 0-16,0 0 0 0,0 0 0 16,0 0 0-1,0 0 0-15,-3-18 0 0,3 18 0 16,0 0 0-1,10-31 0-15,-10 31 0 0,21-31 0 16,-21 31 0 0,26-41 0-16,-26 41 0 0,21-43 0 15,-21 43 0-15,19-34 0 16,-19 34 0-16,16-22 0 15,-16 22 0-15,0 0 0 16,0 0 0-16,21-28 0 16,-21 28 0-16,0 0 0 15,5-27 0-15,-5 27 0 16,0 0 129-16,5-31-129 15,-5 31 0-15,5-28 0 16,-5 28 0-16,4-25 0 16,-4 25 0-16,0 0 0 0,5-37-129 15,-5 37 129 1,0 0 0-16,14-32-129 0,-14 32 129 15,12-27 0 1,-12 27 0-16,12-25 0 0,-12 25 129 16,4-25-129-1,-4 25 0-15,0-24 0 0,0 24 0 16,0 0 0-1,0-28 0-15,0 28 0 0,0 0 0 16,-28-30 0-16,28 30 0 0,-30-19 0 16,30 19 129-1,-43-10-129-15,43 10 0 0,-42-10-129 16,16 9 129-1,0 1 0-15,26 0 0 16,-47 1-129-16,47-1 129 16,-45 14 0-16,45-14 0 0,-37 25 0 15,37-25 0-15,-40 38-129 16,40-38 258-1,-33 44-258-15,16-19 129 0,17-25 0 16,-26 44 0-16,26-44 0 16,-23 40 0-16,23-40 0 15,-24 38-129 1,24-38 129-16,-14 38 0 0,14-38 0 15,-12 51 0-15,12-51 0 16,-18 43 0-16,13-15 0 16,5-28 0-16,-12 52 0 0,12-52 0 15,-7 42-258 1,7-16 258-16,0-26 0 0,0 38 0 15,0-38 0 1,0 33 0-16,0-33 258 0,0 24-258 16,0-24 0-1,0 0 0-15,0 31 0 0,0-31 0 16,0 0 0-1,0 0 0-15,0 0 0 0,0 0 0 16,0 0 0-16,24 16 0 0,-24-16 0 16,23-16 0-1,-23 16 0-15,28-39 0 16,-14 12 0-16,8-4 0 15,-6 2 0-15,3-4 129 0,0 0-129 16,0 0-129 0,-3 0 258-16,3 5-258 15,-3 2 129-15,1 3 0 0,-17 23 0 16,30-43 0-16,-30 43 0 15,31-32 0-15,-31 32 0 16,0 0 0 0,28-34 129-16,-28 34-258 0,0 0 129 15,0 0 0-15,0 0 0 16,0 0 0-16,0 0 0 15,0 0 0 1,0 0 0-16,0 0 0 0,26 0 0 16,-26 0 0-16,0 0 0 0,0 0-258 15,17 16 258 1,-17-16 258-16,0 0-258 0,7 38 0 15,-7-38 0 1,0 36 0-16,0-11 0 0,0 1 0 16,-5 3 0-1,-7 4 0-15,5-1 0 0,-5-3 0 16,1 6 0-1,1 2 0-15,-4-7 0 0,2 0 0 16,1-4 0-16,3 3 0 16,-1 3 129-16,9-32-258 15,-14 47 129-15,14-47-258 0,-5 39 516 16,5-39-516-1,0 0 129-15,0 28 258 16,0-28-258-16,0 0 258 16,0 0-129-16,0 0 258 0,14-26-258 15,-14 26 0-15,0 0 0 16,29-38 129-1,-29 38-258-15,21-28 129 0,-21 28-258 16,16-30 516-16,-16 30-258 16,0 0 0-16,17-31 0 15,-17 31 0 1,0 0 0-16,0-33 0 0,0 33 0 15,-21-22 0-15,21 22 0 16,-45-16-258-16,14 16 258 16,-6 0 0-16,1 0-129 0,-8 19 0 15,-1 15 129 1,-2 7-129-16,7 5 0 0,-3 7 0 15,8 3 129 1,5-1-129-16,6-3 258 0,10 2-258 16,9-15 129-1,3-5 0-15,2-2 0 0,0-32 0 16,21 34-129-1,-21-34 258-15,47 11-129 0,-19-11 0 16,5-5 129-16,-2-11-129 0,2-8 0 16,-3 9 129-1,-1-2-129-15,-1 0 0 16,-28 17 129-16,42-37-258 15,-42 37 258-15,31-22-129 0,-31 22 0 16,0 0 0 0,30-34 0-16,-30 34 0 15,0 0 0-15,0 0 0 0,0 0 129 16,0 0-129-16,0 0 0 15,0 0 0-15,0 0 0 16,0 0 0 0,0 0-129-16,-21 0 129 0,21 0 0 15,-33 11 0 1,33-11 0-16,-37 37-129 0,20-12 129 15,17-25 0 1,-28 48 0-16,19-26 0 0,6 5-129 16,3-27 129-16,0 39 0 0,0-39 0 15,31 27-129 1,-31-27 129-16,44 12 129 0,-15-12-129 15,1-4 0 1,1-8 0-16,-5-5 0 0,4-3 0 16,1-4 0-1,0 7 0-15,-1-6 0 0,-2 2 0 16,-2-1 0-1,-26 22 0-15,45-33 0 0,-45 33 0 16,31-27 129-16,-31 27-129 16,0 0 0-16,16-29 0 15,-16 29 0-15,0 0 0 16,-19-17 0-16,19 17 0 15,-49-8 0-15,23 8-129 16,-5 4 129-16,-4 1-129 16,7 18 129-16,-3-1-129 15,3 11 0-15,2 6 0 0,7 3 0 16,5 0 129-1,9-1-129-15,5-5 129 0,0-8-129 16,0-28 129 0,40 36 0-16,-9-36 0 0,2 0 0 15,7-16 0 1,-2-11 129-16,2-1-129 0,-5-1 0 15,3-2 129 1,-8-6-129-16,-4 7 0 0,-2 3 0 16,-10-1 0-16,-3 0 129 0,-3 2 0 15,-8 3-129 1,0 23 0-16,-5-37 0 15,5 37 0-15,-38-23 0 16,38 23 0-16,-40-4 0 0,14 4-258 16,26 0 258-1,-44 21 0-15,44-21-129 16,-36 43 129-16,24-20-129 15,5 4 129-15,7 4 0 0,0-31-129 16,3 42 129-16,-3-42 0 16,37 21 0-1,-11-21 0-15,5 0 0 0,-1-10 0 16,3-9 0-16,-2-3 0 15,0-10 129-15,-3 11-129 16,-9-7 0 0,2 0 0-16,-7 1 129 0,0-2 0 15,-7-5-129-15,-2 9 129 0,-5 25-129 16,0-35 129-1,0 35-129-15,0-26 129 0,0 26-129 16,0 0 0 0,0 0 0-16,-26 0 0 0,26 0 0 15,0 0-129 1,-31 0 129-16,31 0 0 0,-25 0 0 15,25 0-129 1,0 0 129-16,-31 5-129 0,31-5 129 16,0 0 0-16,0 0 0 15,0 0-129-15,0 0 129 16,0 0 0-16,0 0 0 0,0 0 0 15,0 0 0 1,0 0 0-16,0 0 0 16,0 0 0-16,0 0 129 15,0 0-258-15,0 0 129 0,0 0 0 16,0 0 0-1,0 0 0-15,0 0 0 16,0 29-129-16,0-29 258 0,0 0 0 16,0 0-129-16,0 0-129 15,-35 3 129-15,35-3-129 16,-33 7 129-1,33-7-129-15,-40 6 129 0,14 10-129 16,0 0 129-16,2 5 0 16,24-21-129-16,-44 39 129 15,44-39 0-15,-33 27 0 0,33-27 0 16,0 0 0-1,-17 24 0-15,17-24-129 0,0 0 129 16,0 0 0 0,0 0 0-16,21 0 0 0,-21 0 0 15,29-7 0 1,-29 7 0-16,33-11 0 0,-33 11 0 15,40-15 0 1,-40 15 0-16,42-12 0 0,-16 3 0 16,-26 9 0-16,47-19 0 0,-21 0 0 15,-26 19 0 1,40-35 129-16,-40 35 0 15,35-28 0-15,-35 28-129 16,31-22 129-16,-31 22-129 0,0 0 129 16,26-16-129-1,-26 16 0-15,25-12 0 16,-25 12 0-16,0 0 0 15,31-21 0-15,-31 21-129 0,28-16 129 16,-28 16 0-16,29-15 0 16,-29 15-129-1,25-7 129-15,-25 7-129 0,31-7 129 16,-31 7 0-16,26-7 0 15,-26 7 0-15,0 0 0 16,28-9 0 0,-28 9 0-16,0 0 0 0,0 0 0 15,0 0 0-15,0 0 0 0,0 0 0 16,28-16 0-1,-28 16 0-15,0 0 0 0,0 0 0 16,24-13 0 0,-24 13 0-16,0 0 0 0,28-15 0 15,-28 15 0 1,0 0 0-16,28-10 0 0,-28 10 0 15,0 0 0 1,29-9 0-16,-29 9 0 0,0 0 0 16,0 0 0-16,25 0 0 15,-25 0 0-15,0 0 0 16,0 0 0-16,0 0 0 15,0 0 0-15,18 0 0 16</inkml:trace>
          <inkml:trace contextRef="#ctx0" brushRef="#br1" timeOffset="59632.0835">6568 1194 645 0,'0'0'2580'0,"0"0"-129"0,0 0 129 16,0 0-516-1,-17-11-387-15,17 11-387 0,0 0-129 16,-26 0-258 0,26 0-258-16,0 0 129 0,-25-4-387 15,25 4 0 1,0 0-129-16,0 0-129 0,2-42 0 15,-2 42 258-15,23-33-387 0,-23 33 129 16,26-19-129 0,-26 19 129-16,26-23-129 0,-26 23 0 15,0 0 129 1,31-21-129-16,-31 21 0 0,0 0 0 15,0 0 129 1,0 0-129-16,0 0 129 16,0 0 0-16,0 0-129 15,0 0 129-15,0 0-129 0,14 23 129 16,-12 5-129-16,5 0 129 15,-5 5 0 1,5 1-258-16,5 3 258 0,0-11-258 16,2 1 258-16,-2 1-129 15,-12-28 0-15,21 39-129 16,-21-39 129-1,0 0 129-15,0 0 0 0,21 29-129 16,-21-29 129-16,0 0 0 0,0 0 0 16,0 0 0-1,0 0 0-15,0-22 0 0,0 22 0 16,-2-29 129-1,2 29-258-15,-10-30 258 0,10 30-258 16,-9-28 129 0,9 28-129-16,0 0 129 0,-14-34 0 15,14 34-129 1,-7-29 0-16,7 29 0 0,-10-37-129 15,10 37 129-15,-2-43 0 16,2 43 0-16,0-34 0 16,0 34 0-16,0-28 0 0,0 28 0 15,0-24 129 1,0 24-129-16,0 0 0 15,7-29 0-15,-7 29 0 16,0 0 0-16,9-37 258 0,-9 37-258 16,7-29-258-1,-7 29 516-15,12-35-258 16,-12 35 0-16,12-38 0 0,-12 38 0 15,12-28 0-15,-12 28 0 16,0 0 0-16,0 0 0 16,11-27 0-1,-11 27 0-15,0 0 0 0,0 0 0 16,0 0 0-16,0 0 0 15,0 0 129-15,0 0-129 16,7-22 129-16,-7 22-129 0,0 0 129 16,0 0-129-1,-7-26 129-15,7 26-129 0,0 0 129 16,-28-23-129-1,28 23 0-15,-30-24 0 0,30 24 0 16,-36-20 129 0,36 20-129-16,-30-18 0 0,30 18-129 15,-26-20 129 1,26 20 129-16,0 0-258 0,-35-33 129 15,35 33 0-15,-23-12 0 0,23 12 0 16,-29-11 129 0,29 11-129-16,-35-9 0 15,35 9 0-15,-47-7 0 16,21 6 0-16,1-3 0 0,-1 4 0 15,-2 0 0 1,2 0 0-16,0 0 129 16,26 0-129-16,-40 0 0 15,40 0-129-15,-33 14 129 0,33-14 0 16,-28 19 0-16,28-19 0 15,-30 24 129 1,30-24-129-16,-33 31-129 0,33-31 129 16,-45 37 0-16,20-19 0 15,1 2 0-15,-2 4 0 16,3-2 0-1,23-22 0-15,-42 44 0 0,42-44 0 16,-38 33-129-16,38-33 258 0,-23 28-129 16,23-28-129-1,0 0 129-15,-28 24 129 0,28-24-129 16,0 0 0-1,0 0 0-15,0 0 0 0,0 0 0 16,0 0 0 0,0 0-129-16,0 0 129 0,0 0 0 15,0 0 0 1,0 0 0-16,0 0 0 0,0-18 0 15,0 18 0-15,0 0 0 16,0 0 0-16,14-29 0 16,-14 29 0-16,0 0 0 0,9-26 0 15,-9 26 0 1,0 0 0-16,0 0 0 15,0 0 0-15,12-24 0 16,-12 24 0-16,0 0 0 0,0 0 0 16,0 0 0-1,0 0 0-15,0 0-129 16,0 0 129-16,18-32 0 0,-18 32 0 15,15-22 0-15,-15 22 0 16,0 0 0-16,28-33 0 16,-28 33 0-1,0 0-129-15,35-12 258 0,-35 12-258 16,28-11 129-1,-28 11 0-15,28-9 0 0,-28 9 129 16,33-15-129-16,-33 15 0 0,26-10 0 16,-26 10 0-1,23-9 0-15,-23 9 0 0,0 0 0 16,31-5 0-1,-31 5 0-15,0 0 0 0,28-12 0 16,-28 12 0 0,0 0 0-16,0 0 0 0,26-10 0 15,-26 10 0 1,0 0 0-16,0 0 0 0,0 0 0 15,0 0 0-15,0 0 0 16,0 0 0-16,0 0 0 16,0 0 0-16,0 0 129 15,0 0-129-15,0 0 0 16,0 0 129-16,0 0-129 15,0 0 0 1,0 0 129-16,0 0-129 0,-14-21 0 16,14 21 0-16,0 0 0 15,-43-7 0-15,43 7 0 16,-32-1 0-16,32 1-129 0,-43-10 129 15,43 10 0 1,-40-12 0-16,40 12 0 0,-37-6 0 16,37 6-129-1,-33-4 129-15,33 4 0 0,0 0 0 16,-30 5-129-1,30-5 129-15,0 0-129 0,0 0 129 16,-5 33-129-16,5-33 129 16,0 0 0-16,0 0-129 15,0 0 129-15,7 23 0 0,-7-23 0 16,0 0 0-1,0 0 0-15,21 27 0 16,-21-27-129-16,14 38 129 16,-2-12 0-16,2 4 0 0,2 1 0 15,-2 2 0 1,8 3 0-16,-4 1 0 15,1-5 0-15,-3 4 0 0,-1 2 0 16,1 3 129-16,-2 3-129 16,2 6 0-16,-4-1 0 15,2 2-129 1,-2-1 258-16,-3-2-258 0,1-9 258 15,-3 0-258-15,2-14 129 16,-9-25 129-16,14 38-258 16,-14-38 258-1,0 0-129-15,24 22-129 0,-24-22 129 16,26 6 0-16,-26-6 0 0,28 2 0 15,-28-2 129 1,30 0-258-16,-30 0 129 0,33 0 129 16,-33 0-129-1,30-2 0-15,-30 2 0 0,33-10 0 16,-33 10-129-1,33-18 258-15,-33 18-129 0,31-26 0 16,-31 26 0-16,32-27 0 0,-32 27 0 16,29-22 0-1,-29 22 0-15,28-27 0 16,-28 27 0-16,0 0 0 15,33-22 0-15,-33 22 129 0,0 0-129 16,32-28 129 0,-32 28-129-16,36-21 129 15,-36 21-129-15,35-23 129 16,-35 23-129-16,37-28 0 0,-37 28-129 15,40-29 129-15,-40 29 0 16,38-37 0 0,-38 37 0-16,37-31-129 0,-37 31 129 15,33-23 0-15,-33 23 0 16,31-12 0-16,-31 12 0 15,0 0 0 1,35-10-129-16,-35 10 129 0,0 0 0 16,33-6 129-16,-33 6-129 15,0 0 0-15,30-9 0 16,-30 9 0-16,0 0 0 0,26-7 0 15,-26 7 0 1,0 0 0-16,0 0 0 0,0 0 0 16,26-6 0-1,-26 6 0-15,0 0 0 0,0 0 0 16,0 0 0-1,0 0 129-15,0 0-129 0,26-8 0 16,-26 8 0-16,0 0-129 16,0 0 129-16,0 0 0 15,30 0 0-15,-30 0-129 0,0 0 129 16,31 0 0-1,-31 0 0-15,0 0 0 16,35-3 0-16,-35 3 0 16,0 0 129-16,5-2-129 0</inkml:trace>
          <inkml:trace contextRef="#ctx0" brushRef="#br1" timeOffset="59705.0836">7218 1067 23994 12574,'-10'0'0'0,"10"0"0"0,-48 0 0 15,23 0 0-15,-6 5 0 0,0 3 0 16,-2-1 0-1,-7 0-129-15,5 1 129 16,0 6 0-16,-3 2 0 16,-2 12 0-16,0 0-129 0,7 3 129 15,-4-2-129 1,1 2 258-16,1 3-258 15,2-2 129-15,0-4-129 16,0-10 129-16,5 2 0 0,-3-3 0 16,3 6 0-16,2-7 0 15,26-16 0 1,-44 37 0-16,44-37 0 0,-33 36-129 15,33-36 258-15,-29 34-258 16,29-34 129-16,0 0 0 16,-26 32 0-1,26-32 0-15,0 0 0 0,-23 28 0 16,23-28 0-16,0 0 0 15,-24 27 0-15,24-27 0 16,-18 27 0-16,18-27 0 0,0 0 0 16,-12 29 0-1,12-29-129-15,0 0 129 0,-7 30 0 16,7-30 0-1,0 0 0-15,0 28 0 0,0-28 0 16,0 25-129 0,0-25 258-16,12 26-258 0,-12-26 129 15,28 20 0-15,-28-20 0 16,37 16 0-1,-37-16 0-15,55 0 0 0,-25-10 0 16,5-4 129-16,1 2-129 16,6-10 0-16,0 4 0 15,-2-2 0-15,0 3 0 16,-4 6 0-16,1 1 0 15,-6 2 0-15,-5-2 0 16,-26 10 0-16,42-17 0 16,-42 17 129-16,31-17-129 0,-31 17 0 15,28-26 129 1,-28 26-129-16,21-35 0 0,-21 35 0 15,14-28 0 1,-14 28 0-16,7-27 0 0,-7 27 0 16,3-27 0-1,-3 27 0-15,0 0 0 0,4-28 0 16,-4 28 0-1,0 0 0-15,24-22 0 0,-24 22 0 16,26-20 0-16,-26 20 0 0,35-23 0 16,-35 23 0-1,35-21 0-15,-35 21 0 0,36-18 0 16,-36 18 0-1,30-14-129-15,-30 14 258 16,29-13-129-16,-29 13 0 16,0 0 0-16,28-1 0 0,-28 1 0 15,0 0 0-15,0 0 0 16,0 0 0-1,0 0 129-15,0 0-129 0,0 0 0 16,0 0 129-16,-24 6-129 16,24-6-129-16,-40 23 129 15,40-23 0 1,-44 34 0-16,44-34 0 0,-47 44 0 15,28-20 0-15,19-24 0 16,-31 46 0-16,31-46 0 16,-19 45 0-16,19-45 0 0,-2 48 0 15,2-48 0 1,0 40 0-16,2-14 0 0,-2-26 0 15,21 45 0 1,-21-45 0-16,19 42 0 0,-19-42 0 16,17 34 0-1,-17-34 0-15,19 28 0 0,-19-28 0 16,0 0-129-1,30 12 129-15,-30-12 0 0,28 0 0 16,-28 0 129-16,29 0-129 0,-29 0 0 16,28-12 0-1,-28 12 0-15,23-10 0 16,-23 10 0-16,26-2 0 15,-26 2-129-15,0 0 129 0,33-6 129 16,-33 6-258 0,0 0 129-16,31 0 0 15,-31 0 0-15,0 0 0 0,0 0 0 16,28 11 0-16,-28-11 0 15,0 0 0-15,0 0 0 16,26 28 0 0,-26-28 129-16,0 0-129 0,19 29 0 15,-19-29-129-15,0 0 129 16,23 23 0-16</inkml:trace>
          <inkml:trace contextRef="#ctx0" brushRef="#br1" timeOffset="59633.0835">7226 1300 23220 3105,'-18'18'-129'15,"18"-18"129"-15,0 0 0 16,-33 22 129-16,33-22-129 15,0 0 0-15,-35 21 0 16,35-21 0-16,-30 25 0 16,30-25 0-16,-36 26 0 15,36-26 0-15,-42 38 129 16,42-38-258-16,-40 39 129 15,40-39 129-15,-35 37-258 0,35-37 129 16,-30 32 129 0,30-32-258-16,-17 25 258 0,17-25-258 15,0 0 129 1,-14 32 0-16,14-32 0 0,0 0 0 15,-2 27 0 1,2-27 0-16,0 0 0 0,0 0 0 16,4 33 0-1,-4-33 0-15,0 0-129 0,0 0 129 16,33 16 0-16,-33-16 0 0,0 0 129 15,31 17-258 1,-31-17 129-16,0 0 0 16,35 10 129-16,-35-10-129 15,0 0 0-15,30 12 0 0,-30-12 0 16,0 0 0-1,26 7 0-15,-26-7 0 16,0 0 0-16,0 0 0 0,0 0 0 16,0 0 129-16,0 0-129 15,0 0 0-15,0 0 0 16,0 0 0-1,0 0 0-15,26 21 129 0,-26-21-129 16,0 0 0-16,0 0 0 16,21 37-129-16,-21-37 129 15,0 0 129 1,14 25-129-16,-14-25 0 0,0 0 0 15,0 0 0-15,17 27 0 0,-17-27 0 16,0 0 0 0,0 0 0-16,0 0 129 0,28 21-258 15,-28-21 129 1,0 0 0-16,0 0 0 0,30 11 0 15,-30-11 0 1,0 0 0-16,33 5 0 0,-33-5 0 16,0 0 0-1,38 11 0-15,-38-11 0 0,0 0 0 16,30 5 0-16,-30-5 0 15,0 0 0-15,26 13 0 16,-26-13 0-16,0 0 0 0,23 2 0 16</inkml:trace>
          <inkml:trace contextRef="#ctx0" brushRef="#br1" timeOffset="59707.0836">7235 1479 23220 12043,'-11'22'0'0,"11"-22"0"0,0 0 0 16,0 0 0-16,0 0 0 15,-14 27 0-15,14-27-129 16,0 0 129-16,0 0 0 0,0 0 0 16,0 0 0-1,0 0 0-15,0 0 0 0,0 0 0 16,0 0 0-1,0 0 0-15,0 0 0 0,0 0 0 16,0 0 0 0,-5 28 0-16,5-28 0 0,0 0 0 15,0 0 0-15,0 0 0 16,0 0 0-16,0 0 0 15,0 0 129-15,0 0-129 0,0 0 0 16,0 0 0 0,0 0 0-16,0 0 0 15,0 0 0-15,0 0 0 16,0 0 0-16,0 0 129 0,0 0-129 15,0 0 0 1,0 0 0-16,5-23 0 16,-5 23 0-16,19-22 0 0,-19 22 0 15,22-32 0-15</inkml:trace>
          <inkml:trace contextRef="#ctx0" brushRef="#br2" timeOffset="59712.0836">905 1113 129 0,'-9'-45'3999'15,"4"18"516"1,5 27-1677-16,0-33-387 16,0 3-516-16,0 30-258 15,5-39-387-15,-5 39-387 0,16-46-129 16,-16 46-129-16,22-48-129 15,-22 48 0 1,23-53-129-16,-7 26 0 0,-4-10-129 16,9 5-129-1,0-6 129-15,3 3-129 0,2-4 0 16,7 1 0-1,-1-7 0-15,8 6 0 0,-2 2-129 16,6 6 129-16,-1-4-129 0,-1 9 0 16,-7 2 258-1,-5 4-258-15,1 16-258 0,-5 1 258 16,-26 3 0-1,37 3 0-15,-37-3 0 0,26 52 0 16,-10-14-129 0,-1 1 129-16,-1 6 0 0,2 3 0 15,0 1 0 1,3 0 0-16,0-2 0 0,4-3 0 15,-1-1 0-15,3 0 0 16,-4-7 0-16,-2 2 0 16,2-1 0-16,-4-4 0 15,-3 0 0-15,-5 0 0 16,3-2 0-16,-10-4 129 16,-2-27-129-16,10 44 0 15,-10-44 0-15,2 30 0 16,-2-30 258-1,0 0-258-15,0 0 129 0,0 0-129 16,0 0 129-16,0 0-129 0,0 0 129 16,0 0-129-1,26-36 129-15,-17 11-129 0,3-7 0 16,2-1-129-1,2-5 258-15,1 3-258 0,-3-8 258 16,2 5-129 0,1-6 0-16,-1 5 0 0,5-6 0 15,-2-2 0-15,0 7 0 0,7-7 0 16,-3 4 0-1,5 5 0-15,3 6 0 16,2-2-129-16,4 9 129 16,-2 7 129-16,-2 2-129 0,-2 5 0 15,-1 1 0 1,-2 6 0-16,3 0 0 15,-31 4 0-15,47 0 0 16,-22 2 0-16,1 8 0 0,5 6 0 16,-1 1 0-16,1 6 0 15,-1 7 0 1,-2 5 0-16,-2-4 0 0,-2 4 0 15,-3-1 0-15,0 5 0 16,-5-8 0-16,-2-2 0 16,3 4 0-1,-3-4 0-15,0-5 0 0,-2 3 0 16,-3-1 0-16,-9-26 0 15,21 41 0-15,-21-41 0 16,7 34 129-16,-7-34-129 0,7 32 0 16,-7-32 0-1,0 0 0-15,0 0 129 0,5 24-129 16,-5-24 0-1,0 0 129-15,0 0 0 0,0 0-129 16,0 0 129 0,28-24-129-16,-28 24 0 0,21-39 0 15,-21 39 0-15,26-42 0 16,-12 16 0-16,5-4 0 15,0-4 0-15,6-3 0 0,3-7 0 16,3-9 0 0,2-4 0-16,0-5 0 15,0 2 0-15,4-5 0 16,-4-1-129-16,2 4 258 0,0 4-258 15,3 9 129 1,-5 6 0-16,2 9 0 16,2 6 0-16,1 13 0 0,-5 9 0 15,0 6 0-15,2 6 0 16,-5 16 129-16,1 4-129 15,-6 6 0 1,4 4 0-16,-1 9 0 0,-2-4 0 16,-5 4 0-16,5-3 0 15,-5 3 0-15,-3-2 0 16,3-4 0-1,-6-3 0-15,-4-5 0 0,1-6 0 16,-12-25 0-16,9 41 0 0,-9-41 0 16,3 25 0-1,-3-25 0-15,0 0 0 0,0 0 0 16,0 0 0-1,0 28 0-15,0-28 0 0,0 0 129 16,0 0-129 0,0 0 0-16,0-18 0 0,0 18 0 15,7-49 0-15,7 8 0 0,-2-1 0 16,6-6 0-1,8-1 0-15,0-3 0 16,0 1-129-16,4 1 129 16,1 6 0-16,6 8 0 0,1 4 0 15,-5 2-129 1,4 9 129-16,-2 2 0 15,-2 9 0-15,0-2 0 16,5 6 0-16,-8 0 0 0,1 6 0 16,-1 0 0-16,1 0 0 15,1 6 0 1,4 5 0-16,-1 6 0 0,2-1 0 15,-2 7 0 1,3-1 0-16,-5 11-129 0,-7-4 258 16,-3 8-258-1,-4 2 258-15,-7 4-258 0,-8 1 258 16,-4 4-258-16,0-8 258 15,0-2-258-15,-4 6 258 16,-8-12-129-16,0-5 0 0,12-27 0 16,-12 36 0-1,12-36 0-15,0 0 129 0,0 0-129 16,0 0 0-1,0 0 0-15,0 0 0 0,0 0 0 16,5-28 0 0,11-6 0-16,6 1 0 0,1-11 0 15,-2 1 0-15,3-2 0 16,4 1 0-16,-5 1 0 15,5 0 0-15,3 4 0 16,-3 7-129-16,2 5 129 16,3 3 0-16,3 1 0 15,1 10 0-15,-2 0 0 16,5 6 0-16,-5 2 0 15,0 5 0-15,5 0 0 16,-2 5 0-16,-1 7 0 16,1 0 0-16,-3 5 0 0,3 3 0 15,-6 3 0 1,-1-1 0-16,-3-3 0 0,0 4 0 15,-4-4 0 1,-6 7 0-16,1 2 0 0,-7 3 0 16,-3-3 0-1,-6 1 0-15,-1 3 0 0,-2 2 0 16,0-2 0-1,0-6 0-15,-5-1 0 0,5-25 0 16,-9 32 0-16,9-32 0 16,0 0 0-16,0 0 0 15,0 0 129-15,0 0-129 0,0 0 0 16,0 0 0-1,35 0 129-15,-11-5-129 16,4-11 0-16,5 1 0 16,4 1 0-16,-2-3 0 0,3-3 0 15,-1 3 0-15,1 5 0 16,2-2 0-1,2 4 0-15,0 1 0 0,5 5 0 16,2-7-129-16,-2 11 129 16,0 0 0-16,0 0 0 15,0 0 0 1,-2 13-129-16,-6 1 129 0,1 1 0 15,-2 5 129-15,-8 5-258 16,1 3 129-16,-10 3 0 16,-5 3 0-16,-6-1-129 0,-1 6 129 15,-6 3 0 1,-3-3 0-16,0 0 0 0,0 5 0 15,-5-6 0 1,-2 1 129-16,2-4-258 0,-7-4 129 16,5-3 0-1,-2-3 0-15,9-25 129 0,-7 32-129 16,7-32 0-1,0 0 0-15,0 0 129 0,0 0-129 16,0 0 129-16,14 6-129 0,-14-6 0 16,38-13 0-1,-10-2 0-15,4 1 0 16,8-6 0-16,-2 5 0 15,2-2 0-15,0 4 0 0,0-2 0 16,-5 8-129 0,-2 1 129-16,2 1 0 15,-18 5 0-15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4:02.750"/>
    </inkml:context>
    <inkml:brush xml:id="br0">
      <inkml:brushProperty name="width" value="0.21167" units="cm"/>
      <inkml:brushProperty name="height" value="0.211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33C2A6DB-707E-4EF1-8092-AE74F5806501}" emma:medium="tactile" emma:mode="ink">
          <msink:context xmlns:msink="http://schemas.microsoft.com/ink/2010/main" type="writingRegion" rotatedBoundingBox="8834,15420 2210,16052 1954,13376 8579,12744"/>
        </emma:interpretation>
      </emma:emma>
    </inkml:annotationXML>
    <inkml:traceGroup>
      <inkml:annotationXML>
        <emma:emma xmlns:emma="http://www.w3.org/2003/04/emma" version="1.0">
          <emma:interpretation id="{976DA14B-EBAB-458C-8A37-E596551F1B39}" emma:medium="tactile" emma:mode="ink">
            <msink:context xmlns:msink="http://schemas.microsoft.com/ink/2010/main" type="paragraph" rotatedBoundingBox="8834,15420 2210,16052 1954,13376 8579,12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BC76A-59BE-4D5B-980F-A3B0054563A2}" emma:medium="tactile" emma:mode="ink">
              <msink:context xmlns:msink="http://schemas.microsoft.com/ink/2010/main" type="line" rotatedBoundingBox="8834,15420 2210,16052 1954,13376 8579,12744"/>
            </emma:interpretation>
          </emma:emma>
        </inkml:annotationXML>
        <inkml:traceGroup>
          <inkml:annotationXML>
            <emma:emma xmlns:emma="http://www.w3.org/2003/04/emma" version="1.0">
              <emma:interpretation id="{8B5EEF25-8CF9-4474-8245-E7FCA687799B}" emma:medium="tactile" emma:mode="ink">
                <msink:context xmlns:msink="http://schemas.microsoft.com/ink/2010/main" type="inkWord" rotatedBoundingBox="1572,14025 4660,12834 5579,15215 2491,16407"/>
              </emma:interpretation>
            </emma:emma>
          </inkml:annotationXML>
          <inkml:trace contextRef="#ctx0" brushRef="#br0">3172 3869 2967 0,'-43'-3'2322'0,"43"3"129"15,-33-12-645-15,33 12-129 16,0 0-387-16,0 0 129 16,-30-5-258-16,30 5-387 0,0 0-129 15,0 0 0 1,0 0-258-16,0 21 129 0,0-21 0 15,0 27 0 1,0-27-129-16,16 28-129 0,-16-28 129 16,26 39-129-1,-26-39 0-15,28 37 0 0,-28-37 0 16,29 45 0-1,-29-45-129-15,25 51 258 0,-25-51-258 16,24 55 129-16,-22-27-129 0,12 0 0 16,-7 0 0-1,-7-28 0-15,22 42 0 16,-22-42-129-16,23 30 129 15,-23-30 0-15,28 22 0 0,-28-22 0 16,0 0-129 0,33 17 129-16,-33-17-129 15,0 0 129-15,0 0-129 0,0 0 129 16,0 0-129-16,26 24 0 15,-26-24 0-15,0 0 129 16,0 0 0 0,0 0-129-16,0 0 129 0,0 0 0 15,-5-16-129-15,5 16 258 16,-26-23-258-16,26 23 129 15,-30-31-129 1,30 31 0-16,-45-48 0 0,19 17 0 16,-4-4 0-16,4-1 0 0,-4-9 129 15,-1 7-129 1,-2-1 0-16,3 1 0 0,4 10 0 15,-3 7 0 1,29 21 0-16,-42-39 0 0,42 39 0 16,-33-22 0-1,33 22 0-15,-28 0-129 0,28 0 129 16,0 0 0-1,-23 5 0-15,23-5 0 0,-3 39 0 16,3-17 0-16,0 5 0 16,7 2 0-16,7 8 0 15,-2-1 0-15,2 1 0 0,3-4 0 16,-3 1 129-1,0 4-129-15,-2 1 0 16,6-5 0-16,-1-3 0 16,-1-2 0-16,3-3 0 0,-19-26 0 15,42 44 0-15,-42-44 0 16,47 28 0-1,-47-28 0-15,45 16 0 0,-21-15 129 16,-24-1-129-16,32 3-129 16,-32-3 258-16,31 0-129 15,-31 0 0 1,0 0 0-16,28 0 0 0,-28 0 0 15,0 0 0-15,0 0 0 16,0 0 0-16,0 0 129 16,26 0-129-16,-26 0 0 0,0 0 0 15,0 0 0 1,0 0 129-16,0 0-129 0,0 0-129 15,0 0 129 1,0 0 0-16,0 0 0 0,0 0 0 16,28 0-129-1,-28 0 129-15,24 0 0 0,-24 0 0 16,26 0 0-1,-26 0 0-15,30 0-129 0,-30 0 0 16,31-3 0-16,-31 3-387 0,33-7-258 16,2 13-2580-1,-35-6-1419-15,40 0-516 16,-40 0-387-16</inkml:trace>
          <inkml:trace contextRef="#ctx0" brushRef="#br1" timeOffset="6310.0086">1854 3783 903 0,'0'0'3999'0,"0"0"-258"15,0 0-1290-15,0 0-516 16,0 0-387-16,0 0-258 0,-7 13-258 16,7-13-129-16,-5 43 0 15,-7-13 0 1,12 36-129-16,0-4 0 0,5 31 129 15,-5-4-258-15,12 23 0 16,-10-1-129-16,14 18 0 16,-6-13 0-1,6 11-129-15,-11 0 0 0,9 2-258 16,-5-5 258-16,1-1-258 15,-3-9 129-15,2-4-258 16,1-11 129-16,-3-17 0 0,4-15-129 16,4-12 0-1,-1-11 0-15,0-11 0 0,0-9 0 16,-14-24 0-1,28 30 0-15,-28-30-129 0,0 0 0 16,24 28-129 0,-24-28-258-16,0 0-516 0,32 12-3741 15,-32-12-516-15,10-21-129 16,-10-14-516-16</inkml:trace>
          <inkml:trace contextRef="#ctx0" brushRef="#br2" timeOffset="173530.2429">1967 4608 1 0,'-14'-63'2579'15,"12"36"130"-15,-3-12 258 16,5 11-258-16,-7-14-258 16,7 10-129-1,0-18-774-15,5 25-129 0,-5-21-516 16,0 19-258-16,0-11 0 15,0 38 0-15,0-47 0 16,0 47-129 0,0 0 0-16,0 0-129 0,0 0 0 15,0 0 0-15,-5 19 129 0,5 19-258 16,0 6 0-1,0 12 0-15,0 4-129 0,5 17 129 16,2-5 0 0,5 16 0-16,-5-2-129 0,4 4 0 15,-1 2 129 1,-1-1-258-16,-2-5 258 0,-4 1-258 15,-1-12 0-15,-2-5 0 0,2-12 129 16,-2-2-129 0,0-11 129-16,0-6-129 15,0-2 129-15,3-11-129 16,6-3 0-16,-4 5 129 0,7 0-258 15,-1 1 258 1,1 4-258-16,-2-5 129 16,-10-28 0-16,23 44 0 15,-23-44 129-15,14 34-129 0,-14-34 0 16,0 0 129-16,0 0-129 15,0 0 129 1,0 0-129-16,0-22 129 0,0 22-129 16,-7-51 0-16,0 22 0 15,-5-3 0-15,-2-5 0 16,0-13 0-1,0-2 0-15,0-7 0 0,-3-13 0 16,1-2 0-16,-3-7 0 16,0-9-129-16,-2-1 129 15,2-3 0-15,0 1 0 0,3 9 0 16,-1-2 0-1,3 9 0-15,5 9 0 0,2 9 0 16,5 5 0 0,2 15 0-16,0 11 0 0,0 28 0 15,0-29-129 1,0 29 129-16,0 0-129 0,0 0 129 15,0 39 0-15,0-5 0 16,7 10 0-16,-3 14-129 16,3 11 258-16,0 12-258 15,3 6 258-15,-5 11-258 16,4 5 258-16,3 3-258 15,-3 3 258-15,3-2-129 16,2 1 0-16,2-10 0 16,1 2 0-16,-1-20 0 15,1-7 0-15,-1-9 0 16,1-13 0-16,-3-15-129 0,0-8 0 15,-14-28-129 1,24 28-258-16,-24-28-645 0,21-14-3999 16,-21-11 0-1,0-4-387-15,-7-19-387 0</inkml:trace>
          <inkml:trace contextRef="#ctx0" brushRef="#br2" timeOffset="180810.2531">2054 4359 1 0,'0'-49'4127'15,"0"-5"388"-15,-2 22-1935 16,2 32-258-16,-5-53-387 0,5 53-258 15,0-30-387-15,0 30-258 16,0 0-129 0,0 0-258-16,0 0 0 0,0 45 129 15,0-4-258-15,0 22-129 16,0 1 0-16,0 24-129 15,0 4 0 1,5 9-129-16,0 3 258 0,6 1-387 16,-3-1 129-16,3 0-129 0,-6-3 0 15,2-3 129 1,-5-15-129-16,1-5 0 0,-3-18 0 15,0-6 0 1,0-9 0-16,0-16 0 0,0-29 0 16,-3 32 0-1,3-32 0-15,0 0 129 0,0 0-129 16,0 0 0-1,0 0 0-15,0-23 0 0,0-5 129 16,0-6-129-16,0-8 0 16,0-13 0-16,0-8 0 15,0-6 0-15,0-9 0 0,0 1 0 16,3-9 0-1,-3-4 129-15,0-5-258 16,0-1 258-16,0 2-258 16,-5 0 258-16,-4 2-258 0,2 8 129 15,-5 6 0 1,0 17 0-16,0 13 0 15,5 14-129-15,-2 9 129 0,9 25 0 16,0 0 0-16,0 0-129 16,-24 25 129-16,22 13-129 15,-5 16 129 1,7 14-129-16,0 15 129 0,0 18 0 15,0 10 0-15,0 11 0 16,2 7 129-16,10-3-258 16,-3-4 258-16,1-7-129 0,-1-19 0 15,3-19 129 1,-3-13-258-16,-2-23-129 0,8-11-387 15,-15-30-645 1,0 0-3483-16,21-22-258 0,-21-1-387 16,0-15-258-1</inkml:trace>
          <inkml:trace contextRef="#ctx0" brushRef="#br2" timeOffset="181730.2543">1574 3597 2322 0,'0'25'4386'0,"-26"-12"129"16,-9 1-2709-16,14 24-129 0,-26-17-129 15,16 31-129 1,-30-14-258-16,16 23-258 0,-20-6-387 15,6 21-129 1,-7-2-129-16,2 17 129 0,-6 8-258 16,6 3 0-1,-2 7 258-15,7 9-387 0,5-7 129 16,3 0-129-1,6-7 129-15,7-10-129 0,8-10 0 16,4-14 0-16,5-15-129 16,4-6 258-16,5-14-258 15,12-35 129-15,-11 38-129 16,11-38 129-16,0 0-258 15,0 0 258-15,0 0 0 16,7-26 0-16,7 0 0 16,5-4 0-16,2-10 0 15,9 2 0 1,10-6 0-16,5 1-129 0,9-8 258 15,5 1-258-15,0-6 258 0,2 4 129 16,0-13-516 0,-2-1 516-16,-7-5-258 0,-3 3 129 15,-11 0-129 1,-8 3 129-16,-8 10-129 0,-8 6 0 15,-12 7 129 1,-2 12-129-16,-5 7 129 0,5 23-129 16,-40-22 129-16,17 22-129 0,-3 2 0 15,-2 19 0 1,4 9-129-16,-4 9 129 15,0 16 0-15,-3 11 0 16,-2 14 0-16,-4 18-129 0,1 8 258 16,-1 14-258-1,-3 2 258-15,2-1-129 16,-2-8 0-16,9-6 0 15,5-20 0-15,5-17 0 0,5-14 0 16,4-22 0-16,12-34 0 16,0 0 0-1,0 0-129-15,0-23-258 0,0 23-1032 16,12-48-3096-16,4 15-258 15,3-2-516-15,0-2 129 16</inkml:trace>
          <inkml:trace contextRef="#ctx0" brushRef="#br1" timeOffset="5580.0076">1363 3651 1548 0,'30'-53'3096'16,"-23"25"0"-16,-7 28-387 15,12-36-129-15,-12 36-516 16,5-26-516-16,-5 26-387 0,0 0 0 16,0 0-387-1,-3 26-129-15,-6 6-129 16,-12 2-129-16,0 19 0 15,-17 4 129-15,8 27-129 16,-15 2-129-16,7 16 129 0,-13 9 0 16,4 13 0-1,-7 2 0-15,0 8 0 0,-8 1-129 16,4 4 0-1,-1-7 0-15,3 2 0 0,-3-9 0 16,10-3-129 0,2-15 0-16,7-10-129 0,9-16 0 15,10-18 0-15,7-8-387 0,-3-33 0 16,17-22-258-1,0 0-516-15,15 5-645 0,-15-44-2193 16,28 0-1032 0,-2-10-258-16,16-12-129 0</inkml:trace>
          <inkml:trace contextRef="#ctx0" brushRef="#br2" timeOffset="174860.2448">1163 4101 2193 0,'4'-38'3741'16,"-4"11"-387"0,0 27-645-16,0 0-387 0,-33-24-645 15,33 24-258-15,-37 16-387 0,25 19-258 16,-14-9-258-1,17 15 0-15,-15-4 0 16,17 17 0-16,-14-13 129 16,14 15-258-16,-14-8 0 0,9 8 0 15,-14 0 129 1,5 6-387-16,-10-2 129 15,1 6-129-15,-6 0 0 0,3-2-129 16,-2 2 129-16,4-7-258 16,-1-3 129-16,3-1 0 15,3 0 0 1,3-6 0-16,-1-4 0 0,6-7 0 15,1-5 0-15,1-3 0 16,4-6 0-16,12-24 0 16,-19 39 129-1,19-39-129-15,0 0 0 0,-16 22 0 16,16-22 0-16,0 0 0 0,0 0 0 15,0 0 0 1,0 0 0-16,0 0 258 0,0 0-258 16,0 0 129-1,0 0-129-15,4-16 0 0,13-8 129 16,9-6 0-1,-3-4-129-15,12-10 129 0,-2-6-129 16,7-1 129 0,0 0 0-16,7-2-129 0,0-7 129 15,1-1-129-15,1 2 0 16,0-5 129-16,1-6-129 15,-3-5 129-15,0-3-129 0,-9 1 129 16,2 4-258 0,-10 5 258-16,-4 5 0 15,-10 14-129-15,-6 11 0 16,-3 10 0-16,-7 28 0 0,0-29 0 15,0 29 0-15,-28 0 0 16,28 0 0 0,-36 12 0-16,36-12 0 0,-42 38-129 15,19-10 129-15,-1 7 0 16,-2 7 0-16,3 2 0 15,-3 6-129 1,-5 5 258-16,1 10-129 0,-3 5 0 16,0 7 0-16,-3 6 0 15,1 1 0-15,2 0-129 16,0 2 258-16,3 3-129 0,-3-6 0 15,2-1-129 1,0-7 129-16,3-9 0 0,0-8 0 16,0-5 129-1,7-8-129-15,2-17 0 0,0-6 0 16,19-22 0-1,-24 27 0-15,24-27 0 0,0 0 0 16,0 0 0 0,0 0 0-16,0 0 0 15,0 0 0-15,0 0 0 0,0 0 0 0,0 0 0 16,0-22 0-1,0 22-129-15,3-33 0 16,-3 33-258-16,0 0-1290 16,0 0-3096-16,33-10-516 15,-33 10-129-15,0 0-516 16</inkml:trace>
        </inkml:traceGroup>
        <inkml:traceGroup>
          <inkml:annotationXML>
            <emma:emma xmlns:emma="http://www.w3.org/2003/04/emma" version="1.0">
              <emma:interpretation id="{B857D6BE-5AAF-4190-A95B-0E072A17B6F9}" emma:medium="tactile" emma:mode="ink">
                <msink:context xmlns:msink="http://schemas.microsoft.com/ink/2010/main" type="inkWord" rotatedBoundingBox="7223,15290 7308,12750 8868,12802 8784,15342"/>
              </emma:interpretation>
            </emma:emma>
          </inkml:annotationXML>
          <inkml:trace contextRef="#ctx0" brushRef="#br2" timeOffset="179480.2513">6532 2856 2193 0,'0'0'5031'15,"0"0"-258"-15,-26 0-129 0,26 0-3096 16,0 0 0-1,0 0-516-15,0 31-258 0,-9-6 129 16,9 22-258 0,-2-8 0-16,2 18-129 0,0 5 0 15,0 8 0 1,0 3-129-16,14 10-129 0,-3-4 0 15,6 10 0-15,2 1-129 0,4 17 129 16,1-5-258 0,2 6 258-16,2-2-258 15,3 0 129-15,-6-3-129 16,6-3 129-16,0 3 0 0,-3-15-129 15,0-2 129 1,3-5-129-16,-1-2 0 16,1-12 0-16,-3-4 129 15,0-9-129-15,-4-5 0 0,4-13 129 16,-2-6-129-16,-10-4 0 15,-16-26 0 1,29 23 0-16,-29-23 0 0,0 0 129 16,0 0-129-16,0 0 0 15,0 0 0-15,0-23 0 16,0-3 0-1,-10-4 0-15,-4-8 0 0,-2-15 0 16,-3-3 0-16,-5-10 0 16,1-9-129-16,-10-9 258 15,-5-3-258-15,1-11 129 0,-6-4-129 16,-2-1 129-1,3-6 0-15,2 9-129 0,2 5 129 16,6 1-129 0,3 10 129-16,6 8 0 0,-1 12 0 15,5 9-129 1,3 6 129-16,2 5 0 0,0 12 0 15,14 32 129-15,-21-41-129 16,21 41 0-16,0 0 0 16,-24-32 0-16,24 32 0 0,0 0 0 15,0 0 0 1,-7 28 0-16,7 4 0 15,0 6 0-15,2 13 0 16,10 12 0-16,5 10 0 0,1 14 129 16,4 5-129-1,6 5 129-15,2 4-129 16,10 2 129-16,-2-4-129 0,7 9 129 15,-3-8-129-15,-4-11 0 16,2-6 129-16,-5-1-129 16,-4-10 129-1,-3-6-129-15,-9-11 129 0,-3-3-129 16,-4-14 0-16,0-10 0 15,-5-3 0-15,-7-25 0 16,0 0 0 0,0 0 0-16,0 0 0 0,0-21-129 15,-5-11 129-15,-16-9 0 0,-3-13-129 16,-6-8 129-1,-6-7-129-15,-6-4 129 0,4-4-129 16,-6-11 129 0,-3-5-129-16,2-7 129 0,5 2 0 15,2 4 0 1,8 5 0-16,-1 1-129 0,5 11 129 15,7 17 0-15,5 10 0 0,3 24 0 16,11 26 0 0,-12-39 0-16,12 39 0 15,0 0 0-15,0 0 0 16,0 27-129-16,4 8 129 0,4 8 0 15,6 8 0 1,0 22 0-16,5 4 0 16,2 7 129-16,-2 4-129 15,-1 2 0-15,-1-3 129 0,-1 3-129 16,-2-5 129-16,1-10-129 15,-1-1 0 1,0-8 0-16,0-3 129 0,2-5-129 16,-1-3 0-16,3-4 0 15,4-4 0-15,-1-4 0 16,2-8 129-1,3-2-129-15,-5-5-129 0,3-5 258 16,-24-23-258-16,28 37 129 16,-28-37 0-16,0 0 0 15,24 14 0-15,-24-14 0 0,0 0 0 16,0-13 0-1,0 13 0-15,0-28 0 0,0 28 129 16,-12-33-129 0,12 33 0-16,-19-44 0 0,10 22 0 15,9 22-129 1,-24-45 129-16,17 17 0 0,-2 4 0 15,-1-1 0-15,5-1 0 16,5 26-129-16,-11-39 258 16,11 39-258-16,0-29 129 15,0 29 0-15,0 0 0 16,-3-30-129-16,3 30 129 15,0 0 0-15,0 0 0 16,0 0 0-16,0 0 0 16,0 0 0-16,14-8 0 15,-14 8 0-15,0 0-129 16,0 0 258-16,0 0-129 0,29 22 0 15,-29-22 0 1,16 44 0-16,-16-44 0 0,17 49 0 16,-8-20 0-1,-2-1 0-15,5 0 0 0,-7-1 0 16,-5-27 0-1,7 48 0-15,-7-48 0 0,4 36 0 16,-4-36 0 0,3 28 129-16,-3-28-129 0,0 0 0 15,0 0 0-15,0 0-129 16,0 27 129-16,0-27 0 15,0 0-129-15,0 0 0 0,0 0-129 16,0 0-129 0,0-18-258-16,0-15-258 15,0 33-258-15,-21-84-387 16,21 51-516-16,-31-42 258 0,29 25 0 15,-36-40 129-15,33 21 0 16,-28-26 516 0,19 13 516-16,-14-7 258 0,4-4 516 15,1-2 258-15,-5-1 129 16,11 12 258-16,-13-4 387 15,30 15 0 1,-19-21 129-16,19 29-129 0,-3-22 129 16,6 40-258-16,-3-19 0 15,7 21-258-15,-7-10-258 16,7 16-129-16,-7-2 0 0,0 16-258 15,-7-3 129 1,-3 3-129-16,-8-1 129 0,18 26-129 16,-36-38 258-1,36 38-258-15,-42-19 0 0,42 19 0 16,-38-3 0-1,38 3 129-15,-42 15-129 0,42-15 0 16,-45 50-129 0,26-21 129-16,1 2-129 0,-6 4 129 15,5 10-129-15,0 4 129 0,3 7-129 16,-10 2 0-1,0 12 129-15,0 15 0 16,-7 9-129-16,3 10 129 16,-10 8-129-16,-3-4 0 0,-6 7 129 15,4 5-129 1,-2-4 129-16,-2-11-129 15,2 0 0-15,0-11 0 0,4-2 129 16,8-7-129-16,2-9 0 16,5-10-129-16,4-11 129 15,8-15 0 1,4-6 0-16,12-34 0 0,-12 35 0 15,12-35 0-15,0 0 0 16,-7-21 0-16,7-6 0 16,0-2-129-1,0-5 129-15,0 2 0 0,0-10 0 16,0-2-129-16,7-1 129 0,5-11 0 15,9-3 0 1,0-7 0-16,10-12 0 0,0-16 0 16,2-10-129-1,-1-7 129-15,6-4 0 0,-3-4 0 16,-4 8 0-1,0 7 0-15,-3 10 0 0,-7 10 0 16,0 18 0 0,-4 17 0-16,-8 20 0 0,1 3-129 15,-10 26 129-15,11-26 0 16,-11 26 0-16,0 0-129 15,0 0 129-15,0 0 0 0,0 0 0 16,0 0 129 0,3 31-129-16,-3-31 0 15,-5 53 0-15,-7-12 0 16,-7 12 129-16,-4 13-129 0,-5 15 0 15,-3 6 0-15,-4 17 129 16,-1 17-129 0,-4 4 0-16,-2 2 0 0,7 0 0 15,2-7 0-15,5-13 0 16,6-15 0-16,6-20 0 15,4-19 0 1,5-23-129-16,7-30 129 0,0 0 0 16,19-30 0-16,0-26 0 15,2-10 0-15,7-15-129 16,3-13 129-16,4-9 0 0,3-3 0 15,-3-7 0 1,5-3 0-16,-5 0 0 0,3 5 0 16,-3-3 0-1,-2 10 0-15,-2 10 0 0,-8 16 0 16,-2 13 0-1,-6 18-129-15,-6 17 0 0,-9 30 0 16,0 0-129 0,0 0 129-16,0 24-387 0,0-24-645 15,0 55-3354-15,-16-19-645 16,-1 1-387-16,1-5-258 15</inkml:trace>
          <inkml:trace contextRef="#ctx0" brushRef="#br2" timeOffset="176410.247">5925 3667 2322 0,'10'-45'2709'15,"-10"3"0"-15,0 42-258 0,4-29-645 16,-4 29-387 0,0 0-129-16,0-37 0 0,0 37-258 15,0 0-129 1,0 0 0-16,0 0-129 0,19 17 0 15,-19-17-129 1,0 55 0-16,0-19 0 0,0 20 0 16,-9 3-129-1,2 18 0-15,-12 5-129 0,5 13 258 16,-7-1-387-16,4 11 0 15,-9-7 129-15,7 9-258 16,-4-5 0-16,2 1 0 0,-3-12 0 16,5 2 0-1,-2-15 0-15,5-3-129 16,-8-9 0-16,10-10 0 15,-3-17 0-15,8-1 0 0,-3-13 0 16,12-25 0 0,0 0 0-16,0 0 0 15,0 0 0-15,0 0 0 0,0 0 0 16,5-31 0-16,-5 31 0 15,19-43 0-15,-10 16 0 16,3 3 0 0,-12 24 0-16,24-49 0 0,-8 22 129 15,0-12-258-15,6 1 129 16,-1-8 0-16,5-7 0 15,-3-8 0-15,3-13 0 0,2-12 0 16,1-10-129 0,-6-5 258-16,3-3-258 0,2-7 258 15,-2 5-129 1,0-3-129-16,0 11 258 0,2 17-258 15,-9 21 258 1,2 6-258-16,-9 11 129 0,2 10 129 16,-14 33-258-1,14-28 129-15,-14 28 129 0,0 0-258 16,0 0 129-16,-7 16 0 0,7-16 0 15,-23 55 0 1,8-6 0-16,-10 1 0 16,3 17 0-16,-3 15 0 15,-6 6 0-15,0 13 129 0,-2 7-258 16,0 2 258-1,1 9-129-15,-1 3 0 16,2-3 0-16,5-1 0 16,0-10 129-16,7-14-258 0,3-11 258 15,2-14-129-15,2-20 0 16,5-14 0-1,7-35-258-15,0 0 0 0,0 0-645 16,-26-38-2193 0,26 0-1935-16,-5-15-387 0,5-1-516 15,-2-14 258 1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5:21.7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5B858E-39F1-4F4D-8948-1F3CD400A226}" emma:medium="tactile" emma:mode="ink">
          <msink:context xmlns:msink="http://schemas.microsoft.com/ink/2010/main" type="inkDrawing" rotatedBoundingBox="7890,11735 9061,7790 12284,8746 11113,12691" hotPoints="12082,10360 10243,12198 8405,10360 10243,8521" semanticType="enclosure" shapeName="Circle">
            <msink:sourceLink direction="with" ref="{661C44F6-532C-4676-9F93-296AD3E8714F}"/>
            <msink:sourceLink direction="with" ref="{B17E2A40-5F8F-4AF1-A110-1EF299012AFD}"/>
          </msink:context>
        </emma:interpretation>
      </emma:emma>
    </inkml:annotationXML>
    <inkml:trace contextRef="#ctx0" brushRef="#br0">8708-747 1032 0,'-19'-33'2322'0,"19"33"-129"16,-9-38-258-16,9 38-387 0,-5-37-387 16,5 37 0-16,0-29-258 15,0 29-129-15,0-33 0 16,0 33-129-1,0 0 0-15,14-28-129 0,-14 28-129 16,0 0 129-16,0 0-129 16,0 0 0-16,24-28 0 15,-24 28-129-15,25-1-129 0,-25 1 258 16,36 0-129-1,-10 0 0-15,2 0-129 0,7 0 129 16,-2 0-129 0,12 6 129-16,-10-4 0 0,15 14 0 15,-15-11-129 1,10 17 129-16,-10-7 0 0,7 13-129 15,-9-3 129 1,2 12-129-16,1-5 0 0,-3 7 0 16,-3 5 129-16,1-4-129 0,-8 3 0 15,6 4 129 1,-6-6-129-16,1 8 0 15,-6-10 129-15,6 6-129 16,-5-8 0-16,0 8 0 0,2-6 0 16,-2 4 0-1,-1 1-129-15,1-4 129 16,5 5-129-16,-1 4 129 15,-1 5-129-15,-1-5 0 0,-2 0 129 16,4-4-129-16,-4-9 129 16,0 2-129-1,-3-2 0-15,-2-10 129 0,-14-26-129 16,29 29 129-16,-29-29-129 15,25 17 258-15,-25-17-258 16,0 0 0 0,33 14 129-16,-33-14-129 0,29 0 0 15,-29 0 129-15,30 0-129 0,-30 0 129 16,36-14-129-1,-36 14 0-15,32-14 129 0,-32 14-129 16,31-15 129 0,-31 15-129-16,26-17 0 0,-26 17 0 15,0 0 0 1,0 0 0-16,26-26 129 0,-26 26-258 15,0 0 129 1,0 0 129-16,21-28-129 0,-21 28 129 16,0 0-129-16,31-46 0 15,-24 20 0-15,-7 26 129 16,23-55-129-16,-16 23 0 15,3-2 129-15,-1 2-129 16,-7-2 0-16,1 3 0 16,-3 2 129-16,2-5-129 15,-2 3 129-15,0-7-129 16,0 2-129-16,0-6 258 15,-5-2-258-15,-4-11 258 16,-3-1-258-16,3 2 258 0,-8-2-258 16,3 1 129-1,-5 6 0-15,5-2 0 0,-2 5 129 16,-3 5-129-1,3 3 0-15,-3 5 0 0,2-4 0 16,-2-2 0 0,3 3 129-16,-5-2-258 0,2-7 258 15,-2 4-129-15,-5 5 0 0,7-9 0 16,-7 7 129-1,-2-4-258-15,-5 5 129 0,0 5 129 16,0 11-129 0,0 0 0-16,0-1 0 0,-4 5 0 15,6 1 0 1,0 6 0-16,3-5 0 15,-2 2 0-15,-1 1 0 16,5-8 0-16,-7 8 0 0,-2-4 0 16,0 10 0-16,-1-9 0 15,-4 7 0 1,5-1 0-16,2 5 0 0,-2 1 0 15,9-2 0-15,-2-1 0 16,28 6 0-16,-45-11 0 16,45 11 0-1,-40-11 0-15,40 11 0 0,-33-10 0 16,33 10 0-16,-33-12 0 15,33 12 0-15,-35 0 0 16,35 0 0-16,-38 0 0 0,38 0 0 16,-42 0 0-1,42 0 0-15,-50 12 0 0,27-7 0 16,-3 6 0-1,26-11 0-15,-38 17 0 0,38-17 0 16,-37 16-129 0,37-16 129-16,-31 8 0 0,31-8 0 15,-24 9 0-15,24-9 0 16,-28 8 0-16,28-8 0 15,-27 8 0-15,27-8 0 0,-28 13 0 16,28-13 0 0,0 0 0-16,-33 25 0 15,33-25 0-15,-24 12 0 16,24-12 0-16,-26 15 0 0,26-15 0 15,-28 6 0 1,28-6 0-16,-28 17 0 16,28-17 0-16,-33 22 0 0,33-22 129 15,-31 21-129-15,31-21-129 16,-30 14 129-16,30-14 129 15,-33 18-129 1,33-18 0-16,-35 13 0 0,35-13-129 16,-43 17 129-16,17-5 0 15,3 1 0-15,-3-2 0 16,-2-1 0-1,-1-2 0-15,4 4 0 0,-6-7 0 16,-2-2 0-16,2-3 0 0,3 0 129 16,2 0-129-1,3 0 0-15,23 0 0 0,-45-3 0 16,45 3 0-1,-31-1 0-15,31 1 0 0,-28 0 0 16,28 0 0 0,-28 0 129-16,28 0-258 0,-28 0 129 15,28 0 0-15,-29-4 0 0,29 4 0 16,-23-3 0-1,23 3 0-15,-31 0 0 16,31 0 0-16,-37 3 0 16,37-3 0-16,-43 21 0 0,43-21 0 15,-47 15 0 1,21-2 0-16,26-13 0 15,-47 12 0-15,47-12 0 16,-44 5 0-16,44-5 0 0,-43 4 0 16,43-4 0-16,-44 0 0 15,44 0 0 1,-38 0 0-16,12 0 0 0,26 0 0 15,-42 2-129-15,42-2 129 16,-43 15 0-16,43-15 0 16,-42 18 0-1,42-18 0-15,-40 22-129 0,40-22 258 16,-26 17-258-16,26-17 129 15,0 0-129-15,0 0 0 16,0 0-129-16,0 0-387 0,0 0-258 16,0 0-387-1,35 4-1032-15,-23-16-645 0,33 8-1290 16,-10-11-774-1,8-3 0-15</inkml:trace>
    <inkml:trace contextRef="#ctx0" brushRef="#br0" timeOffset="-6520.0091">7125-285 645 0,'-4'-28'2967'15,"4"28"387"1,0 0-516-16,-24-34-387 16,24 34-516-16,0 0-258 0,0 0-258 15,-38-15-129-15,38 15-387 16,0 0-258-16,0 0 0 15,-26 0-129 1,26 0-129-16,0 0 0 0,-7 32-129 16,7-32 0-16,-7 35 0 15,7-35-129-15,-2 50 129 16,0-16-129-1,2 9 129-15,0 4-129 0,0-1 129 16,0 10-129-16,0 0 0 0,2-1 0 16,5-2-129-1,-2-3 258-15,2 5-129 0,0-8-129 16,2 5 129-1,3-3 0-15,0 0 0 0,0 1-129 16,4 5 129 0,-2-5-129-16,3 3 129 0,-1-2 0 15,3 0-129-15,-5-4 0 16,5 0 129-16,-3-5-129 15,-2-1 129-15,1-9-129 16,-4 2 129-16,1-4-129 16,-2 0 0-16,1-4 0 15,1 2 0-15,-3 10 0 16,6 2-129-16,-4 1 258 15,3 4-258-15,3-5 258 16,-3 5-258-16,0-3 258 16,3 3 0-16,-6-15-129 0,4 5 129 15,-4-2-129 1,3-3 129-16,1 1-129 0,-1-4 129 15,2 1-129 1,-2 1 129-16,5-1-129 0,-2 2 129 16,4-2-129-1,-2 1 0-15,-3 2 129 0,3-2-129 16,-3-1 129-1,5 5 0-15,-4 0-129 0,-1-5 129 16,3 3-129-16,0 6 129 16,2-7-129-16,-4 7 0 15,2-3 129-15,9-5-129 16,-5-2 129-16,3 2-129 15,-26-29 0-15,47 41 129 16,-21-23-129-16,-2-1 129 16,2-6-129-16,-26-11 0 15,44 28 129-15,-18-18-129 0,-2 1 0 16,2-2 0-1,-3-8 129-15,3 11-129 0,0-8 0 16,-3-2 0 0,3 3 0-16,3-4 0 0,-6-1 129 15,3 3-129-15,-26-3 0 16,49 1 0-16,-23 5 0 15,2-6 129 1,-4 0-129-16,4 0 129 0,0 0-129 16,1-10 0-16,-3-2 129 0,-1-4-129 15,1-1 129 1,-3-1-129-16,-23 18 129 15,42-39-129-15,-42 39 0 16,36-41 0-16,-36 41 0 0,40-42 0 16,-40 42 129-1,32-42-258-15,-13 9 258 0,-2 10-129 16,-1-9 0-1,-2 5 0-15,3-1 0 0,-3-9 0 16,0 8 0-16,3-4 0 16,-1 5 129-16,3-5-129 15,0 0 0-15,0-3 0 0,-1 0 0 16,4 3 0-1,-4-5 0-15,1 6 0 16,-2 0 129-16,-1-9-258 16,-2 12 129-16,0-1 129 0,-2 1-129 15,-5-6-129-15,3 4 129 16,-3-7 0-1,2-1 0-15,-2-5 0 0,0 0 129 16,0 3 0 0,0-4-129-16,0 3 129 0,0-3-129 15,-4 0 129 1,-1 7-129-16,-2 2 129 0,2-2 0 15,-2-6-129-15,0 4 0 16,0 3 0-16,0 3 0 16,0-2 0-16,0 2 0 15,0-1 0-15,-4 4 0 16,4 2 0-16,-3-6 0 0,-1 3 0 15,1-6 129 1,1-6-258-16,-3-2 258 0,3 11-129 16,-5-6 0-1,5 0 0-15,-8-1 0 0,5 6 0 16,1 3 0-1,-6 1 0-15,6 5 0 0,-6-2 0 16,3 1 0-16,-2 0 0 0,2 2 0 16,-5-6 0-1,0 3 0-15,3-4 0 16,-3 0 0-16,-2-4 0 15,-3 2 0-15,3 3 0 0,-2 5 0 16,-1-6 0 0,-4 5 0-16,9 4 0 15,12 24 0-15,-28-42 0 0,28 42 0 16,-31-44 0-16,31 44-129 15,-32-45 129-15,15 16 0 16,17 29 0 0,-42-53 0-16,23 23 0 0,5 4 0 15,14 26 129-15,-28-43-129 16,28 43 0-16,-24-29 0 15,24 29 0 1,-12-27 0-16,12 27 0 0,0 0 129 16,0 0-129-16,-28-12-129 0,28 12 129 15,0 0 0 1,0 0 0-16,0 0 129 0,0 0-258 15,0 0 129 1,-21-26 0-16,21 26 129 0,0 0-129 16,0 0 0-1,0 0 0-15,0 0 0 0,0 0 0 16,0 0 0-1,0 0 0-15,0 0-129 0,-24-16 258 16,24 16-129-16,0 0-129 16,0 0 258-16,0 0-129 15,0 0 0-15,0 0 0 16,0 0 0-16,0 0 0 15,0 0 0-15,0 0 0 16,0 0-129-16,0 0 129 16,0 0 0-16,0 0 0 15,0 0 0-15,0 0-129 0,0 0 129 16,0 0-258-1,0 0-258-15,-25-17-774 0,39 17-3741 16,-14 0-387 0,0 0-258-16,0 0-774 0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7:26.7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-4019 1659 903 0,'0'0'1677'0,"0"0"0"0,0 0 0 15,0-11 387-15,0 11-258 0,0 0-387 16,-4-22 258 0,4 22-387-16,0 0 129 0,0 0-258 15,0 0-258 1,0 0-129-16,0 0-129 0,13-12-258 15,-13 12 0 1,0 0-129-16,0 0-129 0,22-25 129 16,-22 25-129-1,23-28 0-15,-7 11 129 0,8-4 0 16,4-4-129-16,9 2 129 15,5-4 0-15,14 3 129 16,3-4-258-16,13 5 258 0,2-5-258 16,8 11 258-1,3-2-129-15,11 7 0 16,-3-2 129-16,6 13-258 15,2-1 258-15,5 2-258 0,9 3 129 16,4 13-129 0,-2 11-129-16,4 7 0 15,6 3 129-15,-2 18-129 0,-1-1 0 16,1 14 129-16,-9 6-129 15,0 8 129-15,-5 7-129 16,2 3 258 0,-9 4-129-16,-6 7 0 0,-6 5 0 15,-6 2-258-15,2 9 258 16,-10-5-258-16,-1 8 0 15,-6 3 0-15,-3 2 129 0,2 8-129 16,1-1 0 0,-3 2 258-16,-3 2-258 0,1-2 258 15,-2-3-129 1,2 3 129-16,-1-4-258 0,3-3 258 15,-1 2-129 1,-1-2 0-16,2-9 258 0,6-4-387 16,1-6 129-1,-1-14-129-15,2-16 258 0,4-18-258 16,-6-22 129-16,5-20-129 0,0-17 0 15,-5-6 129 1,-4-17 0-16,-1-6 129 16,-5 2-258-16,-2 1 258 15,-1 11-129-15,-2 6 0 0,0 6 0 16,-5 29 0-1,6 11 0-15,1 17 0 16,1 22 0-16,2 20 0 16,1 20 0-16,3 15-129 0,-1 23 258 15,2 10-129-15,4 12-129 16,-3 9 258-1,-4-4-129-15,7-6 0 0,-10-8 129 16,-1-17-129-16,-9-20 0 16,-4-29-258-16,-4-18-516 15,-8-49-4257 1,-1-3-129-16,-7-28-387 0,0 1-387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1:47:37.5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E38A11-6114-46DC-8D5B-63A68876C0C3}" emma:medium="tactile" emma:mode="ink">
          <msink:context xmlns:msink="http://schemas.microsoft.com/ink/2010/main" type="inkDrawing" rotatedBoundingBox="5444,11435 23070,11472 23060,16092 5435,16055" hotPoints="22428,11629 22486,15513 7100,15743 7042,11858" semanticType="enclosure" shapeName="Rectangle">
            <msink:destinationLink direction="with" ref="{DF45BFCE-34C8-48CA-8161-645CF13CC683}"/>
          </msink:context>
        </emma:interpretation>
      </emma:emma>
    </inkml:annotationXML>
    <inkml:trace contextRef="#ctx0" brushRef="#br0">633 636 1 0,'0'0'2321'16,"0"0"-515"-16,0 0-129 16,0 0 0-16,0 0-516 15,0 0 0-15,0 0-129 0,0 0-129 16,0 0-129-16,0 0 129 15,0 15 0 1,0-15 0-16,0 0-129 0,0 0 0 16,5 17 0-16,-5-17-258 15,3 13 258-15,-3-13-258 16,3 16-129-1,-3-16 129-15,5 22-129 0,-5-22-129 16,7 27 129-16,-5-14-129 16,4 5 129-16,-2-1-258 15,5 3 129-15,-3-1-129 0,4 2 0 16,-2-3 129-1,1 2-129-15,-2-1 0 0,4 0 0 16,-5-3 129 0,4 2-129-16,-3-5 0 0,1 2 0 15,-2 0 129 1,2-2-258-16,-2-1 129 0,-3 2-129 15,4 1 0-15,0-2 129 16,0 3-129-16,2 0 258 16,0 0-258-16,1-1 0 0,1 1 129 15,2 0-129 1,-2-1 129-16,1 1 0 15,-3 0-129-15,3-1 129 16,-2-1-129-16,1 4 129 0,1-2 0 16,-2 2 0-1,0-1-129-15,1 2 129 16,0-1-129-16,1 2 129 0,-2-3-129 15,4 3 0-15,-3 0 129 16,3-3-129-16,2 1 0 16,-3 1 129-1,3 3-129-15,-1 2 0 0,1 1 0 16,-1 3 0-16,1 1 0 15,0 5 129-15,-1 2-129 16,1 0 0 0,1 1 0-16,2 4 0 0,0-1 0 15,2 2 0-15,3-3 0 0,0 1 0 16,-1-1 0-1,5-1 0-15,0-2-129 0,1-5 129 16,0 2 0 0,2-4 0-16,-1-1 0 0,3 0 0 15,-2 0 0 1,-2-2 0-16,1-1 0 0,1 1 0 15,-3-4 0-15,0 2 0 0,-3 0 0 16,1-2 0 0,-2-2 0-16,-3 2 0 15,1-2 0-15,-1 1 0 16,-1-2 0-16,-2 0 0 0,1-1 0 15,1-1 0 1,-1 1 0-16,1-3 0 16,0 2-129-16,0-3 129 15,1 2 0-15,1-2-129 0,0 1 129 16,-2 0-129-16,2-3 258 15,1 1-258 1,0 0 129-16,1 0 0 0,1 2 0 16,0 1 0-16,2 0 0 15,1 0-129-15,-1 2 129 16,1-4 0-1,3 1 0-15,1 1-129 0,-1-3 129 16,5-2 0-16,0 0 0 16,-1 0-129-16,2-2 129 15,1 0 0-15,1-2 0 0,-2 1 0 16,5-3 0-1,-2 0-129-15,0 1 129 0,4-2 0 16,0-1 0 0,-2-1-129-16,3 3 129 0,2-2 0 15,-1 0 0 1,1-1 0-16,0 1 0 0,-1 2 0 15,3 0 0-15,0-1 0 16,-2 2 0-16,-1-1 0 16,1 0 0-16,-2 3 0 0,-3-2 0 15,2 2 0 1,-1-1 0-16,-1 1 0 15,-2 0 0-15,1-1 0 16,-1 1 0-16,-1 0 0 0,2-2 0 16,-2 0 0-1,0 0 0-15,3-3 0 16,-3 1 0-16,0 1 0 0,0-2 0 15,3-2 0-15,-1 1 0 16,0 0 0-16,0-1 0 16,-3 0 0-1,2 1 0-15,-1-2 0 0,1 1 0 16,-3 1 0-1,4-1 0-15,-2 1-129 0,-1-1 129 16,2 1 0 0,-2 0 0-16,3 2 0 0,-2 1 0 15,1-1 0-15,1 1 0 0,0 1 0 16,3 1 0-1,0 0 0-15,0-1 0 0,5 1 0 16,0-1 0 0,1 1 0-16,-1-2 0 0,1 1 0 15,-2-1 0 1,4 0 0-16,-1-4 0 0,-2 4 0 15,-1-4 0-15,3 2 129 16,-1-2-129-16,3 0 0 16,-1 0 0-16,-1 1 0 15,0 0 0-15,1-2 0 16,2 0 0-16,-2 0 0 15,3 0-129-15,-5-2 129 16,1 2 0-16,-1 0 0 16,3 0 129-16,-2 0-129 15,-1 0 0-15,-1 0-129 16,-1 0 258-16,0 2-129 0,-1-2 0 15,1 0 0 1,1 0 0-16,-2 0 0 0,2 0 0 16,1 0 0-1,1 0 0-15,1-2 0 0,1 0-129 16,-1 0 129-1,-1 1 0-15,3-3 0 0,0-1 0 16,0 1 129 0,-1 0-129-16,2 0 0 0,1-1 129 15,-1 1-129-15,3 1 0 0,1 0 0 16,1 0 0-1,1 0 0-15,2 1 0 16,-1 0 0-16,1-1 0 16,0 1 0-16,-3-1 0 0,3 0 129 15,-2-1-129 1,-2-1 0-16,-2 3 0 15,-2-2 129-15,1-1-258 0,1 0 258 16,-3 3-129-16,-4-4 0 16,2 4 0-16,-1 0 0 15,-3 0 0 1,-1 1 0-16,-2 1 0 0,-2-2-129 15,-1 2 258-15,-3-1-258 16,-1 1 258-16,-4-2-129 16,1 2 0-1,-1-1 0-15,2-1 0 0,-3 1 129 16,-2-1-258-16,1 1 258 0,-1 0-129 15,-2-2 0 1,0 2 0-16,-4 1 0 0,-2-1 0 16,1 1 0-1,-1-2 0-15,0 2 0 0,0-1 0 16,1 1 0-1,1-2 0-15,0 2 0 0,-1-1 0 16,-1 1 0 0,0 0 129-16,-1-2-129 0,-1 2 0 15,3 0 0-15,-1 0 0 16,-1 0 0-16,2 0 0 15,2 0 0-15,-1 0 0 0,2 0 0 16,0 0 0 0,-2-1 0-16,4 0 0 15,-2 1 0-15,1 0 0 16,1-2-129-16,1 2 258 0,2 0-258 15,-1 0 258-15,3 0-129 16,0 0 0 0,0 0 0-16,2 0 0 0,3 0 129 15,0 0-129-15,-1 0 0 16,5 0-129-16,-1 0 258 15,0-1-129 1,3-1 0-16,0 0 0 0,-1 1 0 16,-2 1 0-16,1-3 0 15,-4 3 0-15,2 0-129 16,-2 0 129-16,-3 0 0 0,3-3 0 15,-4 1 0 1,1 0 0-16,-3-3 0 0,-1 1 0 16,1 0 0-1,-5-1 0-15,1 1 0 0,0-2 0 16,-4 1 0-1,3-1 0-15,-2 1 0 0,0-2 0 16,2-1 0 0,0 0 0-16,-1 0 0 0,2 0 0 15,0-1-129-15,-1 1 258 0,2-2-258 16,0 1 129-1,0 0 0-15,0 1 0 16,1 0 0-16,1-2 0 16,-1 0 0-16,-1 2 0 0,0 0 0 15,1 0 0 1,-4 1 0-16,1 0 0 15,-2-1 0-15,2 0 0 0,1 0 0 16,-4 0 0-16,4 1 129 16,-4-3-258-16,4-1 258 15,0-1-129 1,0 1 0-16,1-2 0 0,2-2 0 15,2 0 0-15,-1 0 129 16,0-2-129-16,3 1 129 16,-2-2-129-1,1 3 0-15,-2-2 0 0,2 0 129 16,-5 0-129-16,1 0 0 0,-1-1 0 15,-1-1 0 1,-2 1-129-16,-2-1 129 0,-2 0 0 16,-1 1 0-1,1-2 0-15,-2-1 0 0,-2 2 0 16,-1 1 0-1,0-3 0-15,0 0 0 0,-1 1 0 16,-1-2 0 0,-1 0 0-16,1 2 0 0,-1-1 0 15,1-1-129-15,-2 1 129 16,0 0 0-16,0-1 0 15,0 3 0-15,-1-2 0 16,3 0 0-16,-1 1 0 16,-1-4 0-16,2-3 0 15,1-1 0-15,-1-1 0 16,1 1 0-16,-1-6 0 15,2 2 0-15,-1-2 129 0,-1-1-129 16,3 2 0 0,-2-1 0-16,-2 1 129 0,0-1-129 15,0-1 0 1,-1 1 0-16,-1 2 0 0,-1 1-129 15,-2-2 129 1,-3 1 0-16,1 1 0 0,0 1 0 16,-3 0 0-1,2 1 0-15,-4-3 0 0,1 2 0 16,0-1 0-16,2 0 0 0,-2 2 0 15,-1 2 0 1,0-3 0-16,1 4 0 16,1 1 0-16,-2 0 0 15,0 4 0-15,0-1 129 0,0 2-258 16,-3-1 129-1,2 3-129-15,-1-3 258 16,-1 0-258-16,3 2 258 16,-3-2-258-16,0-1 129 0,0 1 0 15,0 0 0-15,0-1 0 16,0 0 0-1,0 2 0-15,0 0-129 0,0 0 258 16,0 1-258-16,0-1 258 16,0 2-129-16,0 0 0 15,0 5 0 1,0 0 0-16,0 13 0 0,-6-21-129 15,6 21 258-15,-6-12-129 0,6 12 0 16,0 0 0 0,0-16 0-16,0 16 0 0,0 0 0 15,0-13 0 1,0 13 0-16,0 0 0 0,0 0 0 15,0 0 0 1,0 0 0-16,9 0 0 0,-9 0 0 16,0 0 129-1,8 16-129-15,-8-16 0 0,0 0 0 16,10 13 0-16,-10-13 0 15,0 0 0-15,0 0 129 16,0 0-258-16,0 0 258 0,12 0-129 16,-12 0 0-1,0 0 0-15,9-11 0 16,-9 11 0-16,0 0-129 15,7-18 129-15,-7 18 0 0,5-15 0 16,-5 15 0 0,6-14 0-16,-6 14 0 15,4-19 0-15,-4 19 0 0,5-22 0 16,-2 10 0-16,-3 12 0 15,4-24 0-15,-2 11 0 16,3 1 0 0,-5 12 0-16,7-22 0 0,-7 22 0 15,6-17 0-15,-6 17 0 16,0 0 0-16,7-13 0 15,-7 13 0-15,0 0 0 0,0 0-129 16,0 0 129 0,0 0 0-16,0 0 129 0,0 0-129 15,0 0 0 1,0 0 0-16,0 0 0 0,0 0 0 15,0 0 0 1,0 0 0-16,0 0 0 0,0 0 0 16,0 0 0-1,0 0 0-15,0 0 0 0,0 0 0 16,0 0 0-16,0 0 0 0,0 0 0 15,0 0 0 1,0 0 0-16,0 0 0 16,-7 2 129-16,7-2-129 15,0 0 0-15,0 0 0 0,0 0 0 16,0 0 0-1,-13 14 0-15,13-14 0 16,0 0 0-16,0 0 0 16,-15 11 0-16,15-11 129 0,-13 7-129 15,13-7-129-15,0 0 258 16,-18 8-129-1,18-8 0-15,-19 4 0 0,19-4 129 16,-18 6-258-16,18-6 258 16,-17 3-129-16,17-3 0 15,-16 2 129 1,16-2-258-16,0 0 129 0,-14 1 0 15,14-1 129-15,0 0-129 0,0 0 0 16,0 0-129 0,0 0 258-16,0 0-129 0,-13 0 0 15,13 0 0 1,0 0-129-16,-18-2 258 0,18 2-258 15,-15-3 258 1,15 3-129-16,-16-4 0 0,16 4 0 16,-15-3 0-1,15 3 0-15,-17-3 129 0,17 3-129 16,-15-1-129-16,15 1 129 15,-18-2 0-15,18 2 0 16,-14-2 0-16,14 2 0 16,-19-4 0-16,19 4 129 15,-18-4-129-15,18 4-129 16,-22-5 129-16,22 5 0 15,-23-3 129-15,8 0-258 16,3 1 258-16,-4 0-258 16,3-2 129-16,-3 2 129 15,0-1-129-15,-1-1 0 0,-1 2 0 16,-2-2 0-1,1 2 0-15,-2-1 129 0,-2-1-129 16,0 1 0 0,-3-1 0-16,-2 0 0 0,-2 1 129 15,1-2-129 1,-7-1 0-16,0 3 0 0,-4 0 0 15,-4 0 0-15,2-1 0 0,-4 2 0 16,-3-2 0 0,-3 2 0-16,1-1 129 0,0 2-129 15,-1-2-129 1,-2 0 258-16,-1-1-258 0,0-1 129 15,1 0 0 1,-3 0 129-16,2 0-258 16,-1 0 258-16,-3-1-129 15,3 2 0-15,-3-1 0 0,1 1 0 16,-3 0 0-16,1 1 0 15,-1-3 0 1,4 2 0-16,-1-1 129 0,2 0-258 16,0-1 129-16,1 1 0 15,1 0 129-15,0-1-129 16,-5-3 0-1,4 0-129-15,-4 1 129 0,3-1 0 16,-3 0-129-16,-1 0 129 16,0 0 0-16,0 1 0 15,0 2 0-15,3 1 0 0,-5-1 0 16,2 1-129-1,0 0 129-15,1 1 0 0,-1-2 129 16,-2 2-258 0,-1-1 0-16,-4-1 258 0,1 2-129 15,-2-2 0 1,-1 0-129-16,0 1 258 0,-1 0-387 15,0-1 387-15,-2 1-129 16,2-1 0-16,0-1-129 16,2 2 129-16,-3-2 0 0,1 1 0 15,-2 1 0 1,-4-1-129-16,3 0 129 15,0 3 0-15,0-1 0 16,1-1-129-16,0 1 129 0,-1 2-129 16,1-1 258-1,2 0-258-15,-2 2 129 16,0-2 0-16,0 3 0 0,2-1 0 15,-1 1-129-15,-1 0 258 16,3-1-258-16,1 1 129 16,1 0 0-1,1 0 0-15,1 0 0 0,1 0 0 16,1 1 0-16,3 0-129 15,-1 2 129-15,-1-1 0 16,1 0 0 0,-1-2 0-16,2 0 0 0,-2 0 0 15,1 0 0-15,1 0 0 0,0 0 0 16,3 0 0-1,0 0-129-15,-1 0 129 0,3 1 0 16,0 2 0 0,0-2 0-16,-1 2 0 0,-1-1 0 15,-2 3 0 1,4-2 0-16,-3 0 0 0,-2 0 0 15,-2 2 0-15,2-1 0 0,-1 1 0 16,-1 1 0 0,2 0-129-16,-4-1 258 15,2 1-129-15,-1 0 0 16,-1 1 0-16,-2 0 0 0,-2-1-129 15,2 1 129 1,-1-3 0-16,-2 1 0 16,2 0-129-16,2-1 129 15,0-2 0-15,2 1 0 0,1 0 0 16,4 0 0-16,-2 0 0 15,-2-2 0 1,1 1 0-16,-2 0 0 0,0 1 0 16,0-1 0-16,-2 0 0 15,1 1 0-15,1-2 0 16,-2 1 0-1,3-1 0-15,4 1 0 0,-5-2 0 16,5 0 0-16,-2 2 0 16,-2-1 0-16,3-1 0 15,-3 2 0-15,-4-1 0 0,2 1 0 16,-1-2-129-1,2 2 129-15,-1-2 0 0,1 1 0 16,-3-1 0 0,5 0 0-16,-2 0 0 0,1 0 129 15,0 0-129 1,-2 0 0-16,-1 0 0 0,-4 0 0 15,3 0 129-15,-3 0-129 16,2 0 0-16,-1 0 0 16,-2 0 0-16,4 0 0 0,-2 4 0 15,2-2 0 1,2 3 0-16,2-1 129 15,-4-1-129-15,3 1 0 16,0-2 129-16,0 3-129 0,0-4 0 16,-2-1 0-1,5 2 0-15,-4-2 0 16,4 1 0-16,0-1 0 0,1 0 0 15,5 0-129 1,-4 0 129-16,2 0 0 0,1 0 0 16,5 0 0-1,-3 0 0-15,2 0 129 0,1 2-129 16,1-2 0-1,3 3 0-15,3-1 0 0,-1-1 0 16,4 0 0 0,2 3 0-16,1-2 0 0,4 0 0 15,2-1 129-15,4 0-129 0,1 0 0 16,2-1 0-1,2 0 0-15,3 0 0 0,-1 0 0 16,3 0 0 0,-1-1 0-16,0-1 0 0,0-1 0 15,-2 0-129 1,2 0 129-16,-3 0 0 0,-2 3 0 15,-2-3 0-15,0 3 129 16,-1 0-129-16,-1 0 0 16,2 0 0-16,-2 3 0 15,3-1 0-15,3 2 0 16,3-1 0-16,2 0 0 15,1-1 0 1,15-2 0-16,-18 4 0 0,18-4 0 16,0 0 0-16,0 0 0 15,-13 3 0-15,13-3 0 16,0 0-129-16,0 0 129 0,0 0 0 15,0 0 0 1,8 0 0-16,-8 0 0 0,0 0 0 16,0 0 0-1,11 0 0-15,-11 0 0 0,0 0 0 16,0 0 0-1,0 0 0-15,0 0 0 0,0 0 0 16,0 0 0 0,0 0 0-16,0 0 0 0,0 0 0 15,0 0 0-15,13 10 0 0,-13-10 0 16,0 0 0-1,0 0 0-15,13 10 0 16,-13-10 0-16,0 0 0 16,12 7 0-16,-12-7 0 0,0 0 0 15,14 9 0 1,-14-9 0-16,0 0 0 15,16 7 0-15,-16-7 0 0,14 6 0 16,-14-6 0-16,15 7 0 16,-15-7 0-16,16 8 0 15,-16-8 0 1,16 11 0-16,-16-11 0 0,16 12 0 15,-16-12 0-15,20 13 0 16,-20-13 0-16,19 14 0 16,-19-14 0-1,19 14 0-15,-19-14 0 0,17 15 0 16,-17-15 0-16,17 17 0 0,-17-17 0 15,14 15 0 1,-14-15 0-16,14 17 0 0,-14-17 0 16,13 15 0-1,-13-15 0-15,14 16 0 0,-14-16 0 16,16 12 0-1,-16-12 0-15,17 15 0 0,-17-15 0 16,21 15 0 0,-21-15 0-16,21 15 0 0,-9-5 0 15,0-1 0-15,3 1 0 16,-1 1 0-16,1 0 0 15,1-1 0-15,0-1 0 0,1 0 0 16,0 1 0 0,1-1 0-16,-2 2 0 15,1 1 0-15,2 1 0 16,-1-3 0-16,-1 4 0 0,1-1 0 15,-2-1 0-15,3 1 0 16,-2-3 0 0,0-1 0-16,-3 0 0 0,0-2 0 15,1-1 0-15,-3 0 0 16,-12-6 0-16,21 9 0 15,-21-9 0 1,16 9 0-16,-16-9 0 0,13 4-129 16,-13-4 0-16,0 0-129 15,0 0 0-15,8 13-645 16,-8-13-774-16,0 0-3354 0,0 0-387 15,-7 8-258 1,7-8-129-16</inkml:trace>
    <inkml:trace contextRef="#ctx0" brushRef="#br0" timeOffset="4770.0067">2243 2742 516 0,'0'0'903'15,"0"0"0"-15,0 0 0 16,0 0 0-16,0 0 0 15,0 0-258-15,0 0 0 16,0 0-129-16,0 0 129 16,-12 0-129-16,12 0 0 15,0 0 0-15,0 0-129 16,-15 9 129-16,15-9-129 15,0 0 258-15,-12 19-387 0,12-19 387 16,-15 17-258 0,15-17 258-16,-18 19-258 0,18-19 258 15,-18 20-387 1,5-11 129-16,13-9-129 0,-23 18 129 15,15-6-129 1,8-12-129-16,-19 21 0 0,19-21 0 16,-21 20 129-1,21-20-129-15,-21 21 129 0,21-21-129 16,-25 24 129-16,10-13-129 0,-1 4 0 15,0-1 129 1,1 3-129-16,-3-2 0 16,3 2 129-16,-6-2-129 15,7 0 258-15,1-1-258 0,1-3 0 16,12-11 0-1,-21 19 0-15,21-19 0 16,-16 14-129-16,16-14 129 16,0 0-129-16,-11 14 0 0,11-14 129 15,0 0-129-15,0 0 0 16,-6 13 0-1,6-13 0-15,0 0 0 0,0 0 0 16,0 0 129-16,0 0-129 16,0 0 129-16,-3 12 0 15,3-12-129 1,0 0 129-16,0 0 0 0,0 0 0 15,0 0-129-15,0 0 258 0,0 0-129 16,0 0 0 0,0 0 0-16,0 0 0 0,0 0 0 15,8 11 0 1,-8-11 0-16,0 0 0 0,8 15 0 15,-8-15 0 1,11 17-129-16,-11-17 258 0,17 23-129 16,-4-10 0-1,-3 2 0-15,5 3 0 0,1-2 0 16,1 3-129-16,3-2 129 15,1 1-129-15,2 0 0 16,-1-2 0-16,1-2 0 0,1-1 0 16,-2-2 0-1,-1-3 0-15,-3 1 0 16,0-3 0-16,-4-2 0 15,-3 0 0-15,-11-4 0 0,20 6 0 16,-20-6 0 0,13 3 129-16,-13-3-129 15,0 0 0-15,0 0 0 0,0 0 129 16,0 0-129-16,0 0 0 15,0 0 0-15,0 0 0 16,0 0 0 0,0 0 0-16,0 0 0 0,0 0 0 15,12 3 129-15,-12-3-258 16,0 0 258-16,0 0-258 15,0 0 258-15,14-7-129 0,-14 7 0 16,15-21 0 0,-6 6 0-16,2-5 0 0,-1-4 129 15,5-3-129 1,0-2 0-16,-3-1 0 0,4-1 0 15,-2 1 0 1,0 1 0-16,-1 1 0 0,-2 2 0 16,-3 4 0-1,0 4 0-15,-2 0 0 0,1 3 0 16,-3 3-129-16,-4 12 0 0,7-19-129 15,-7 19 0 1,9-14-258-16,-9 14-258 16,0 0 0-16,15-10-129 15,-15 10-387-15,12-13 129 0,-12 1-129 16,0 12-129-1,4-13-516-15,-4 13-1548 16,17-6-1161-16,-17 6 388 16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7:26.7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318 246 903 0,'1'-20'1419'0,"-1"20"258"15,8-24 129-15,-8 24 516 16,0 0-516-16,14-28 0 15,-14 28-387-15,17-6 0 0,3 15-258 16,-20-9-129 0,42 29-258-16,-14-15-129 0,10 14 129 15,-1-5-258 1,11 14 0-16,0-6-129 0,11 13 0 15,1 1-129 1,7 8 0-16,2 2-258 0,8 10 129 16,2 7-129-1,3 13 0-15,8 6 258 0,-1 6-258 16,6 16 387-16,2 7-258 15,0 14 129-15,-2 11 0 16,-1 17-129-16,-3 9 258 16,-9 3-258-16,-3 11 129 15,-14-3-129-15,-7 3 0 16,-13-4 0-16,-1-16-129 15,-10-11 0-15,-8-12 0 16,-5-13 0-16,6-13 0 16,-6-8 0-16,3-11-129 15,0-8 258-15,-1 2-258 0,4-1 258 16,7-9-129-1,1 9 0-15,4 2 0 0,4 5 0 16,2 3 0 0,8 4 0-16,-1 2 0 0,8 2 0 15,-4-3 129 1,6 1-258-16,1-12 258 0,-1 0-129 15,0-10 0-15,0-12 0 16,-1-6 0-16,-2-10 0 16,-5-7-129-16,6-4 258 0,-5-8-387 15,2-5 258 1,-3 4-129-16,3 1 0 15,2 6 0-15,-2 5 129 16,6 12 0-16,2 5-129 0,0 9 258 16,2 0-258-1,-4 7 258-15,-3-1-129 16,-3-1 129-16,-1-5-258 0,-10-11 258 15,-5-6-129-15,-12-9 0 16,2-6 0-16,-3-10 0 16,-5-3 0-1,-5 1 0-15,2-2 129 0,2 4-129 16,-2-3 0-16,3 0 129 15,4 4-129-15,-1-2-129 16,3 7 387 0,2-8-387-16,-2 3 258 0,-1-3-129 15,3 1 129-15,-6-7-258 0,-3-1 258 16,-4-1 0-1,-18-22-129-15,19 22 0 0,-19-22 129 16,0 0-129 0,0 0 258-16,0 0-258 0,20 12 0 15,-20-12 0 1,0 0 0-16,0 0-258 0,0 0 258 15,0 0 0-15,0 0 0 0,0 0 0 16,0 0 0 0,0 0 0-16,0 0 258 15,0 0-258-15,0 0 129 16,0 0 0-16,0 0-129 0,0 0 129 15,0 0-129 1,0 0 0-16,0 0 0 16,17 11 129-16,-17-11-129 15,18 0 0-15,-18 0 0 0,31 0 0 16,-8-7 129-16,5-6-129 15,11 0 0 1,4-2 0-16,11-11 0 0,8-5 129 16,9-9-129-16,20-11 0 15,2-9 129-15,17-11-258 16,3-9 129-1,4-11 0-15,-4-2-129 0,-5-2 129 16,-12 11 0-16,-16 10-129 16,-12 13 129-16,-23 14 0 15,-11 13-129-15,-16 14-258 0,-1 13-774 16,-17 7-3612-1,0 0-387-15,0 0-387 0,0 0-516 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7:26.7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279C3A-E4D5-4865-83D6-9F0B63C9BD35}" emma:medium="tactile" emma:mode="ink">
          <msink:context xmlns:msink="http://schemas.microsoft.com/ink/2010/main" type="inkDrawing" rotatedBoundingBox="18729,4672 19819,10190 16970,10753 15880,5235" hotPoints="16705,5443 17652,4831 19021,6110 19069,9592 17692,10721 16800,9897" semanticType="enclosure" shapeName="Hexagon">
            <msink:destinationLink direction="with" ref="{1B9050AF-A320-4F39-9425-CD2C94B37CA1}"/>
            <msink:destinationLink direction="with" ref="{53DED550-E683-44CE-8DD3-97E0838D2A7A}"/>
          </msink:context>
        </emma:interpretation>
      </emma:emma>
    </inkml:annotationXML>
    <inkml:trace contextRef="#ctx0" brushRef="#br0">773 184 2709 0,'37'-36'2838'16,"-37"36"129"0,34 0-387-16,-34 0-516 0,0-34-645 15,0 34-387-15,37-38-387 16,-37 38 0-16,37 0-129 15,-5-34-129-15,6 34 0 0,33-36 0 16,-34 36 0 0,34 0 0-16,-37 0-129 15,40 0 129-15,-4 0 0 16,1 0 0-16,-34 0-129 0,34 0 0 15,0 36 0-15,-1-36-129 16,1 34 129 0,-34-34 0-16,34 38-258 0,-1-4 129 15,6 2 0-15,-7 3-129 16,3-7 129-16,-1 5 0 15,-2 34 258 1,-31 2-258-16,33-2 258 0,0 0-258 16,3 36 258-16,-40 1-258 15,36-37 258-15,-33 36-129 16,0-1-258-16,34 2 0 0,-71-1 0 15,34 37 129 1,-34-38-258-16,0 1 258 0,0 0-129 16,-34 1 129-1,-3-1 0-15,-34 1 129 0,34-2-129 16,-33 1 0-1,-38 1 129-15,37-37-129 0,-38 0 129 16,6 2-129 0,-6-39 0-16,-36 3-129 0,41-1 0 15,-41-36 129-15,4 0-129 0,-4-36 129 16,4-1-129-1,-1-34 0-15,-4 0 0 16,6 0 0-16,31-2-129 16,1 2 258-16,1-36-387 0,2 36 129 15,31-35 0 1,3 33 0-16,1-34 0 15,33 1 0-15,3-2 258 0,-3 36-258 16,3-34 129-16,34-1 0 16,-37-1 129-16,37 35-258 15,0-33 258 1,37 35-258-16,-37 0 129 0,34-1 129 15,-34 37-129-15,37-36 0 16,-3 34-129-16,-34 1 258 16,37 1-258-1,-37-1 129-15,37 0-129 0,-37 1 0 16,33-2 0-16,4 3 0 0,-3-2 129 15,3 36-129 1,0-37 129-16,-37 37 0 0,34-34 0 16,3 34 0-1,-3-37 0-15,4 37 0 0,-1-37 0 16,-37 37 0-1,32-32 0-15,5 32 0 0,-37-39 0 16,34 39-129 0,-34 0 129-16,37-36 0 0,-37 36-129 15,38-34-129-15,-38 34-645 16,34-72-774-16,-34 72-3225 15,0 0-516-15,37 0-129 0,-37 0-387 16</inkml:trace>
    <inkml:trace contextRef="#ctx0" brushRef="#br0" timeOffset="35588.0499">1578 2884 129 0,'0'0'3354'0,"0"0"-1032"15,0 0 516-15,0 0-258 16,0 0-387 0,0 0-516-16,0 0-129 0,0 0-387 15,0 0-129-15,0 0-258 16,0 0-129-16,0 0-129 15,0 0 0-15,0 0-129 0,0 0 129 16,0 0-129 0,0 0-129-16,0 0 0 0,0 0-129 15,-18 21 0 1,-4 4 0-16,-4 12 0 0,-14 8-129 15,2 15 129 1,-16 6-129-16,2 8 0 0,-4 3 129 16,-3 6-129-1,2 0 0-15,0 7 0 0,1-6 0 16,1-4 0-16,1-3 0 0,9 2 0 15,-2-7 0 1,11-7 0-16,1-8 0 16,4-6 129-16,3-10-129 15,9-5 129-15,-4-8-129 0,8-3 129 16,15-25 0-1,-23 38 129-15,23-38-129 16,0 0 0-16,-26 33-129 16,26-33 129-16,-12 28-129 0,12-28 0 15,0 0 129-15,-17 33-129 16,17-33-129-1,-7 33 129-15,7-33 129 0,0 0-129 16,-16 25 0-16,16-25 129 16,0 0-129-16,0 0 0 15,-19 25 0 1,19-25 129-16,0 0 0 0,0 0-129 15,0 0 129-15,0 0-129 0,-24 6 129 16,24-6 0 0,0 0-129-16,0 0 129 0,0 0-129 15,-26 0 129 1,26 0 0-16,0 0 0 0,-23-28-129 15,23 28 129 1,-14-54-129-16,4 19 0 0,10-11 129 16,0-6-129-1,-2-7 0-15,2-7 0 0,0-2 0 16,0-10 0-16,-3-9 0 15,1-2 0-15,-3-10 0 16,3 0 0-16,0 2 0 0,2-5 0 16,0 6 129-1,0 1-129-15,0 5 0 16,0 13 0-16,14 1-129 15,0 9 0-15,0 2 129 0,3 10-129 16,-3 11 0 0,2 3 129-16,-1 0-129 15,-1 9 0-15,-7 3 129 0,0 1-129 16,-7 28 129-16,12-43-129 15,-12 43 129-15,9-39-129 16,-9 39 258 0,10-34-129-16,-10 34-129 0,4-33 258 15,-4 33-129-15,7-44 0 16,-7 44 0-16,10-40 0 15,-10 40 0-15,9-31 0 0,-9 31 0 16,7-33 0 0,-7 33 0-16,0 0 0 0,0 0 0 15,12-23 0 1,-12 23 129-16,0 0-129 0,0 0 0 15,0 0 0 1,0 0 0-16,0 0 0 0,12-33 0 16,-12 33 0-1,5-29 0-15,-5 29 0 0,11-36 0 16,-11 36 0-16,8-28 0 15,-8 28 0-15,11-27 0 16,-11 27 0-16,0 0 0 16,0 0 0-16,0 0 129 15,0 0-129-15,12-27 0 16,-12 27 0-16,0 0 0 15,0 0 0-15,0 0 0 16,0 0 0-16,0 0 0 16,3-28 0-16,-3 28 0 15,0 0 0-15,0 0 0 0,0 0 0 16,0 0 129-1,0 0-129-15,0 0-129 0,0-25 129 16,0 25 0 0,0 0 0-16,0 0 0 0,0 0 0 15,0 0 0 1,0 0 0-16,0 0 0 0,0 0-129 15,0 0 129-15,0 0 0 0,0 0-129 16,0 0-258 0,0 15-129-16,0-15-645 0,0 0-3612 15,9 30-387 1,-9-30-387-16,9 39-387 15</inkml:trace>
    <inkml:trace contextRef="#ctx0" brushRef="#br0" timeOffset="47798.0669">1698 2877 3483 0,'0'0'3483'16,"-28"25"-903"-1,28-25-258-15,0 0-387 0,0 0-645 16,0 0-387-1,0 0-129-15,0 0-258 0,-28 0 0 16,28 0 129 0,0 0-129-16,0 0-129 0,-31 10 129 15,31-10-258 1,-19 34 129-16,17-12 0 0,-8 5-129 15,10 2 0-15,0 8-129 16,8 9 258-16,6 3-258 16,9 7 129-16,3-1-129 0,14 12 0 15,0-1 129 1,9 13-129-16,6-6 0 15,3 4 129-15,-1 1-129 16,14-3 0-16,-6 2 0 0,8-3 0 16,-2-4 0-16,-3 3 0 15,-2-1-129 1,-2-1 0-16,-6-9 129 0,-3-3 0 15,-11-7 129-15,-6-6-129 16,-8-9 0-16,1-5-129 16,-31-32 258-1,40 25-258-15,-40-25 129 0,24 16 0 16,-24-16-129-16,0 0 0 15,0 0 0-15,0 0 0 16,0 0 0-16,0 0 129 0,0 0-129 16,0 0 0-1,9 23 0-15,-9-23 0 0,0 0 129 16,0 0-129-1,0 0 0-15,0 26-129 0,0-26 129 16,0 0 0 0,0 0 0-16,35 29 0 0,-35-29 129 15,0 0-129 1,29 13 0-16,-29-13 0 0,0 0 129 15,0 0-129-15,0 0 129 0,0 0-129 16,0 0 129 0,0 0 0-16,0 0-129 15,0 0 0-15,0 0 129 16,0 0-129-16,0 0 0 0,0 0 0 15,-29 24 0 1,29-24 0-16,-35 17 129 16,35-17-129-16,-47 32 0 0,19-15 0 15,-8 4 0-15,-1 9 0 16,-1-3 0-16,-2 12 0 15,-2-1 0 1,-1 7 0-16,-4 0 0 0,-2-4 129 16,2 4-129-16,2-5 0 15,3-2 0-15,-1-10 0 16,1 0-129-1,0-7 258-15,9-5-129 0,7 1 0 16,-2-9 0-16,2-4 0 0,26-4 0 16,-33 6 0-1,33-6 0-15,0 0 0 0,0 0 0 16,-26 4 0-1,26-4 0-15,0 0 0 0,0 0 0 16,0 0 0 0,0 0-129-16,0 0 129 0,0 0 129 15,0 0-129 1,0 0 0-16,0 0 0 0,-14 24 0 15,14-24 0-15,0 0 0 16,-5 28 0-16,5-28 0 16,0 0 0-16,-12 30 0 15,12-30 0-15,0 0 0 16,-25 28 0-16,25-28 0 15,-31 32 0-15,31-32 0 16,-35 34 0-16,35-34 0 16,-31 36 0-16,31-36 0 0,-19 30 0 15,19-30 0 1,0 0 0-16,0 0-129 0,0 0 129 15,-16 26 0 1,16-26 0-16,0 0 0 0,0 0 0 16,0 0 0-1,0 0 129-15,-5 29-129 0,5-29 0 16,0 0 0-1,0 0 0-15,0 0 0 0,-28 26 0 16,28-26-129-16,0 0-129 0,0 0-516 16,0 0-3225-1,0 0-903-15,0-26-645 16,16 3-387-16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7:26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555F89-7B9D-4DDA-94B6-B7D1BCD93556}" emma:medium="tactile" emma:mode="ink">
          <msink:context xmlns:msink="http://schemas.microsoft.com/ink/2010/main" type="inkDrawing" rotatedBoundingBox="15818,16234 16885,11453 17631,11619 16563,16400" semanticType="callout" shapeName="Other">
            <msink:sourceLink direction="with" ref="{53DED550-E683-44CE-8DD3-97E0838D2A7A}"/>
          </msink:context>
        </emma:interpretation>
      </emma:emma>
    </inkml:annotationXML>
    <inkml:trace contextRef="#ctx0" brushRef="#br0">1358 0 774 0,'0'0'774'16,"0"0"0"0,0 0 129-16,0 0 129 0,-37 36 0 15,37-36 516-15,0 0-258 16,-37 35 0-16,37-35 0 15,-32 36-129-15,32-1-129 0,-37-1 0 16,3 39-258 0,-41 1 129-16,41-41 0 0,-37 75-387 15,34-36 129 1,-33-1-129-16,33 36 129 0,-34 0-258 15,0-36 0 1,0 0-129-16,34 37 0 0,-33-35 129 16,33-39-258-1,3 38 129-15,-3-36-129 0,-1 0 0 16,4-1 0-16,-3 1 0 0,37-36 0 15,-34 35-129 1,34-35 0-16,0 36 129 16,0-36-129-16,0 0 0 15,0 0 0-15,-37 0 0 0,37 0 0 16,0 0 258-1,0 0-258-15,0 0 0 16,0 0 0-16,0 0 0 16,0 0 0-16,0 0 129 0,0 0-129 15,0 0 129-15,0 35-129 16,0-35 129-1,0 0 0-15,0 37-129 0,0-37 0 16,0 0 0-16,0 34 129 16,0-34-129-16,37 38 0 15,-37-38 129 1,0 0-129-16,0 0 129 0,0 35 0 15,0-35-129-15,0 36 129 0,0-1 0 16,0 1 0 0,0-1 0-16,0 2 0 0,0 35-129 15,0-37 129 1,0 72-129-16,0-36 129 0,0 37 0 15,0-1 0 1,-37 1-129-16,37 33 129 0,0 2 258 16,-37-35-387-1,37 72 129-15,0-38-129 0,-33 0 129 16,33 36 0-16,-37-34-258 16,3-2 258-16,34-35-258 15,-37 36 129-15,37-34-129 0,0-38 258 16,-37 35-258-1,37-35 129-15,0 2 0 16,-34-2 0-16,34-35 0 16,0 35 0-16,0-36 0 0,0 1-129 15,0-36-129 1,0 0 0-16,0 37-129 15,0-37-258-15,34 0-516 0,-34 0-1677 16,0-37-2064-16,0 1-387 16,0 1-258-16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7:26.7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DED550-E683-44CE-8DD3-97E0838D2A7A}" emma:medium="tactile" emma:mode="ink">
          <msink:context xmlns:msink="http://schemas.microsoft.com/ink/2010/main" type="inkDrawing" rotatedBoundingBox="17747,7780 19476,16273 18707,16430 16978,7936" semanticType="callout" shapeName="Other">
            <msink:sourceLink direction="with" ref="{C6279C3A-E4D5-4865-83D6-9F0B63C9BD35}"/>
            <msink:destinationLink direction="with" ref="{FC555F89-7B9D-4DDA-94B6-B7D1BCD93556}"/>
          </msink:context>
        </emma:interpretation>
      </emma:emma>
    </inkml:annotationXML>
    <inkml:trace contextRef="#ctx0" brushRef="#br0">0 0 258 0,'37'0'516'0,"-37"0"-129"16,0 0 129-1,0 0 129-15,0 0 0 0,0 0-129 16,0 0 0-16,0 0 129 15,0 0-258-15,0 0 258 16,0 0 129 0,0 0 258-16,0 0-129 0,0 0-129 15,0 0 129-15,0 0 0 0,0 0 129 16,34 0-258-1,-34 0 0-15,0 36-129 0,0-1 0 16,37 1 129 0,-37-1-129-16,0 1 0 0,0-1-129 15,0 2-129 1,0 35 0-16,0-1 0 0,0-36-129 15,0 36 0-15,0 38 0 16,0-38 0-16,0 35 0 16,0 1 0-16,0-34 0 15,0 33 0-15,0 35 0 16,0-33 0-16,0 1-129 15,0-1-129-15,0-2 258 16,0 37-258-16,0-37 129 16,0 3-129-16,0-3 258 15,0 38-258-15,0-37 0 16,0-36 0-16,0 37 129 0,0-1-129 15,0 1 129 1,0-37 0-16,0 36-129 0,0-36 129 16,0 36 0-1,0-36-129-15,0 37 129 0,0-35-258 16,0-2 258-1,0-2-258-15,0 4 258 0,-37-37-129 16,37 35 0 0,0-36 0-16,0 2 0 0,0-37 0 15,0 0 0-15,0 34 0 0,0-34 0 16,0 0 0-1,0 0 0-15,0 37 0 16,0-37 0-16,0 0 0 16,0 0 0-16,0 0 0 0,0 0 0 15,0 0 0 1,0 0 0-16,0 0 0 15,0 0 0-15,0 0 0 0,0 0 0 16,0 0-129-16,0 0 258 16,0 0-258-16,0 0 129 15,0 0 0 1,0 0 0-16,0 0 129 0,0 0-129 15,0 0 0-15,0 0-129 16,0 0 258-16,0 0-129 16,0 0 0-1,0 0 0-15,0 0 0 0,0 0-129 16,0 0 129-16,0 0 129 0,0 0-258 15,0 0 129 1,0 0 0-16,0 0 0 0,0 0 0 16,0 0 129-1,0 0-129-15,0 0 0 0,0 0 0 16,0 0 0-1,0 0 0-15,0 0 0 0,0 0 0 16,0 0 0 0,0 0 0-16,0 0 0 0,0 0 0 15,0 0 0-15,0 0 0 16,0 0 0-16,0 0 0 15,0 0 0-15,0 0 0 0,0 0 0 16,0 0 0 0,0 0 129-16,0 0-129 15,0 0 0-15,0 0 0 16,0 0 0-16,0 0 129 0,0 36-258 15,0-36 129-15,37 36 0 16,0-1 0 0,-3-35 0-16,4 36 129 0,-6-2-258 15,5 4 129-15,0 32 0 16,-3-31 129-16,3 30-129 15,-3-33 129 1,41 35-129-16,-43 0 129 0,7 2 0 16,30-2 0-16,-31 35-129 15,-4-35 0-15,37 1 0 16,-34 0 0-16,0-36 0 0,33 35 0 15,-36-35-129 1,3 36 129-16,-37-36 0 0,37-1 0 16,-3 1 0-1,-34-1 0-15,0-35 0 0,37 36 0 16,-37-36 0-1,34 36 0-15,-34-36 0 0,0 0 0 16,0 0 0 0,0 0 0-16,0 0 0 0,0 0 0 15,0 0 0-15,0 0 0 0,0 0-129 16,0 0 258-1,0 0-129-15,0 0 0 16,0 0 0-16,0 0 0 16,0 0 0-16,0 0 0 0,0 0 0 15,0 0 0 1,0 0 0-16,0 35 0 15,0-35 0-15,0 37 0 0,0-37 0 16,37 34 0-16,-37 3 129 16,0-1-129-16,0 35 0 15,0-35 0 1,37 36 0-16,-37-1 0 0,33-1 0 15,-33 38 0-15,0-1 0 16,37 37 0-16,-37-2 0 16,0 37 129-1,34-37-129-15,-34 38 0 0,0-38 129 16,0 37-129-16,0-35 0 0,0-2 0 15,37 1 0 1,-37-35 0-16,37 34-129 0,-37-35 258 16,34 37-258-1,-34-38 129-15,37-35-129 0,-37 38 129 16,34-38-129-1,-34 0 0-15,0-36-387 0,0 2-774 16,0-37-2322 0,0 0-1290-16,0 0-387 0,0 0-129 15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8:20.9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9050AF-A320-4F39-9425-CD2C94B37CA1}" emma:medium="tactile" emma:mode="ink">
          <msink:context xmlns:msink="http://schemas.microsoft.com/ink/2010/main" type="inkDrawing" rotatedBoundingBox="14827,4017 15763,6458 15345,6618 14409,4177" semanticType="callout" shapeName="Other">
            <msink:sourceLink direction="with" ref="{C6279C3A-E4D5-4865-83D6-9F0B63C9BD35}"/>
          </msink:context>
        </emma:interpretation>
      </emma:emma>
    </inkml:annotationXML>
    <inkml:trace contextRef="#ctx0" brushRef="#br0">37-23 3225 0,'0'0'4902'0,"-29"0"-129"15,29 0-258 1,0 0-3225-16,0 0-129 0,0 0 129 15,0 0-387-15,0 0-258 16,0 0 0-16,0 23-129 16,-4 5-129-1,4 12 0-15,0 8 0 0,0 18-129 16,0 8 129-16,0 16-258 15,0 0 129-15,4 2 0 16,3 2 0-16,3 7-129 0,-1-5 0 16,3 5 0-1,2-2 0-15,5 0 0 0,0-1-129 16,11 7 0-1,1-7 258-15,2-3-258 0,7-2 129 16,5-4-129 0,4-17 258-16,3 5-258 0,4-13 258 15,3-7-258 1,0 2 129-16,5-8 0 0,-3-7 0 15,0 3 0-15,-5-2-129 0,-4-5 129 16,-12-3-129 0,-2-9 0-16,-12-10 0 15,-26-18-129-15,28 31-129 16,-28-31 0-16,0 0-387 0,0 0-387 15,30 28-2580 1,-30-28-1677-16,0 0-258 16,0 0-387-16,0 0 0 0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55:19.1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B4EAB2-A95F-402D-9AD7-9C3B8F366759}" emma:medium="tactile" emma:mode="ink">
          <msink:context xmlns:msink="http://schemas.microsoft.com/ink/2010/main" type="inkDrawing" rotatedBoundingBox="7249,9738 8465,8341 9253,9027 8037,10424" semanticType="enclosure" shapeName="Other"/>
        </emma:interpretation>
      </emma:emma>
    </inkml:annotationXML>
    <inkml:trace contextRef="#ctx0" brushRef="#br0">7150-417 516 0,'0'0'2838'15,"-28"0"129"-15,28 0-387 0,0 0-387 16,0 0-387-16,0 0-516 15,-31-35-129-15,31 35-258 16,-9-25-129 0,9 25-129-16,0 0-258 0,-5-27 258 15,5 27-387-15,0 0 258 16,-21-41-258-16,21 41 129 15,-26-32 0 1,26 32-129-16,-30-32 129 0,30 32-129 16,-38-28 0-16,38 28 0 0,-50-10 0 15,50 10-129 1,-49-3-129-16,21 3 129 0,2 0-129 15,-2 0 129 1,-5 19-129-16,7 3 0 0,-2 6 0 16,4 5 129-1,1 4 0-15,2 1-129 0,0 2 129 16,5 4-129-1,6-13 0-15,-1-2 0 0,1 5 258 16,3-7-258-16,7-27 0 0,-12 44 0 16,10-18 0-1,-3 2 129-15,-2-3-129 16,2 6 129-16,-4 3-129 15,4-1 129-15,-6 2-129 0,4 3 129 16,-5-8-129 0,2 5 129-16,-1-9-129 15,1-2 129-15,10-24-129 0,-21 37 129 16,21-37-129-16,-21 29 129 15,21-29-129-15,0 0 0 16,-24 31 129 0,24-31-129-16,0 0 0 0,-28 17 258 15,28-17-258-15,0 0 0 16,-31 4 129-16,31-4-129 15,0 0 0 1,-32 10 0-16,32-10 129 0,-31 14-129 16,31-14 0-16,-33 17 0 0,33-17 0 15,-28 18 0 1,28-18 129-16,-26 10-129 0,26-10 0 15,0 0 129 1,0 0 0-16,-28 0-129 0,28 0 129 16,0 0 0-1,-26-23-129-15,26 23 129 0,0 0-129 16,-36-28 129-1,36 28-129-15,-25-27 0 0,25 27 0 16,-26-39 129-16,26 39-129 16,-26-46 0-16,12 21 0 15,4-2 0-15,-4 5 129 0,14 22-129 16,-23-48 0-1,13 23 129-15,-4-5-129 16,5 1 0-16,2-6 0 16,-3 3 0-16,8-5 0 0,0-5 0 15,2 1 0-15,0 3 129 16,0-1-129-1,7 4 0-15,4-13 0 0,-1-1 0 16,-1 13 0 0,1-1 129-16,-3 2-258 0,2 3 129 15,3 0 129 1,2 2-129-16,-2 4 0 0,4 0 0 15,8 3 129-15,2-4-129 16,-1 0 0-16,15-1 0 16,-4 1 0-16,4 4 0 0,-3 1 0 15,3-1 129 1,-2 3-129-16,2 3 0 0,2-1 129 15,-9 3-129 1,0-2 0-16,0 1 0 0,-2 4 129 16,-1 2-129-1,-4-6 0-15,-2 5 0 0,-24 11 0 16,44-8 0-1,-44 8 0-15,40-4 0 0,-40 4 0 16,44 0 0-16,-44 0 0 0,50 0 0 16,-22 0 0-1,-5 1 0-15,6-1 0 16,1 3 0-16,-1-3 0 15,-1 0 0-15,-2 0 0 0,0 0 0 16,-26 0 0 0,47 0 0-16,-47 0 129 15,44 0-258-15,-44 0 129 0,40 0 0 16,-40 0 129-1,36 0-129-15,-36 0 0 0,33 1 0 16,-33-1 0 0,32 0 0-16,-32 0 0 0,31 0 0 15,-31 0 0-15,0 0 0 16,28 0 0-16,-28 0 0 15,0 0 129 1,0 0-258-16,0 0 129 0,0 0 0 16,0 0 129-16,0 0-129 0,0 0 0 15,26 0 0 1,-26 0 0-16,0 0 129 0,0 0-129 15,0 0 0 1,0 0 129-16,0 0-129 0,0 0 0 16,0 0 0-1,0 0 0-15,0 0 0 0,0 0 0 16,0 0 0-1,0 0 0-15,0 0 0 0,0 0 0 16,0 0 0-16,0 0 0 16,0 0 0-16,0 0 0 15,0 0 0-15,0 0 0 16,0 0 0-16,0 0 0 15,0 0 0-15,0 0 0 16,0 0-129-16,0 0-129 16,0 0-516-16,24 0-3612 15,-24 0-774-15,0 0-258 0,30-4-387 16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2:27.7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03A226-98C7-4AA5-8EC2-4404A588A951}" emma:medium="tactile" emma:mode="ink">
          <msink:context xmlns:msink="http://schemas.microsoft.com/ink/2010/main" type="inkDrawing" rotatedBoundingBox="9051,11118 10849,16317 6035,17981 4238,12782" semanticType="underline" shapeName="Other">
            <msink:destinationLink direction="with" ref="{73ED90B7-21ED-497D-AD68-8F2E2AE31306}"/>
            <msink:destinationLink direction="with" ref="{E83B738F-EB11-4A82-9A95-766D05B76C28}"/>
          </msink:context>
        </emma:interpretation>
      </emma:emma>
    </inkml:annotationXML>
    <inkml:trace contextRef="#ctx0" brushRef="#br0">283 0 1 0,'0'0'4127'0,"0"35"-257"0,0-35-1548 15,0 0-387 1,0 0-258-16,0 0-516 0,0 36-516 15,0-36-129 1,0 33 0-16,0-33-129 0,0 37 129 16,0-37-129-1,0 36 258-15,-35-36-258 0,35 34 0 16,0 2 0-16,0-1-129 15,0 0 129-15,0 1-258 16,0-1 129-16,0 1-129 0,0-1-129 16,0 0 129-1,0 0-129-15,0 1 129 16,0-1-129-16,0 36 129 15,0-38-129-15,0 3 0 0,0 1 0 16,0-3 129 0,0 37-129-16,0-35 129 15,0-1-129-15,0 36 258 0,0-35-258 16,-36 34 0-16,36 0 129 15,0-34 0-15,0 35 129 16,0-38-258 0,0 40 258-16,0-39-129 0,0 1 129 15,0 36-129-15,0-35 129 16,0-1-129-16,0 36 0 15,0-36 0-15,0 0-129 0,0 36 129 16,0-36 0 0,0 1 0-16,0 33-129 0,0-32 129 15,0 33 129 1,0-35-258-16,0 0 0 0,-35 36 129 15,35-35-129 1,0-1 0-16,0 0 0 0,0 1 0 16,-35-1 0-1,35 36 0-15,0-36 129 0,0-2-258 16,0 3 258-16,0 1-129 0,0-1 0 15,-36-36 0 1,36 34 0-16,0 1 0 16,0 1 0-16,0-36 129 15,0 35-129-15,0 0 0 0,0 1 129 16,0 0-129-1,0-1 0-15,0-35 0 16,0 35 129-16,0 0-129 16,0 1 0-16,-35-36 0 0,35 35 0 15,0 0 129-15,0-35-129 16,0 36 0-1,0-3 0-15,0 4 129 0,0-1-129 16,0-2 0-16,-35-34 0 16,35 36 129-16,0-1-129 15,0 0 0 1,0 1 0-16,0-36 0 0,0 35 129 15,0 1-258-15,0-1 258 0,0 0-258 16,0-35 258 0,0 36-258-16,0-1 258 0,0 0-258 15,0 1 129 1,0-36 0-16,0 35-129 0,0-35 129 15,0 33 0 1,0-33 0-16,0 0 0 0,0 36 0 16,0-36 0-1,0 37 0-15,0-37 129 0,0 0-258 16,0 0 129-16,-36 34 0 15,36-34 0-15,0 0 129 16,0 0-129-16,0 36 0 0,0-36 0 16,0 0 129-1,0 0-258-15,0 0 258 16,0 0-258-16,0 0 129 15,0 0-129-15,0 0-387 0,0 0-2322 16,0-36-2064 0,0 2-387-16,0-3-387 15,36 1-129-15</inkml:trace>
    <inkml:trace contextRef="#ctx0" brushRef="#br0" timeOffset="-2360.0033">-530 35 2580 0,'0'0'2580'16,"0"0"-903"-16,0 0-258 0,0 0-516 15,0 0 0-15,0 0-129 0,0 0-129 16,0 0 258 0,0 0 129-16,0 0-129 0,0 0 0 15,0 0-129 1,0 0 0-16,0 0-129 0,0 0-129 15,0 0 129 1,0 0-387-16,0 0 0 0,0 0 0 16,0 0 0-1,0 0 0-15,0 0-129 16,0 0 129-16,0 0 0 0,-36-35 129 15,36 35 0-15,0 0 0 16,0 0 0-16,0 0 0 16,0 0-129-1,0 0 0-15,0 0 0 0,0 0-129 16,0 0 129-16,0 0-258 15,0 0 129-15,0 0 0 16,0 0 0 0,0 0 0-16,0 0-129 0,0 0 129 15,0 0 0-15,0 0 129 0,36 0-258 16,-36 0 129-1,0 0 0-15,0 0-129 0,35 0 129 16,-35 0 0 0,0 0 0-16,0 0 0 0,35 0-129 15,-35 0 129 1,36 0 0-16,-36 0 0 0,35 0-129 15,-35 0 129-15,35 0 0 0,-35 0-129 16,36-35 129 0,-1 35-129-16,-35 0 129 15,36 0-129-15,-36 0 129 16,35 0 0-16,0 0-129 0,1-36 0 15,-36 36 0 1,35 0 0-16,0 0 0 16,1 0 129-16,-36 0-129 15,35-35-129-15,1 35 129 0,-36 0 129 16,35 0-129-16,0 0 0 15,-35 0 0 1,36 35 0-16,-36-35 129 0,35 0-129 16,-35 0 0-16,0 0 0 15,35 0 0-15,-35 0 0 16,36 0 0-1,-36 0 129-15,35 0-129 0,-35 0 0 16,36 0 0-16,-36 0 0 16,0 0 0-16,35 0 0 15,0 0 0-15,-35 0 0 0,36 0 0 16,-36 0 0-1,35 0 0-15,-35 0 0 0,35-35-129 16,1 35 258 0,-36 0-129-16,35 0 0 0,1 0 0 15,-1 0 0 1,-35 0 0-16,35 0 0 0,1 0 129 15,-1 0-129-15,-35 0 0 16,35 0 0-16,1 0 0 16,-36 0 0-16,32 0 0 0,3 0 0 15,-35 0 0 1,35 0 129-16,1 0-129 15,-36 0 0-15,35 0-129 16,1 0 129-16,-36 0 0 0,35 0 0 16,-35 0 129-1,35 0-129-15,-35 0 0 16,36 0 0-16,-36 0 0 0,0 0-129 15,35 0 258-15,0 0-258 16,-35 0 129-16,36 0 0 16,-36 0 0-1,0 0 0-15,35 0 0 0,-35 0 0 16,36 0 0-16,-36 0 0 15,35 35 0-15,-35-35 0 16,35 0 0 0,-35 0 129-16,36 0-258 0,-36 0 258 15,35 0-129-15,-35 0 0 0,36 0 0 16,-36 0 0-1,35 0 0-15,-35 0 0 0,35 0 0 16,1 0 0 0,-36 0 0-16,35 0 0 0,-35 0 0 15,35 0 0 1,1 0-129-16,-1 0 258 0,-35 0-258 15,36 0 258-15,-1 0-258 0,0 0 258 16,1 0-129 0,-1 0 0-16,36 0 0 15,-36 0 0-15,1 0 0 16,-1 0 129-16,0 0-129 0,1 0 0 15,34 0 0 1,-38 0 0-16,4 0 0 16,34-35 0-16,-34 35 129 15,-1 0-129-15,36 0 0 0,-36 0 0 16,1 0 0-16,-1 0 0 15,0 0 0 1,1 0 0-16,-1 0 0 0,1 0 0 16,-1 0 0-1,0 0 0-15,1 0 0 0,-1 0 0 16,0 0 0-1,1 0 0-15,-1 0 0 0,-35 0 0 16,36 0 0 0,-1 0 0-16,0 35 0 0,-35-35 0 15,36 0 0-15,-1 0 0 0,-35 0 0 16,35 0 0-1,-35 0 0-15,36 0 0 0,-36 0 0 16,35 0 0 0,-35 0 0-16,36 0 0 0,-36 0 0 15,35 0 0 1,-35 0 129-16,35 36-258 0,1-36 129 15,-36 0 0-15,35 0 0 16,1 0 129-16,-1 0-129 16,0 0 0-16,1 0 0 15,-1 0 129-15,-3 0-129 16,-32 0 0-16,35 0-129 15,1 0 258-15,-1 0-258 16,-35 0 258-16,35 0-258 16,-35 0 258-1,0 0-258-15,36 0 129 0,-36 0 129 16,0 0-258-16,0 0 129 0,0 0 0 15,0 0 0 1,0 0 0-16,0 0 0 0,0 0 0 16,0 0 0-1,0 0-129-15,0 0 0 0,0 0-129 16,0 0-387-1,0 0-1677-15,0 0-2709 0,0-36-258 16,0 36-516 0,-36 0-258-16</inkml:trace>
    <inkml:trace contextRef="#ctx0" brushRef="#br0" timeOffset="7950.0112">283-71 3870 0,'0'0'4386'16,"0"0"-2193"-16,0 0-129 0,0 0-258 15,0 0-387 1,-35 0-258-16,35 0-129 15,0 0 0-15,0 0-258 0,0 0-129 16,0 0 0 0,0-35-258-16,0 35 258 0,-36-36-258 15,36 36-129 1,0-34 0-16,0-2 0 0,0 0-129 15,0 1-129 1,0 0 129-16,0-1 0 0,0 1-129 16,0 1 0-16,0-2 0 0,0-1 0 15,0 1 129 1,0 3-129-16,0-2 0 0,0 35 0 15,0-36 0 1,0 36 0-16,0-35 0 0,0 35 129 16,0 0-258-1,0 0 129-15,0 0 0 0,0 0 0 16,0 0 129-1,0 0-129-15,0 0 0 0,0 0 0 16,0 0 129-16,0 0-129 16,36 0 0-16,-36 0 129 15,0 0-129-15,0 0 129 16,0 0-129-16,0 0 0 15,0 0 129-15,0 0-129 16,0 0 0 0,0 0 0-16,0 0 0 0,35 0 0 15,-35 0 0-15,0 0 258 16,0 0-258-16,36 0 0 15,-1 0 0-15,-35 0 0 0,35 0 0 16,1 0 0 0,-1 35 129-16,0-35-258 0,1 0 258 15,35 0-129 1,-36 0 0-16,36 0 129 0,-36 36-129 15,0-36 0 1,33 0 0-16,-33 0 129 0,0 35-258 16,36-35 258-16,-35 0-129 15,-1 0 0-15,0 0 0 16,1 33 0-16,-1-33 0 0,0 0 0 15,-35 0 0 1,36 0 0-16,-1-33 0 16,-35 33 0-16,0 0 0 15,36 0 0-15,-36 0 0 0,0 0 0 16,0 0 0-1,0 0 0-15,35 0 0 16,-35 0 0-16,0 0 0 0,0 0 0 16,0 0 0-16,35 0 0 15,-35 0 0-15,0 0 129 16,0 0-129-1,0 0 0-15,0 0 0 0,0 0 0 16,0 0 0-16,0 0 0 16,0 0 0-16,0 0 0 15,0 0 129 1,0 0-129-16,0 0 0 0,-35 0-129 15,35 0 129-15,0 33 129 0,0 3-258 16,-35-36 129 0,35 37 0-16,0-37 129 0,0 36-129 15,0-2 0 1,0 1 129-16,0 1-129 0,-36-1 0 15,36 0 0 1,0 1 0-16,0 0-258 0,0-36-258 16,0 0-2193-16,0 0-2193 0,0 0-387 15,0-36-516 1,0 0 0-16</inkml:trace>
    <inkml:trace contextRef="#ctx0" brushRef="#br0" timeOffset="16880.0237">672-636 516 0,'0'0'516'0,"0"0"0"0,0 0 129 16,0 0-129-16,0 0 129 16,0 0 0-16,0 0 129 15,0 0 0-15,0 0 387 0,0 0-129 16,0 0 129-1,0 0-129-15,0 0 0 16,0 0 0-16,0 0-129 16,0 0 0-16,0 0-387 15,0 0 0-15,0 0-129 16,0 0-129-16,0 0 0 15,0-35 0-15,0 35 0 0,36-35 258 16,-36 35-258-16,0-36 129 16,0 36 0-16,0 0 258 15,35 0-129 1,-35 0-129-16,0 0 129 0,0 0-258 15,0-35 0-15,0 35 129 16,0 0-387-16,0-35 129 16,0 35-129-16,0 0 0 0,0-36 0 15,0 36 0 1,0-35 129-16,0 35-129 0,0 0 0 15,0 0 129 1,0-36 0-16,0 36-129 0,0-35 129 16,0 35-129-1,0 0 0-15,0 0 0 0,35-35 129 16,-35 35-129-1,0 0 129-15,0 0-129 0,0 0 0 16,36 0 258-16,-36 0-258 0,32 35 129 16,-32-35-129-1,35 35 129-15,0-35-129 16,-35 0 0-16,36 36 129 15,-36-36 0-15,0 0-129 0,35 35 129 16,1-35 129 0,-36 36-387-16,0-36 387 15,35 35-258-15,-35-35 258 16,0 35-258-16,0 1 129 0,0-36-258 15,35 35 258-15,-35-35-129 16,0 35 0 0,-35-35 129-16,35 36-129 0,0-36 0 15,0 35 0-15,0-35 0 16,-35 0-258-16,35 0-516 15,0 0-1161 1,0 0-2709-16,0 0-387 0,0-35-516 16,0 35 259-16</inkml:trace>
    <inkml:trace contextRef="#ctx0" brushRef="#br0" timeOffset="12200.017">2399-176 129 0,'0'0'1290'0,"0"0"-387"16,-36 0 129-16,36 0-129 16,0 34-258-1,0-34-645-15,0 0 129 0,0 0-258 16,-35 0 258-16,35 0-129 15,0 0 129-15,0 0 387 16,0 0 258-16,0 0 387 0,0 0 129 16,0 0-129-1,0 0 129-15,0 0 258 0,0 0-258 16,0 0-129-1,0 0-516-15,0 0 0 0,0 0-258 16,0 0-129 0,0 0 0-16,0 0 0 0,0 0 0 15,0 0 129 1,35-34-129-16,-35 34 0 0,0-36 129 15,36 36-129-15,-36-36 0 0,35 1-129 16,1 35 0 0,-36-35 129-16,35 35-258 15,0-36 129-15,1 36 0 16,-36 0 0-16,35-35-129 0,0 35 129 15,1-34-129 1,-36 34 0-16,35 0 0 16,1-36 0-16,-36 36 0 0,0 0 0 15,0 0 129-15,0 0-129 16,0 0 0-16,35 0 0 15,-35 0 129 1,0 0-129-16,0 0 0 0,0 0 0 16,0 0 0-16,0 0 129 15,35 0-129-15,-35 0 0 16,0 0 0-1,0 0 0-15,0 0 0 0,0 0 0 16,36 0 129-16,-36 0-129 0,0 0 0 16,0 0 129-1,35 0-129-15,-35 0 129 0,35 0 129 16,-35 0-258-1,36 0 129-15,-1 0-129 0,1 0 0 16,-36 0 129 0,35 0-129-16,0 36 129 0,36-36-129 15,-36 0 129 1,1 0 0-16,-1 34-129 0,1-34 129 15,-1 0-129-15,0 0 129 16,1 35-129-16,-1-35 129 16,1 0-129-16,-1 0 129 0,0 0 0 15,1 0 0 1,-1 0 0-16,-3 0 0 15,3 0-129-15,1 0 129 16,-36 0-129-16,35 0 0 0,-35 0 129 16,0 0-129-16,0 0 0 15,35 0 0 1,-35 0 129-16,0 0-129 0,0 0 0 15,36 0 129-15,-36 0-129 16,35 0 0-16,-35 0 0 16,0 36 129-1,0-36-129-15,0 0 129 0,0 0-129 16,36 0 0-1,-36 0 258-15,0 0-258 0,0 0 129 16,0 0-129-16,0 0 129 0,0 0-129 16,0 0 0-1,0 0 129-15,0 0-129 0,0 0 129 16,0 0-129-1,0 0 0-15,0 0 0 0,0 0 0 16,0 0 0 0,-36 0 129-16,36 0-129 0,0 0 0 15,0 0 129 1,0 0-129-16,-35 35 0 0,35-35 0 15,0 35 129-15,-36 1-129 16,36-36 129-16,-35 36-129 16,35-2 0-16,0-34 0 15,-35 36 0-15,35-36-129 16,0 35-387-16,-36-35-2193 15,36 0-2322-15,0 0-258 16,0-35-387-16,0-1 0 16</inkml:trace>
    <inkml:trace contextRef="#ctx0" brushRef="#br0" timeOffset="5110.0072">3283 71 645 0,'0'0'1677'0,"0"0"258"15,-35 0 129-15,35 0 258 16,0 0-129-16,0 0-129 16,0 0-258-16,0 0-258 0,0 0-258 15,0 0-387 1,0 0-129-16,-36 0-258 15,36 0-129-15,0 33 129 16,0 4-258-16,0-1 129 16,0-36 0-16,0 34 0 15,0 2 129-15,0-1-258 16,0 36 129-16,0-36-129 0,0 1 0 15,0 34 0 1,0 1 0-16,0-36-129 0,0 36 129 16,36-2 0-1,-36 2-129-15,0 36 0 0,0-37-129 16,0 36 129-1,0-35 129-15,35 35-129 0,-35-37 129 16,0 38-129 0,0-36 0-16,0 0 129 0,0 0-129 15,0-1 0-15,0 1 0 0,0-1-129 16,0-1 129-1,0 4-129-15,0-3 0 0,0 0 0 16,0 1 0 0,0 0 0-16,0 35 0 0,0-35 0 15,0-3 0 1,0 5 0-16,0-3 0 0,0 1 0 15,0-1 0-15,0 2 129 16,0-2-129 0,0 1 0-16,-35-1 0 0,35-1 129 15,0 4-258-15,0-3 129 16,0 0 129-16,0-34-129 15,0 35 0 1,-36-36-129-16,36 36 258 0,0-36-258 16,0 0 258-16,0 1-129 15,0-1 0-15,0-2 0 16,0 3 0-16,0-36 0 0,0 37 0 15,0-3 0 1,0-34 0-16,0 36 0 0,0-36 129 16,0 0-129-1,0 0 0-15,0 35 0 0,0-35 0 16,0 36 0-1,0-36 0-15,0 0 0 0,0-36 0 16,0 36 0 0,0-35-129-16,0-1-258 0,0 2-258 15,0-3-1677-15,0 37-2709 0,0-36-258 16,0 3-258 0,0 33-516-16</inkml:trace>
    <inkml:trace contextRef="#ctx0" brushRef="#br0" timeOffset="37510.0526">4412 1094 1161 0,'0'0'4515'16,"0"36"0"-16,0-36-1548 0,-36 0-1419 15,36 0 258 1,0 0-516-16,0 0 0 15,0 0-387-15,0 0-129 16,-35 35 0-16,35-35 129 0,-35 0-258 16,35 35-129-1,-36 1 129-15,1-1 0 16,0 1-129-16,-1-3-129 0,1 40 129 15,-1-4-129-15,-34 2 0 16,34 0-129-16,-34 0 0 16,-1 35 0-1,0 0-129-15,0 0 129 0,4-1 0 16,-4 1-258-16,1 0 129 15,-1 0 0-15,-35-2-129 16,35 5 129 0,0-40-129-16,-35 37 0 0,35 1 0 15,-35-37 129-15,35 1-129 0,-35 0 129 16,35-1-129-1,1 0-129-15,34-34 129 0,1 34 0 16,0-34-129 0,-1-1 0-16,36 1 129 0,-35-1-129 15,35 0 129 1,0 1-129-16,0-1 0 0,0-35 129 15,0 35-129-15,-36-35 129 0,36 0-129 16,0 36 129 0,0-36-129-16,0 35 0 15,0-35-129-15,0 0-258 16,0 33-387-16,0-33-3096 0,0 0-1290 15,-35-33-258 1,35 33-516-16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2:47.7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F9D965-9720-4DA2-9873-D8290E1D4FC1}" emma:medium="tactile" emma:mode="ink">
          <msink:context xmlns:msink="http://schemas.microsoft.com/ink/2010/main" type="inkDrawing" rotatedBoundingBox="6306,12008 6461,8951 7144,8985 6990,12043" semanticType="enclosure" shapeName="Other">
            <msink:destinationLink direction="with" ref="{B4145DA9-8368-4027-996D-2E5F6928E842}"/>
          </msink:context>
        </emma:interpretation>
      </emma:emma>
    </inkml:annotationXML>
    <inkml:trace contextRef="#ctx0" brushRef="#br0">33 2966 258 0,'0'0'2064'0,"0"0"0"0,0 0 0 16,0 0 0-1,0 0-516-15,-35 34-258 16,35-34-129-16,0 0-129 0,0 0-129 16,0 0-129-16,0 0-129 15,0 0 129-15,35 0-258 16,-35 0 0-1,0 0 0-15,36 0 129 0,-36 0-258 16,35 0 0-16,-35 0-129 16,35 0 0-16,1 36 0 15,-36-36-129 1,32 0 0-16,3 0 0 0,0 0 0 15,1 0 0-15,-1 0 0 0,1 0-129 16,-1 0 0 0,-35 0 129-16,35 0-129 0,1 0 129 15,-1 0-129 1,-35 0 0-16,35 0 129 0,1 0-129 15,-36 0 0 1,35 0 129-16,-35 0-129 0,0 0 0 16,0 0 0-16,0 0 0 0,36 0 0 15,-36 0 0 1,0 0 258-16,0 0-516 15,0 0 516-15,0 0-258 16,0 0 129-16,0 0-129 0,0 0 0 16,0 0 0-1,0 0 0-15,0 0 0 16,0 0 0-16,0 0 0 15,0 0 0-15,0 0 0 0,0 0 0 16,0 0 0-16,0 0 129 16,0 0-129-1,0 0 129-15,0 0-129 0,0 0 0 16,0 0 129-16,0 0-129 15,0 0 0-15,0-36 0 16,0 36 0 0,0 0 0-16,0-34 0 0,0-3 0 15,0 37 0-15,0-36 0 16,0 3 129-16,0-3-129 15,0 1 0-15,0 0 0 0,0-1 0 16,0 1 129 0,0-35-129-16,0 34 129 0,0-35-129 15,0 36 129 1,0-36 0-16,35 1 0 0,-35 0 0 15,0 34-129 1,0-35 129-16,0 1-129 0,0 34 258 16,0-34-258-16,35 34 129 15,-35-35-129-15,0 1 129 16,0 34 0-16,0-35-129 0,-35 2 129 15,35 34-129 1,0-36 0-16,0 0 0 16,0 36 0-16,0-36 0 15,0 36 129-15,0-36-258 0,0 35 129 16,0-33 0-1,0 33-129-15,0-1 0 16,0-32 129-16,0 34-129 0,0 0 0 16,0-36 129-16,0 35 0 15,0 2 0-15,0-2 0 16,0-35 0-1,0 36 129-15,0-1-129 0,0 1 0 16,0-1 0-16,0 36 0 16,0-34 0-16,0-3 0 15,0 37-129 1,0-36 258-16,0 36-129 0,0 0 0 15,0-33 0-15,0 33 0 0,0-35-129 16,0 35 129 0,0 0 129-16,0 0-258 0,0 0 129 15,0-36 0 1,0 36 129-16,0-35-129 0,0 35 0 15,0 0 0 1,0-35-129-16,35 35 258 0,-35-36-258 16,0 36 258-16,0-35-258 15,0 35 258-15,0-35-129 16,0 35 0-16,0 0 0 15,0-36 0-15,0 36 0 16,0-35 0-16,0 35 129 16,0 0-258-16,0 0 387 15,0-36-516-15,0 36 387 16,0-35-129-16,0 35 129 15,0 0-258-15,0 0-129 16,0 0 258-16,0 0 0 0,0 0 0 16,0 0 129-1,0 0-258-15,0 0 129 0,0 0 0 16,0 0 129-1,0 0-129-15,0 0 0 0,-35 0 0 16,35 0-129 0,0 0 129-16,0 0 0 0,0 0 0 15,0 0 0 1,0 0 0-16,0 0-129 0,-35 0 129 15,35 0 129-15,0 0-129 0,0 0 129 16,-36 0 0 0,1 0-129-16,35 0 0 15,-36 0 0-15,36 0 0 16,-35 0-129-16,0 0 258 0,-1 0-129 15,36 0-129 1,-35 0 129-16,0 0 129 16,-1 0 129-16,36 0-129 0,-35 0 129 15,35 0-258-15,-36 35-258 16,36-35 258-16,0 0-129 15,0 0 129 1,-35 0-129-16,35 0 129 0,-35 0 0 16,35 0 0-16,0 0-129 15,0 0 129-15,0 0 0 16,0 0 0-1,0 0 0-15,0 0-129 0,-32 36 258 16,32-36-258-16,0 0 129 0,0 0 0 16,0 35 0-1,0 1 0-15,0-1 0 0,-36 0 0 16,36 1 0-1,0-1 0-15,0 0 0 0,0 1 0 16,0-1-129 0,0-2 129-16,0 40 0 0,0-39 0 15,0 2 0 1,0 35 0-16,0-36 0 0,0 36 0 15,0-35 0-15,0 34-129 16,0-35 258-16,0 36 0 16,-35-36 0-16,35 34-129 0,0-32 129 15,0 33 0 1,0-35 0-16,0 36 129 15,0-35-516-15,0 35 258 16,0-36 0-16,0 35 0 0,0 1 0 16,0 0 0-16,0-38 0 15,0 40 0 1,0-39 0-16,0 37-129 0,0-36 258 15,0 36-258-15,0-35 129 16,0 0 0-16,0 34 0 16,0-35 129-1,0 0-129-15,0 36 0 0,0-35 0 16,35-3 0-16,-35 4 0 15,0-1 0-15,0-2 0 16,0 1 0-16,0 1 0 0,0-1 0 16,0 0 0-1,0 1 0-15,0 0 0 0,0-36 0 16,0 35 0-1,0 0 0-15,0 0 0 0,0-35 0 16,0 36 0 0,0-1 0-16,0 0 0 0,0 1 0 15,-35-36 0 1,35 33 0-16,0-33 0 0,0 0 0 15,0 36 0-15,0-36 0 0,0 37 0 16,0-37 0 0,0 0-129-16,0 0 129 15,0 0-129-15,0 0-258 16,0 0-645-16,35 0-3741 0,-35 0-129 15,0 0-387 1,0-37-258-16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3:02.9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BC36DA-FC1F-4D5A-ADF8-F7165EA8BDA1}" emma:medium="tactile" emma:mode="ink">
          <msink:context xmlns:msink="http://schemas.microsoft.com/ink/2010/main" type="inkDrawing" rotatedBoundingBox="10596,9893 12120,14092 12061,14113 10537,9914" semanticType="callout" shapeName="Other">
            <msink:sourceLink direction="with" ref="{B97522F2-91A6-4B8F-AB04-C22C66C94449}"/>
            <msink:sourceLink direction="with" ref="{AEF21FC8-76B1-4021-B10D-89DF0DB74673}"/>
          </msink:context>
        </emma:interpretation>
      </emma:emma>
    </inkml:annotationXML>
    <inkml:trace contextRef="#ctx0" brushRef="#br0">-6 66 1677 0,'0'-35'2580'15,"0"35"0"-15,0 0-258 0,0-35-258 16,0 35-258-16,0 0-387 15,0 0-129-15,0 0-258 16,0 0-387 0,0 0 129-16,0 0-258 0,0 0 129 15,0 0-258-15,0 0 129 16,0 35 0-16,0 0-129 15,35-35 129 1,-35 36 129-16,36-3-258 0,-36 40 0 16,35-4 0-16,-35-33 0 0,32 35-129 15,3 35 0 1,1-36 129-16,-1 37-258 0,1-3 0 15,-36 3 0 1,70-37 0-16,-34 37 129 0,-1-1-129 16,0 0 129-1,1 35-129-15,-1-36 0 0,1 1 0 16,-1 36 129-1,0-36-129-15,36-2 0 0,-36 3-258 16,1-1 258-16,-1 1-129 16,1-37 129-16,-1 36-129 15,0-35 129-15,1-2-129 0,-1 38 129 16,1-36 0-1,-1 35-129-15,0-36 129 16,-35 1 0-16,36 35-129 16,-1-37 129-16,0 4-129 0,1-3 129 15,-36 0-129-15,35 1 129 16,1 35 0-1,-1-35-129-15,-35 0 129 0,35-3-129 16,-35 5 129-16,36-3-129 16,-1 1 0-16,-35-36 0 15,35 36 129 1,-35-35-129-16,36-36-129 0,-36 34 0 15,0-34-387 1,0 0-258-16,0-34-1161 0,0 34-3225 16,0-36-258-16,-36 36-129 0,36-36-645 15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3:04.1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7522F2-91A6-4B8F-AB04-C22C66C94449}" emma:medium="tactile" emma:mode="ink">
          <msink:context xmlns:msink="http://schemas.microsoft.com/ink/2010/main" type="inkDrawing" rotatedBoundingBox="9969,13996 12656,13924 12674,14596 9987,14668" semanticType="enclosure" shapeName="Other">
            <msink:destinationLink direction="with" ref="{CCBC36DA-FC1F-4D5A-ADF8-F7165EA8BDA1}"/>
            <msink:destinationLink direction="with" ref="{73ED90B7-21ED-497D-AD68-8F2E2AE31306}"/>
            <msink:destinationLink direction="with" ref="{82241C8E-3192-4453-8B14-4708E2613CD3}"/>
            <msink:destinationLink direction="with" ref="{38F56105-DDF9-45F9-ABE8-386591D6841E}"/>
          </msink:context>
        </emma:interpretation>
      </emma:emma>
    </inkml:annotationXML>
    <inkml:trace contextRef="#ctx0" brushRef="#br0">2038 36 1548 0,'0'0'2451'16,"0"0"0"0,0 0 129-16,0 0-516 0,-35 0-258 15,35 0-645 1,0 0-129-16,0 0-387 0,0 0 129 15,0 0-387 1,0 0 0-16,-36 0 0 0,36 0 0 16,0-36 0-16,-35 36 0 0,35 0 0 15,-35 0-129 1,-1 0 129-16,36 0-129 15,-35 0 129-15,-1 36-129 16,1-36 129-16,-36 0-129 0,36 0 0 16,0 36 258-1,-36-36-129-15,35 0 0 16,-34 34-129-16,-1-34 129 15,0 0-129-15,0 0 129 0,-35 36 129 16,35-36-258-16,1 0 0 16,-36 0-129-1,35 35 129-15,-32-35-129 0,32 0 0 16,1 0-129-16,-1 0 129 15,0 0 0-15,0 35 0 16,36-35-129 0,0 0 129-16,-1 0-129 0,1 0 0 15,0 0 129-15,35 0-129 0,-36-35-129 16,36 35 258 0,0 0-129-16,-35 0-129 0,35 0 258 15,-36 35-129 1,36-35 0-16,0 0 0 0,-35 0 0 15,35 0-129 1,-35 36 129-16,35-36 0 0,0 0 0 16,0 0-129-1,0 0-129-15,0 0-387 0,0 0-1032 16,0 0-3354-16,0 0-129 15,0 0-645-15,0 35 0 16</inkml:trace>
    <inkml:trace contextRef="#ctx0" brushRef="#br0" timeOffset="25210.0353">2636-70 1677 0,'0'0'3999'16,"0"0"-1290"-16,0 0-258 0,0 0-387 15,0 0-258-15,0 0-387 16,0 35 0-1,0-35-258-15,35 35-129 0,-35 1-258 16,0 0 0-16,0-2 129 16,0 37-258-16,0-36-129 15,0 1-129 1,0 35 129-16,0-38-129 0,0 4-129 15,0-1-129-15,0-2 0 0,0 1 0 16,0 1-129 0,0-36 0-16,0 0 0 0,0 0 0 15,0 0 0 1,0 0 0-16,0 0 0 0,0 0 0 15,0 0 129 1,0 0-129-16,0 0 0 0,0 0 0 16,0 0 0-1,0 0 129-15,0 0-129 0,0 0 129 16,0 0-129-16,0 0 0 15,-35 0 0-15,35 0 129 16,-35 0-129-16,35 0 129 0,-36 0-129 16,1 0 0-1,-1 0 129-15,1 0 0 16,-36 0 129-16,-35 0-129 15,0 0 129-15,3 0-129 0,-3 35 129 16,-35-35 129 0,-1 36-258-16,1-36 129 15,-1 35-129-15,1-35 0 0,35 0 0 16,-36 0 0-16,1 0-129 15,34 0 129-15,5 0-129 16,-4 0 0 0,0 0 0-16,35 0-129 0,0 0 0 15,36-35-129-15,-1 35-258 16,1-36-258-16,35 36-1032 15,0-35-3225-15,0 35-258 0,0 0-258 16,35 0-387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1:47:45.5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45BFCE-34C8-48CA-8161-645CF13CC683}" emma:medium="tactile" emma:mode="ink">
          <msink:context xmlns:msink="http://schemas.microsoft.com/ink/2010/main" type="inkDrawing" rotatedBoundingBox="21190,15074 22050,14948 22166,15736 21305,15862" semanticType="callout" shapeName="Other">
            <msink:sourceLink direction="with" ref="{8DE38A11-6114-46DC-8D5B-63A68876C0C3}"/>
          </msink:context>
        </emma:interpretation>
      </emma:emma>
    </inkml:annotationXML>
    <inkml:trace contextRef="#ctx0" brushRef="#br0">22 183 258 0,'-14'6'903'0,"14"-6"-258"16,0 0 129 0,0 0-129-16,0 0 0 0,0 0-387 15,-11 9 0-15,11-9 0 16,0 0-129-16,0 0-129 15,0 0 129 1,0 0-129-16,0 0 129 0,0 0 129 16,0 0 129-16,0 14 0 15,0-14 258-15,0 0 0 16,0 0 0-16,9 14-129 0,-9-14 129 15,0 0 129 1,10 16 0-16,-10-16-258 0,9 18 258 16,3-6-258-1,-12-12 129-15,14 24 0 0,-14-24-129 16,17 25-129-1,-17-25 129-15,23 26-129 0,-23-26-129 16,22 22 0 0,-22-22 258-16,19 20-258 0,-19-20-129 15,20 21 129-15,-20-21 0 0,19 20-129 16,-19-20 0-1,19 20 0-15,-19-20 0 16,20 23 0-16,-9-9 129 16,-1 0-129-16,-10-14 0 0,21 26-129 15,-11-12 129 1,0 1 0-16,-2-2 0 15,0 0-129-15,-8-13 129 0,13 16-129 16,-13-16 0-16,0 0 129 16,8 13 0-16,-8-13-129 15,0 0 129 1,0 0-129-16,0 0 129 0,0 0-129 15,0 0 0-15,0 0 129 16,0 0-129-16,0 0 0 16,2-10 129-1,-2 10-129-15,0 0 0 0,11-12 0 16,-11 12 129-16,0 0-129 0,20-16 129 15,-20 16-129 1,21-17 129-16,-6 6-129 0,0 2 0 16,0-2 129-1,1-2-129-15,1 4 0 0,-1-1 0 16,-1 4 0-1,0-3 0-15,-1 4 0 0,-14 5 129 16,21-12-258 0,-21 12 129-16,15-9 0 0,-15 9 0 15,12-11 0-15,-12 11 0 16,0 0 0-16,13-17-129 15,-13 17 129-15,0 0 0 0,14-15 0 16,-14 15-129 0,0 0 129-16,18-8-129 15,-18 8 129-15,16-5 0 16,-16 5 0-16,18-2 0 0,-18 2 0 15,18-2 0-15,-18 2 0 16,12-1 0 0,-12 1 0-16,0 0 0 0,16-4 129 15,-16 4-129-15,0 0 129 16,0 0-129-16,0 0 129 15,0 0-129 1,0 0 129-16,0 0 0 0,0 0-129 16,6-14 129-16,-6 14-129 15,0 0 129-15,-2-16-129 16,2 16 129-16,-10-15-129 0,10 15 0 15,-13-23 0 1,6 8 129-16,-1-3-129 0,-4-1 0 16,1-3 0-1,-2-3 0-15,1 0 129 0,-2-1 0 16,-1 1 0-1,0 2-129-15,-1-1 387 0,-1 6-387 16,-1 2 258 0,0 3-387-16,1 2 129 0,1 6-258 15,-3-7-645-15,19 12-516 0,-29-8-2322 16,14 2-1032-1,15 6-516-15,-29-7 258 16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3:33.8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ED90B7-21ED-497D-AD68-8F2E2AE31306}" emma:medium="tactile" emma:mode="ink">
          <msink:context xmlns:msink="http://schemas.microsoft.com/ink/2010/main" type="inkDrawing" rotatedBoundingBox="10502,17028 10607,14594 10718,14598 10612,17033" semanticType="callout" shapeName="Other">
            <msink:sourceLink direction="with" ref="{B97522F2-91A6-4B8F-AB04-C22C66C94449}"/>
            <msink:sourceLink direction="with" ref="{5B03A226-98C7-4AA5-8EC2-4404A588A951}"/>
          </msink:context>
        </emma:interpretation>
      </emma:emma>
    </inkml:annotationXML>
    <inkml:trace contextRef="#ctx0" brushRef="#br0">107 1 774 0,'0'-35'1935'0,"0"35"0"0,0 0-129 16,0 0 129-1,0 0-129-15,0 0 129 0,0 0 129 16,35 35-258-16,-35-35-129 15,0 36-129-15,-35-1-387 16,35 35-129-16,0 1 129 0,0 69-387 16,0-33 129-1,-36 70-129-15,36-1-129 16,-35 1-129-16,35 70 0 15,-35-35-387-15,35-1 129 0,0 2-129 16,0-37-129 0,0-36-387-16,0 2-903 15,0-106-3870-15,35-1 0 0,0-35-516 16,-35-71-387-16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3:34.6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241C8E-3192-4453-8B14-4708E2613CD3}" emma:medium="tactile" emma:mode="ink">
          <msink:context xmlns:msink="http://schemas.microsoft.com/ink/2010/main" type="inkDrawing" rotatedBoundingBox="12482,16959 12569,14664 12623,14667 12536,16961" semanticType="callout" shapeName="Other">
            <msink:sourceLink direction="with" ref="{B97522F2-91A6-4B8F-AB04-C22C66C94449}"/>
          </msink:context>
        </emma:interpretation>
      </emma:emma>
    </inkml:annotationXML>
    <inkml:trace contextRef="#ctx0" brushRef="#br0">112-12 129 0,'0'0'4257'15,"-35"0"387"1,35 0-1548-16,0 35-774 0,0-35 0 16,0 35-129-1,0 0-516-15,0 36-129 0,0 0-258 16,0 35-129-16,-36-1-258 15,36 72 0-15,0 0-258 16,0 0 0-16,0 34-258 16,-35 36-258-16,35-35 0 15,0-35-258-15,0-1-387 16,0-36-4128-16,0-33-645 15,0-72-387-15,0-35-645 16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3:40.8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F56105-DDF9-45F9-ABE8-386591D6841E}" emma:medium="tactile" emma:mode="ink">
          <msink:context xmlns:msink="http://schemas.microsoft.com/ink/2010/main" type="inkDrawing" rotatedBoundingBox="12601,11273 12712,14378 12551,14384 12441,11279" semanticType="callout" shapeName="Other">
            <msink:sourceLink direction="with" ref="{B97522F2-91A6-4B8F-AB04-C22C66C94449}"/>
            <msink:sourceLink direction="with" ref="{AEF21FC8-76B1-4021-B10D-89DF0DB74673}"/>
          </msink:context>
        </emma:interpretation>
      </emma:emma>
    </inkml:annotationXML>
    <inkml:trace contextRef="#ctx0" brushRef="#br0">184 2947 903 0,'0'36'2064'0,"0"-2"-258"16,0-34-129-16,0 0-387 0,0 36 0 16,0-36 0-16,0 0-258 15,0-36 387 1,0 36-774-16,0-34 129 0,0-2-129 15,0 0 129-15,0 1-129 16,0 0-129-16,0-1 0 16,0 1-258-1,0-35 0-15,0-3 0 0,0 5 129 16,-36-3-129-1,36-35 0-15,0 0 0 0,0 0 0 16,-35-37 0-16,35 39 0 0,0-38 129 16,0 36-258-1,0-35 258-15,0 34-129 0,0-33-129 16,0 34 129-1,0 0-129-15,0 0 129 0,0 1-129 16,0-1 0 0,-35 0-129-16,35 0-129 0,0-1 129 15,0 1-129 1,-36 1 129-16,36 35 0 0,0-1-258 15,0 35 258-15,-35 1 0 16,35 35 0-16,0-35 0 16,0 35 0-16,0 0 0 15,0 0-129-15,0 0 129 16,0 0-129-16,0 0 129 15,0 0 0-15,0 0 0 16,0 0 0-16,0 0 0 16,0 0 0-16,0 35 0 0,0-35 129 15,35 35 0 1,-35 36 129-16,0-2-129 0,0 4 129 15,0 32-129 1,0 1 0-16,36 35 129 0,-36 34-387 16,35-32 258-1,-35 69-129-15,0-35 129 0,0 34-129 16,0 36 129-1,0-34-129-15,0-2 129 0,-35 1 129 16,35-35-387-16,0-1 258 16,-36-70-645-16,36 1-2580 15,0-37-1419-15,0-35-387 0,0-35-516 16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4:01.6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527A51-56A8-471A-985A-4F2A3CD7103D}" emma:medium="tactile" emma:mode="ink">
          <msink:context xmlns:msink="http://schemas.microsoft.com/ink/2010/main" type="inkDrawing" rotatedBoundingBox="11343,7283 11634,12384 9239,12520 8948,7419" semanticType="enclosure" shapeName="Other">
            <msink:destinationLink direction="with" ref="{B4145DA9-8368-4027-996D-2E5F6928E842}"/>
          </msink:context>
        </emma:interpretation>
      </emma:emma>
    </inkml:annotationXML>
    <inkml:trace contextRef="#ctx0" brushRef="#br0">778 145 258 0,'-35'0'4515'0,"35"0"0"15,0 0-1935 1,-35 0-258-16,35 0-258 0,-36 0-516 15,36 0-129 1,-35 0-387-16,35 0-129 0,-35 0 0 16,-1 0-387-1,1 0 0-15,-1 35-129 0,1-35-129 16,0 35 0-1,-1 0 0-15,1 1-129 0,0-1 129 16,-1 0 0-16,1 1-129 16,-1-3 0-16,1 3 0 15,0 35 258-15,-1-35-129 16,36 34-258-16,-35-34 258 15,0 35-129-15,35-1-129 16,-36 1 129-16,36 0 0 16,0-3-258-16,0 41 129 15,0-40 129-15,0 2-129 16,0 0 0-16,0 35 0 15,36-35 129-15,-36-1-129 0,35-1 0 16,-35-33 258 0,35 35-258-16,1 0 129 0,-1-36 0 15,0 36 0 1,1-35 0-16,35 34 0 0,-36-34-129 15,36 34 129 1,-1 1-129-16,-34-38 0 0,35 40 129 16,-36-39-129-16,36 2 129 0,-1-1 0 15,1 1-129 1,-35-36 129-16,34 35 0 15,36-35 0-15,-35 0 0 16,-4-35-129-16,4 35 0 0,0-36 0 16,0 1 129-1,-1-1-258-15,1 2 129 16,0-3 129-16,-36-32-129 15,36-2 0-15,-36 1 129 0,1-36-129 16,-1-1-129-16,-35 1 129 16,36-34 0-1,-36-2-129-15,0 1 0 0,-36 35 258 16,1-35-129-16,-1 0-129 15,-34 35 129-15,34 0 0 16,-34-1 0 0,-1 1-129-16,0 35 129 0,-35 2 0 15,35-37-129-15,0 70 129 16,-31-34 0-16,31-1 0 15,-35 36 0-15,0-1 0 0,35 36-129 16,-35-35-129 0,35 35 0-16,0 0-516 0,1 35-3225 15,-1 1-1290 1,36-36-516-16,35 71-387 0</inkml:trace>
    <inkml:trace contextRef="#ctx0" brushRef="#br0" timeOffset="-41840.0585">1026 2652 1 0,'0'-36'1805'15,"0"36"259"-15,0 0-645 16,0 0 258-16,0 0-258 16,0 0-258-16,0 0 258 15,0 0-129-15,0 0 0 0,0 36-258 16,0-36 0-1,0 33-387-15,0-33 258 0,0 37-387 16,0-1 0 0,0-36 0-16,0 34-258 0,35 1 129 15,-35 1-129 1,0-1 129-16,0 36-258 0,36-35 258 15,-36 34-129-15,0 1 0 0,35 0 0 16,-35-36 0 0,32 34-129-16,-32 2 258 0,35 0-258 15,-35 0 0 1,36 36 258-16,-1-37-258 15,-35 0 129-15,36 1-129 16,-36-2 0-16,35 38 0 0,0-36 0 16,-35-1 0-1,36 2-129-15,-1-2 258 16,-35 1-258-16,35-36 129 0,-35 0 0 15,0 34 0-15,36-69 129 16,-36 36-258-16,0 1 129 16,0-37-129-1,0 34 0-15,0-34 0 0,0 36 129 16,0-36-258-16,0 0 258 15,0 0-129-15,35 0 129 16,-35 0 0 0,0 0-129-16,0 0 0 0,0 0 129 15,0 0 0-15,0 0-258 0,0 0 258 16,0 0-129-1,0 0 0-15,0 0 0 0,0 0 0 16,0 0 0 0,0 0 0-16,0 0 0 0,0 35 0 15,0-35 0 1,0 0 0-16,0 35 129 0,0-35-129 15,0 0 0-15,0 0 0 0,0 0 0 16,0 0 129 0,0 0-129-16,0 0 0 15,0 0 0-15,0 0 0 16,0 0 0-16,0 0 129 0,0 0-129 15,0 0 0 1,0 36 0-16,0-36 0 16,0 0 0-16,0 0 0 15,0 0 0-15,0 0 0 0,0 0 0 16,0 0 129-16,0 0-129 15,0 0-129 1,0 0 129-16,0 0 129 0,0 0-129 16,0 0 0-16,0 0 0 15,0 0 0-15,0 0 0 16,0 0 129-1,0 0-129-15,0 0 0 0,0 0 0 16,-35 0 0-16,35 0 0 16,0 0 0-16,0 35 0 15,0-35-129-15,-36 0 258 0,36 0-129 16,-35 0 129-1,0 36-258-15,35-36 258 0,-36 0-258 16,1 0 129 0,0 35 0-16,-1-35 0 0,1 0-129 15,-1 0 129 1,-31 0 129-16,32 35-129 0,-1-35 0 15,-34 36 0-15,34-36 0 16,-34 35 0-16,34-35 0 16,1 35 129-16,-36-35-258 0,36 36 129 15,-36-36 129 1,0 0-129-16,36 0 0 15,-36 0 0-15,0 0 0 16,1 0 0-16,-1 0 129 0,0 35-129 16,0-35 129-1,1 33-129-15,-1-33 129 16,0 0-129-16,36 36 129 0,-1-36-258 15,1 0 0-15,3 0 0 16,-3 0-129-16,35 0 0 16,-36-36-258-1,36 36-516-15,0 0-903 0,0 0-2967 16,0-33-387-16,0 33-387 15,0 0 0-15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4:27.8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-4005 1686 903 0,'0'0'1677'0,"0"0"0"0,0 0 0 15,0-11 387-15,0 11-258 0,0 0-387 16,-5-24 258 0,5 24-387-16,0 0 129 0,0 0-258 15,0 0-258 1,0 0-129-16,0 0-129 0,15-13-258 15,-15 13 0 1,0 0-129-16,0 0-129 0,24-26 129 16,-24 26-129-1,24-30 0-15,-7 12 129 0,10-6 0 16,2-2-129-16,11 1 129 15,5-3 0-15,15 1 129 16,3-3-258-16,15 6 258 0,1-6-258 16,9 11 258-1,3 0-129-15,12 5 0 16,-3-1 129-16,6 14-258 15,2-1 258-15,6 2-258 0,9 3 129 16,5 14-129 0,-2 13-129-16,3 6 0 15,7 4 129-15,-2 18-129 0,-1 0 0 16,2 15 129-16,-11 7-129 15,0 7 129-15,-4 10-129 16,1 2 258 0,-10 4-129-16,-5 8 0 0,-8 5 0 15,-5 2-258-15,1 9 258 16,-11-4-258-16,0 8 0 15,-6 3 0-15,-4 2 129 0,1 7-129 16,2 4 0 0,-3-1 258-16,-3 2-258 0,1-2 258 15,-3-4-129 1,4 4 129-16,-3-3-258 0,4-6 258 15,-1 2-129 1,-1 2 0-16,2-11 258 0,7-6-387 16,-1-6 129-1,1-16-129-15,1-15 258 0,5-21-258 16,-6-23 129-16,5-22-129 0,-1-17 0 15,-4-8 129 1,-6-17 0-16,1-7 129 16,-7 3-258-16,-2 0 258 15,1 12-129-15,-4 6 0 0,0 7 0 16,-5 32 0-1,7 11 0-15,-1 18 0 16,3 24 0-16,2 21 0 16,1 21 0-16,3 18-129 0,-2 24 258 15,4 10-129-15,3 13-129 16,-3 10 258-1,-4-5-129-15,7-6 0 0,-10-7 129 16,-2-20-129-16,-9-21 0 16,-4-32-258-16,-5-18-516 15,-8-54-4257 1,-2-2-129-16,-7-30-387 0,1-1-387 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4:27.8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318 251 903 0,'1'-21'1419'0,"-1"21"258"15,9-27 129-15,-9 27 516 16,0 0-516-16,15-29 0 15,-15 29-387-15,18-7 0 0,3 17-258 16,-21-10-129 0,45 31-258-16,-15-16-129 0,11 15 129 15,-1-5-258 1,12 15 0-16,-1-7-129 0,12 15 0 15,2 0-129 1,6 9 0-16,4 2-258 0,7 11 129 16,3 8-129-1,3 13 0-15,8 7 258 0,0 6-258 16,5 17 387-16,4 9-258 15,-1 14 129-15,-3 12 0 16,0 18-129-16,-3 10 258 16,-10 3-258-16,-3 12 129 15,-16-3-129-15,-6 3 0 16,-15-5 0-16,-1-17-129 15,-11-11 0-15,-8-13 0 16,-4-14 0-16,4-14 0 16,-5-9 0-16,2-12-129 15,1-8 258-15,-1 2-258 0,3-2 258 16,9-8-129-1,1 8 0-15,4 4 0 0,4 4 0 16,2 4 0 0,8 3 0-16,1 4 0 0,7 1 0 15,-4-4 129 1,6 3-258-16,2-14 258 0,-1 0-129 15,-1-11 0-15,0-12 0 16,1-7 0-16,-4-11 0 16,-5-7-129-16,6-5 258 0,-6-8-387 15,4-6 258 1,-4 5-129-16,3 0 0 15,2 8 0-15,-2 4 129 16,7 14 0-16,2 5-129 0,0 9 258 16,1 1-258-1,-3 8 258-15,-4-2-129 16,-2-2 129-16,-3-4-258 0,-9-12 258 15,-7-7-129-15,-11-9 0 16,1-8 0-16,-3-9 0 16,-5-3 0-1,-5-1 0-15,1-1 129 0,2 5-129 16,-1-3 0-16,3-1 129 15,3 4-129-15,0-2-129 16,4 8 387 0,1-9-387-16,-2 4 258 0,-1-4-129 15,3 1 129-15,-6-6-258 0,-4-2 258 16,-3-2 0-1,-20-23-129-15,20 23 0 0,-20-23 129 16,0 0-129 0,0 0 258-16,0 0-258 0,21 13 0 15,-21-13 0 1,0 0 0-16,0 0-258 0,0 0 258 15,0 0 0-15,0 0 0 0,0 0 0 16,0 0 0 0,0 0 0-16,0 0 258 15,0 0-258-15,0 0 129 16,0 0 0-16,0 0-129 0,0 0 129 15,0 0-129 1,0 0 0-16,0 0 0 16,19 12 129-16,-19-12-129 15,19 0 0-15,-19 0 0 0,34 0 0 16,-10-7 129-16,6-8-129 15,12 2 0 1,4-4 0-16,12-11 0 0,9-5 129 16,9-10-129-16,22-12 0 15,1-9 129-15,19-13-258 16,3-9 129-1,5-12 0-15,-5-1-129 0,-5-4 129 16,-13 13 0-16,-17 11-129 16,-13 12 129-16,-25 18 0 15,-12 12-129-15,-16 16-258 0,-2 12-774 16,-18 9-3612-1,0 0-387-15,0 0-387 0,0 0-516 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4:27.8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F39A8C-7B43-40CC-8AA7-ACE23928A2F3}" emma:medium="tactile" emma:mode="ink">
          <msink:context xmlns:msink="http://schemas.microsoft.com/ink/2010/main" type="inkDrawing" rotatedBoundingBox="17136,4319 19090,9891 16385,10840 14430,5269" semanticType="callout" shapeName="Other">
            <msink:sourceLink direction="with" ref="{D8592DC0-AF2B-4624-B271-9B64E17328B6}"/>
          </msink:context>
        </emma:interpretation>
      </emma:emma>
    </inkml:annotationXML>
    <inkml:trace contextRef="#ctx0" brushRef="#br0">831 198 2709 0,'40'-39'2838'16,"-40"39"129"0,36 0-387-16,-36 0-516 0,0-36-645 15,0 36-387-15,40-42-387 16,-40 42 0-16,39 0-129 15,-4-36-129-15,5 36 0 0,36-38 0 16,-36 38 0 0,36 0 0-16,-40 0-129 15,43 0 129-15,-4 0 0 16,1 0 0-16,-36 0-129 0,36 0 0 15,0 38 0-15,-2-38-129 16,2 36 129 0,-36-36 0-16,36 42-258 0,-2-6 129 15,7 3 0-15,-6 2-129 16,1-6 129-16,0 5 0 15,-2 36 258 1,-34 2-258-16,36-2 258 0,0 0-258 16,3 39 258-16,-42 1-258 15,37-40 258-15,-34 38-129 16,0 1-258-16,36 1 0 0,-76-2 0 15,36 41 129 1,-36-41-258-16,0 0 258 0,0 1-129 16,-36 1 129-1,-4-2 0-15,-36 2 129 0,36-1-129 16,-34-1 0-1,-42 2 129-15,40-40-129 0,-40 1 129 16,5 1-129 0,-4-42 0-16,-41 4-129 0,45-2 0 15,-44-38 129-15,5 0-129 0,-6-38 129 16,6-2-129-1,-2-36 0-15,-4 0 0 16,6-1 0-16,34-1-129 16,0 2 258-16,2-38-387 0,2 37 129 15,32-37 0 1,4 36 0-16,2-36 0 15,34-1 0-15,4-1 258 0,-4 40-258 16,4-38 129-16,36-1 0 16,-40-1 129-16,40 38-258 15,0-36 258 1,40 37-258-16,-40 1 129 0,36 0 129 15,-36 38-129-15,40-38 0 16,-4 36-129-16,-36 2 258 16,40-1-258-1,-40 1 129-15,40 0-129 0,-40 0 0 16,34-2 0-16,6 4 0 0,-4-2 129 15,4 38-129 1,0-40 129-16,-40 40 0 0,36-37 0 16,4 37 0-1,-4-39 0-15,4 39 0 0,-1-40 0 16,-39 40 0-1,35-35 0-15,5 35 0 0,-40-41 0 16,36 41-129 0,-36 0 129-16,40-39 0 0,-40 39-129 15,40-36-129-15,-40 36-645 16,36-78-774-16,-36 78-3225 15,0 0-516-15,40 0-129 0,-40 0-387 16</inkml:trace>
    <inkml:trace contextRef="#ctx0" brushRef="#br0" timeOffset="59368.0831">1615 3042 1 0,'0'0'2708'16,"0"0"259"-16,0 0 0 15,0 0-387-15,0 0-387 0,0 0-258 16,0 0-516 0,0 0-387-16,0 0 0 15,0 0-516-15,0 0 0 0,0 0-129 16,35 36-129-16,1 0 129 15,-1-2-129-15,0 2 0 16,1 34-129 0,34-34 258-16,1 32-258 0,0 5 0 15,0 32 0-15,-1-34 0 16,1 0 0-16,0 0-258 15,0-1 258 1,-1 1 0-16,1 0-129 0,0-2 129 16,-36-32 0-16,36 33-129 0,-36-35 129 15,1 0 129 1,-36 36-258-16,35-35 0 0,-35-1 129 15,36 0-129 1,-36-35 129-16,0 36-129 0,0-36 129 16,0 0-129-1,35 35 0-15,-35-35 129 0,0 0-129 16,0 0 129-16,0 0-129 15,0 35 129-15,0-35 0 16,0 0-129-16,0 0 0 16,0 0 0-16,0 0 129 15,0 0-129-15,0 0 258 16,0 0-129-16,0 0 0 15,0 0 0-15,0 0 0 16,0 0 0-16,0 0 0 16,0 0 129-16,0 0-129 15,0 36 0-15,-35-36 0 0,35 35 0 16,0-2-129-1,-36 3 0-15,1 1 129 0,-1-3 0 16,1 2 129 0,0 35-129-16,-1-1 129 0,1 2 0 15,0 33-129 1,-36-34 129-16,35 0-129 0,1 35 129 15,-36-37-258 1,36 38 129-16,0-36-258 0,-1-1 0 16,1-35-258-16,-1 36-516 0,1-35-2967 15,35-1-1290 1,-35-2-258-16,35 3-516 15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4:27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130E96-DDF9-479B-80D9-E3886CF5CBB6}" emma:medium="tactile" emma:mode="ink">
          <msink:context xmlns:msink="http://schemas.microsoft.com/ink/2010/main" type="inkDrawing" rotatedBoundingBox="14309,16897 15453,11767 16252,11946 15107,17075" semanticType="callout" shapeName="Other">
            <msink:sourceLink direction="with" ref="{D8592DC0-AF2B-4624-B271-9B64E17328B6}"/>
          </msink:context>
        </emma:interpretation>
      </emma:emma>
    </inkml:annotationXML>
    <inkml:trace contextRef="#ctx0" brushRef="#br0">1461 0 774 0,'0'0'774'16,"0"0"0"0,0 0 129-16,0 0 129 0,-39 38 0 15,39-38 516-15,0 0-258 16,-40 38 0-16,40-38 0 15,-35 38-129-15,35 1-129 0,-40-3 0 16,4 42-258 0,-44 2 129-16,44-46 0 0,-41 83-387 15,37-40 129 1,-34 0-129-16,34 37 129 0,-36 1-258 15,-1-39 0 1,1 0-129-16,36 40 0 0,-34-38 129 16,34-41-258-1,3 41 129-15,-2-40-129 0,-1 0 0 16,3 0 0-16,-3 0 0 0,40-38 0 15,-36 38-129 1,36-38 0-16,0 39 129 16,0-39-129-16,0 0 0 15,0 0 0-15,-40 0 0 0,40 0 0 16,0 0 258-1,0 0-258-15,0 0 0 16,0 0 0-16,0 0 0 16,0 0 0-16,0 0 129 0,0 0-129 15,0 0 129-15,0 38-129 16,0-38 129-1,0 0 0-15,0 40-129 0,0-40 0 16,0 0 0-16,0 36 129 16,0-36-129-16,40 40 0 15,-40-40 129 1,0 0-129-16,0 0 129 0,0 38 0 15,0-38-129-15,0 38 129 0,0 0 0 16,0 0 0 0,0 1 0-16,0 0 0 0,0 38-129 15,0-39 129 1,0 76-129-16,0-38 129 0,0 41 0 15,0-3 0 1,-40 2-129-16,40 35 129 0,0 3 258 16,-40-38-387-1,40 77 129-15,0-41-129 0,-35 1 129 16,35 38 0-16,-39-37-258 16,2-2 258-16,37-37-258 15,-40 39 129-15,40-38-129 0,0-39 258 16,-39 37-258-1,39-38 129-15,0 2 0 16,-37-2 0-16,37-37 0 16,0 37 0-16,0-38 0 0,0 0-129 15,0-38-129 1,0 0 0-16,0 40-129 15,0-40-258-15,37 0-516 0,-37 0-1677 16,0-40-2064-16,0 2-387 16,0 0-258-16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4:27.9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592DC0-AF2B-4624-B271-9B64E17328B6}" emma:medium="tactile" emma:mode="ink">
          <msink:context xmlns:msink="http://schemas.microsoft.com/ink/2010/main" type="inkDrawing" rotatedBoundingBox="16378,7825 18233,16938 17408,17106 15552,7993" shapeName="Other">
            <msink:destinationLink direction="with" ref="{B7130E96-DDF9-479B-80D9-E3886CF5CBB6}"/>
            <msink:destinationLink direction="with" ref="{64F39A8C-7B43-40CC-8AA7-ACE23928A2F3}"/>
          </msink:context>
        </emma:interpretation>
      </emma:emma>
    </inkml:annotationXML>
    <inkml:trace contextRef="#ctx0" brushRef="#br0">-4 0 258 0,'40'0'516'0,"-40"0"-129"16,0 0 129-1,0 0 129-15,0 0 0 0,0 0-129 16,0 0 0-16,0 0 129 15,0 0-258-15,0 0 258 16,0 0 129 0,0 0 258-16,0 0-129 0,0 0-129 15,0 0 129-15,0 0 0 0,0 0 129 16,36 0-258-1,-36 0 0-15,0 38-129 0,0 0 0 16,40 0 129 0,-40 1-129-16,0-1 0 0,0 0-129 15,0 2-129 1,0 36 0-16,0 0 0 0,0-38-129 15,0 39 0-15,0 39 0 16,0-40 0-16,0 39 0 16,0-1 0-16,0-36 0 15,0 37 0-15,0 36 0 16,0-35 0-16,0 0-129 15,0 0-129-15,0-2 258 16,0 39-258-16,0-39 129 16,0 3-129-16,0-3 258 15,0 40-258-15,0-39 0 16,0-39 0-16,0 40 129 0,0-1-129 15,0 1 129 1,0-40 0-16,0 38-129 0,0-37 129 16,0 37 0-1,0-37-129-15,0 39 129 0,0-38-258 16,0-2 258-1,0-1-258-15,0 3 258 0,-40-40-129 16,40 38 0 0,0-38 0-16,0 2 0 0,0-40 0 15,0 0 0-15,0 36 0 0,0-36 0 16,0 0 0-1,0 0 0-15,0 40 0 16,0-40 0-16,0 0 0 16,0 0 0-16,0 0 0 0,0 0 0 15,0 0 0 1,0 0 0-16,0 0 0 15,0 0 0-15,0 0 0 0,0 0 0 16,0 0-129-16,0 0 258 16,0 0-258-16,0 0 129 15,0 0 0 1,0 0 0-16,0 0 129 0,0 0-129 15,0 0 0-15,0 0-129 16,0 0 258-16,0 0-129 16,0 0 0-1,0 0 0-15,0 0 0 0,0 0-129 16,0 0 129-16,0 0 129 0,0 0-258 15,0 0 129 1,0 0 0-16,0 0 0 0,0 0 0 16,0 0 129-1,0 0-129-15,0 0 0 0,0 0 0 16,0 0 0-1,0 0 0-15,0 0 0 0,0 0 0 16,0 0 0 0,0 0 0-16,0 0 0 0,0 0 0 15,0 0 0-15,0 0 0 16,0 0 0-16,0 0 0 15,0 0 0-15,0 0 0 0,0 0 0 16,0 0 0 0,0 0 129-16,0 0-129 15,0 0 0-15,0 0 0 16,0 0 0-16,0 0 129 0,0 38-258 15,0-38 129-15,40 39 0 16,0-1 0 0,-4-38 0-16,4 38 129 0,-5-2-258 15,5 6 129-15,0 32 0 16,-4-32 129-16,4 33-129 15,-3-37 129 1,42 38-129-16,-44 0 129 0,7 2 0 16,33-1 0-16,-36 37-129 15,-2-38 0-15,39 1 0 16,-36 1 0-16,0-40 0 0,35 38 0 15,-39-38-129 1,4 40 129-16,-40-40 0 0,40 1 0 16,-4-1 0-1,-36 0 0-15,0-38 0 0,40 38 0 16,-40-38 0-1,37 38 0-15,-37-38 0 0,0 0 0 16,0 0 0 0,0 0 0-16,0 0 0 0,0 0 0 15,0 0 0-15,0 0 0 0,0 0-129 16,0 0 258-1,0 0-129-15,0 0 0 16,0 0 0-16,0 0 0 16,0 0 0-16,0 0 0 0,0 0 0 15,0 0 0 1,0 0 0-16,0 38 0 15,0-38 0-15,0 40 0 0,0-40 0 16,40 37 0-16,-40 2 129 16,0 0-129-16,0 37 0 15,0-38 0 1,40 40 0-16,-40-2 0 0,34-1 0 15,-34 41 0-15,0-1 0 16,40 39 0-16,-40-2 0 16,0 41 129-1,37-41-129-15,-37 41 0 0,0-40 129 16,0 39-129-16,0-38 0 0,0-1 0 15,40-1 0 1,-40-35 0-16,39 35-129 0,-39-37 258 16,37 39-258-1,-37-40 129-15,40-37-129 0,-40 39 129 16,36-40-129-1,-36 0 0-15,0-37-387 0,0 0-774 16,0-39-2322 0,0 0-1290-16,0 0-387 0,0 0-129 15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5:28.5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D3CF77-E5B3-4032-B12C-7AACA55B6D78}" emma:medium="tactile" emma:mode="ink">
          <msink:context xmlns:msink="http://schemas.microsoft.com/ink/2010/main" type="inkDrawing" rotatedBoundingBox="12587,7860 16259,7850 16260,7922 12588,7931" shapeName="Other"/>
        </emma:interpretation>
      </emma:emma>
    </inkml:annotationXML>
    <inkml:trace contextRef="#ctx0" brushRef="#br0">3672-3 1032 0,'0'0'2838'0,"0"0"-387"0,0 0-129 15,0 0-129 1,0 0-258-16,0 0-387 15,0 0-129-15,0 0-258 16,0 0-258-16,0 0 129 0,0 0-387 16,0 0 0-1,0 0-129-15,0 0 0 16,0 0-129-16,-36 0 129 0,36 0-387 15,0 0 258-15,-35 0-129 16,0 0 0-16,35 0 0 16,-71 36-129-1,36-36 129-15,-36 0-129 0,0 36 129 16,0-36-129-16,-35 0 0 15,0 0 129-15,-36 0-129 16,1 0 0 0,-36 0 129-16,0 0-129 0,-32 0 0 15,33-36 0-15,-37 36 0 0,36 0 0 16,1 0 0-1,-1 0 0-15,35 0-129 0,1 0 129 16,38 36-129 0,-39-36 0-16,36 0 0 0,36 0 0 15,-37 0 129 1,37 0-129-16,-1-36 0 0,0 36 0 15,0 0 0 1,36 0 129-16,0 0-129 0,-1 0 129 16,36 0-258-16,-35 0 129 15,35 0 0-15,-35 0 0 16,35 0 0-16,0 0 0 15,0 0 0-15,0 0 0 16,0 0 0-16,0 0 0 16,0 0 0-16,0 0-129 15,0 0 258-15,0 0-258 16,0 0 129-16,0 0 0 0,0 0 129 15,0 0-129 1,0 0-129-16,0 0-129 0,0 0-387 16,0 0-774-1,0 0-3354-15,0 0-387 0,0 0-516 16,0 0-258-1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1:49:11.0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CCD10B-0A64-465C-9251-611108D8C8BC}" emma:medium="tactile" emma:mode="ink">
          <msink:context xmlns:msink="http://schemas.microsoft.com/ink/2010/main" type="inkDrawing" rotatedBoundingBox="8738,6844 10687,11650 8013,12734 6064,7928" hotPoints="8212,10069 6355,8486 7625,6402 9482,7985" semanticType="enclosure" shapeName="Ellipse">
            <msink:destinationLink direction="with" ref="{46DFA452-B146-4D93-BB1D-F1A87C7DDEA2}"/>
          </msink:context>
        </emma:interpretation>
      </emma:emma>
    </inkml:annotationXML>
    <inkml:trace contextRef="#ctx0" brushRef="#br0">-1190-2173 1 0,'0'0'2579'0,"0"0"-515"15,0 0-258-15,0 0-129 16,0 0 0-16,-10-15-129 15,10 15-129-15,0 0-258 0,0 0 0 16,0 0-258 0,0 0 129-16,0 0-258 0,0 0 0 15,0 0-129 1,0 0-258-16,0 0 0 0,0 0 0 15,-17 0-129 1,17 0 0-16,0 0-129 0,0 0 0 16,-18 1 0-16,18-1-129 0,0 0 129 15,-19 6-129 1,19-6 0-16,-20 6 129 15,20-6-129-15,-22 9 0 16,22-9 0-16,-24 11 129 0,10-4-129 16,2 1 0-1,-1 1 258-15,13-9-258 16,-23 19 0-16,23-19 129 15,-20 18-129-15,20-18 129 0,-18 17-129 16,18-17 129-16,-17 18-129 16,17-18 129-1,-16 22-129-15,8-9 129 0,-3 0-129 16,2 4 0-16,-1-1 129 15,2 0-129-15,-2 4 129 16,0 1 0 0,2 0 0-16,-1 1 0 0,-1-1 129 15,3 2-129-15,-3-2 129 16,1 3-129-16,1-5 129 15,1 2-258-15,-2 0 129 0,5 1-129 16,-4-1 258 0,3 3-129-16,-1-4-129 0,2 4 129 15,1-1-129 1,0 1 129-16,0-3-129 0,0 5 129 15,3-4-129 1,-2 1 129-16,2 2-129 0,-1 1 129 16,0-2 0-16,1 3-129 15,0-3 129-15,0 3-129 16,0-2 129-16,4-1-129 0,-1 2 0 15,0-2 129 1,0 0-129-16,3-1 0 16,-2 1 0-16,1-1 0 15,4-2 129-15,-3 0-129 0,3-2 0 16,0-2 0-1,0 4 0-15,1-3 0 16,-1-1 0-16,2-2 0 0,-2 0 0 16,1 1 0-16,1-1 0 15,1 0 0-15,0-6 0 16,0 3-129-1,2-3 258-15,2 2-258 0,-1-1 129 16,0 0 0-16,0-1 0 16,3 1 0-16,1 0 0 15,-2 1 0 1,0-1 0-16,2 0 0 0,-1 1 0 0,0-1 0 15,3 1 0-15,-3-1 0 16,1 1 0 0,1-2 0-16,1 0 0 0,2 0 0 15,1 0 0 1,-1 0 0-16,1-3 0 0,2 3 0 15,-2-3 0 1,0 0 0-16,-2 1 0 0,-2-2 0 16,1-2 0-16,1 2 0 0,-1-3 0 15,-1 0 0 1,3-1 0-16,-4-1 0 15,5 0 0-15,1 0 0 16,0 0 0-16,-2 0 0 0,1 0 0 16,-1-1 0-1,-2-1 0-15,2 1 0 16,-1 0 129-16,-1-1-129 15,-1 0 0-15,1 0 0 0,-2 0 0 16,3-1 0-16,-1 0 0 16,2 0 0-1,-1 0 0-15,0-1 0 0,0 0 0 16,3 1 0-16,-2-3 0 15,1 1 0-15,-1-3 0 16,0 2 0 0,0-3 129-16,2 0-129 0,-1-3 0 15,-1 0 129-15,1 0-129 16,2 1 0-16,-2-3 129 15,1 2-129-15,-4-1 0 0,3-3 0 16,-1 4 0 0,1-3 129-16,1 1-258 0,-2-2 258 15,-1-1-129 1,0 2 129-16,0-6-258 0,0 0 258 15,-5 1-129 1,2 0 0-16,-1-1 0 0,-5 2 0 16,3 0 0-16,-3 0 0 15,-1 1 129-15,0 0-129 16,0 0 0-16,-1-2 0 15,-2-4 0-15,3-1 0 16,-4-5 0-16,2 0 0 16,-2-1 0-16,-1-1 0 15,-1-1 129-15,0 0-129 16,-2 0 0-16,1 1 0 15,-3 1 0-15,3 1 0 16,-3 0 0-16,1-1 0 0,0 3 0 16,0-1 0-1,0 2 0-15,0-1 0 0,-3 0-129 16,2 1 258-1,-2-3-258-15,1 2 129 0,-1-1-129 16,0-1 129 0,0 1-129-16,0 1 0 0,-3-1 258 15,0 2-258 1,-3 2 129-16,0-2 0 0,-1 5 0 15,-1-4 0-15,-1 2 129 0,-1 0-258 16,-3 1 258 0,3 0-258-16,-3 0 258 0,1 3-258 15,0-1 258 1,0 2-129-16,1 4 0 15,1 0 0-15,-2 3 0 16,3 0 0-16,-4 0 0 0,1 0 0 16,-2 1 0-16,-1-1 0 15,-2-2 0 1,-1 0 0-16,2 0 0 0,-3 1 0 15,3 1 0-15,-3 1 0 16,3 1 0-16,2 1 0 16,1 3 0-1,-1 0 0-15,1 0 0 0,1 0 0 16,-1 1 0-16,1-1 0 15,-4 2 0-15,-1-2 0 16,1 0 0-16,-3 0 0 0,0 2 0 16,1 0 0-1,-1 0 0-15,-1-1 0 0,4 1 0 16,-1 1 0-1,1 2 0-15,5-1 0 0,-3 1 0 16,3 1 0 0,11 0 0-16,-22 0 0 0,22 0 0 15,-19 0 0 1,19 0 0-16,-23 0 0 0,11 1 0 15,12-1 0-15,-22 5 129 0,9-4-129 16,0 3 0 0,0-2 0-16,1 1 0 15,0-1 0-15,12-2 0 16,-23 4 0-16,23-4 0 0,-18 5 0 15,18-5 0 1,-15 1 0-16,15-1 0 16,-13 3 0-16,13-3 0 0,-14 1 0 15,14-1 0-15,-14 0 0 16,14 0 0-16,-13 2 0 15,13-2 0 1,-16 4 0-16,16-4 0 0,-17 2 0 16,17-2 0-16,-18 5 0 15,18-5 0-15,-21 2 0 16,21-2 0-1,-23 2 0-15,23-2 0 0,-22 3 0 16,22-3 0-16,-24 4 0 0,12-2 0 16,12-2 0-1,-24 7 0-15,24-7 0 0,-25 9 0 16,13-5 0-1,-1 1-129-15,0 0 129 0,-2-2 0 16,0 3 0 0,-1 0 0-16,-1 0 0 0,3-1 0 15,1 1 0 1,-1 0 0-16,0 2 0 0,1-3 0 15,1 1 0-15,12-6 0 16,-19 13 0-16,19-13 0 16,-21 14 0-16,21-14 129 0,-18 11-258 15,18-11 129 1,-15 11 0-16,15-11 0 15,-12 7 0-15,12-7 0 16,-14 8 0-16,14-8 0 0,-16 8 0 16,16-8 0-16,-21 9 129 15,9-3-129 1,-3 0 0-16,0 0 0 0,-1 1 0 15,1 1 0-15,-3-1 0 16,0-2 0-16,1 1 0 16,-2 1 0-1,0-1 0-15,-3-1 0 0,4 2 0 16,-3 0 129-16,0-2-129 15,3 4 0-15,3-2 0 16,0 0 0-16,0-1-129 0,15-6-129 16,-21 11-387-1,19 6-1548-15,2-17-2967 0,-16 9-258 16,16-9-387-1,-18 16-387-15</inkml:trace>
    <inkml:trace contextRef="#ctx0" brushRef="#br0" timeOffset="3110.0043">-408-634 516 0,'0'0'903'16,"0"0"129"-1,0 0-129-15,-1 14 129 16,1-14-258-16,0 0 129 15,0 0 0-15,0 0-129 0,0 16 0 16,0-16 0-16,0 0 0 16,0 0 0-1,0 17-258-15,0-17 258 0,0 0-129 16,-3 13-129-16,3-13 129 15,0 13-129-15,0-13-129 16,0 12 129 0,0-12-129-16,0 0 0 0,0 20 129 15,0-20-258-15,0 0 0 16,0 15 0-16,0-15 129 15,3 14-129-15,-3-14 129 0,10 18 0 16,-2-6-129 0,-8-12 129-16,13 22-129 0,-13-22 129 15,16 27 0 1,-16-27-129-16,13 27 129 0,-6-14-129 15,2 5 0 1,-1-3 129-16,3 5-129 0,-1-1 0 16,2 4 0-16,0 1-129 15,3 5 129-15,0 5 0 16,3 3-258-16,1 3 258 0,1 1-258 15,3 1 129 1,4 4-129-16,-2-3 129 16,3 3-129-16,-1-8 129 15,2 1 0-15,1-2-129 0,0 0 129 16,-4-2-129-1,2-2 258-15,-4-1-258 16,1-2 129-16,-1-2-129 0,-3-1 0 16,-2-3 0-16,1 0 129 15,-3-1-129-15,0-2 0 16,1-1 0-1,0 1 0-15,-2-1 129 0,1 1-129 0,-1-1 0 16,3 1 0 0,-4-2 0-16,1 1 0 15,-3-2 0 1,-1-2 0-16,2-1 0 0,-3 0-129 15,1-1 129-15,-1-2-129 0,-1 1 129 16,1 1 0 0,0 0 0-16,0-1 0 0,-1 0 129 15,-2 1-129-15,1-2 0 16,2 0 129-16,-2 1-129 15,-9-13 129 1,17 20-129-16,-17-20 0 0,16 22 129 16,-16-22-129-16,21 20 0 0,-11-7 129 15,2 1-129 1,2-1 0-16,-2 1 129 15,2 2-129-15,2-2 129 16,-4 1-129-16,3-1 129 0,-15-14-129 16,24 20 0-1,-24-20 0-15,18 14 0 16,-18-14 0-16,13 7 0 15,-13-7-129-15,0 0 0 0,0 0-258 16,0 0-387-16,0-18-903 16,0 18-3483-1,-10-22-258-15,10 22-387 0,-26-22 0 16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5:52.6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9F0BD9-1F1D-476A-A474-CA1552CD3B4F}" emma:medium="tactile" emma:mode="ink">
          <msink:context xmlns:msink="http://schemas.microsoft.com/ink/2010/main" type="inkDrawing" rotatedBoundingBox="29806,11365 30261,10261 30348,10297 29893,11401" semanticType="callout" shapeName="Other">
            <msink:sourceLink direction="with" ref="{E5A97A0F-60E0-4E93-88F3-816638743AE3}"/>
          </msink:context>
        </emma:interpretation>
      </emma:emma>
    </inkml:annotationXML>
    <inkml:trace contextRef="#ctx0" brushRef="#br0">470-1 0 0,'0'0'0'0,"0"0"0"0,0 0 0 0,0 0 0 0,0 0 0 0,0 0 0 0,0 0 0 0,0 0 0 0,0 0 0 0,0 0 0 0,-70 258 0 0,70-258 0 0,0 0 0 0,-35 52 0 0,35-52 0 0,-34 122 0 0,-1 0 0 0,0-20 0 15,-34 20 0 1,35-19 0-16,-1 18 0 16,-1-70 0 15,-33 1 0 0,51-104 0-15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5:52.4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A97A0F-60E0-4E93-88F3-816638743AE3}" emma:medium="tactile" emma:mode="ink">
          <msink:context xmlns:msink="http://schemas.microsoft.com/ink/2010/main" type="inkDrawing" rotatedBoundingBox="30826,11219 30895,11444 30881,11449 30812,11224" shapeName="Other">
            <msink:destinationLink direction="with" ref="{F39F0BD9-1F1D-476A-A474-CA1552CD3B4F}"/>
          </msink:context>
        </emma:interpretation>
      </emma:emma>
    </inkml:annotationXML>
    <inkml:trace contextRef="#ctx0" brushRef="#br0">69 225 0 0,'0'0'0'0,"0"0"0"0,0 0 0 0,0 0 0 0,0 0 0 0,0 0 0 0,0 0 0 0,0 0 0 0,0 0 0 0,0 0 0 0,0 0 0 0,0 0 0 0,0 0 0 0,-69-225 0 0,69 225 0 0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5:55.6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F21FC8-76B1-4021-B10D-89DF0DB74673}" emma:medium="tactile" emma:mode="ink">
          <msink:context xmlns:msink="http://schemas.microsoft.com/ink/2010/main" type="inkDrawing" rotatedBoundingBox="12169,8940 15250,13917 13719,14865 10637,9888" semanticType="enclosure" shapeName="Other">
            <msink:destinationLink direction="with" ref="{38F56105-DDF9-45F9-ABE8-386591D6841E}"/>
            <msink:destinationLink direction="with" ref="{CCBC36DA-FC1F-4D5A-ADF8-F7165EA8BDA1}"/>
          </msink:context>
        </emma:interpretation>
      </emma:emma>
    </inkml:annotationXML>
    <inkml:trace contextRef="#ctx0" brushRef="#br0">-18 106 258 0,'0'0'2064'0,"0"0"-387"0,-36 0-129 15,36 0 387-15,0 0-387 16,0 0-258-16,0 0-129 16,0 0 129-16,0 0-129 15,0 0-387 1,0 0 129-16,71 36-258 0,-71-1 129 15,71 1-387 1,-36-36 0-16,1 35-129 0,-1 0 129 16,36-35-129-16,0 35-129 0,-36 1 0 15,36-1 0 1,0 1 0-16,-36-1 0 0,36-2 0 15,-36 3 0 1,36 35 0-16,-36-35-129 0,36-1 258 16,-36 36-258-1,36-36 258-15,-36 1-258 0,1 34 129 16,31-34 129-1,-32-1-129-15,36 0 0 0,-35 1 129 16,-1-1 0-16,36-35-258 16,-36 36 258-16,0-3 0 15,1-33 0-15,-1 37-258 0,36-1 129 16,-71-36-129-1,35 34 0-15,1-34 129 16,-1 0-129-16,0 35 129 16,1-35-129-16,-36 0 129 0,35 36-258 15,1-36 258 1,-1 35-129-16,0 1 129 15,1-1 0-15,-1 1 0 0,0-1 0 16,-35 0 0-16,36 0 0 16,-1-35-129-16,1 36 129 15,-36-1 0 1,35-35-129-16,0 35 129 0,1 1-129 15,-36-36 0-15,35 33 0 16,0 40 129-16,-35-39 0 16,36 2 0-16,-36 34-129 0,35-34 129 15,-35 35-129 1,36-1 0-16,-36-34 0 0,35 34-129 15,-35-34 129 1,0 32-129-16,35-32 129 0,-35 37 0 16,32-39 0-1,-32 37 129-15,0-1-129 0,0 2 0 16,0-2 0-1,36 1 129-15,-36-1-129 16,0-1 0-16,0 38 0 0,0-36 0 0,35 0-129 16,-35 0 129-1,35-1 0-15,-35 1-129 16,0-36 129-16,36 36-258 15,-36-2 258-15,35-32 0 0,-35 33 129 16,35 1-129 0,-35-36 0-16,36 36 0 15,-1-35 0-15,-35 34 129 16,36 1-129-16,-36-36 129 0,0 36-258 15,35-38 258-15,-35 4-129 16,0 33 0 0,35-35 129-16,-35 1-129 0,36-1 258 15,-36-35-516-15,35 36 516 16,-35-1-516-16,36 1 516 15,-1-36-516 1,0 35 258-16,-35-35-129 0,36 35 129 16,-36-35 0-16,35 35 0 0,-35-35 0 15,0 36 0 1,0-36 129-16,35 35-129 0,-35-35 0 15,0 0 0 1,0 36 0-16,0-36 0 0,0 35 258 16,0-35-258-1,0 0 129-15,0 0-129 0,0 0 0 16,0 0 0-1,36 33 0-15,-36-33 0 0,0 0 0 16,35 0-129-16,-35 0 129 16,0 0 129-16,0 0-129 15,36 36-129-15,-36-36 129 16,35 0 0-16,-35 0 129 15,35 37-258-15,-35-37 258 16,0 0-258-16,36 0 129 16,-36 0 0-16,0 0 0 0,35-37 0 15,-35 1 0 1,0 3 0-16,0-2-258 15,0 35 516-15,0-36-516 0,35 1 258 16,-35 35 0-16,36 0 0 16,-36 0 258-16,35 0-258 15,-35 0-258 1,36 0 258-16,-36 0 0 0,0-36 0 15,35 36 0-15,-35-35 0 16,0 35-129-16,35-35 258 16,-35 35-129-16,36 0 0 0,-36-35-129 15,35 35 258 1,-35 0-258-16,0 0 129 0,35 0 0 15,-35 0 0 1,0 0 0-16,0 0 0 16,0 0 129-16,0-36-129 15,0 36 0-15,0 0 0 0,0 0 0 16,36-35-129-1,-36 35 258-15,35 0-258 0,1 0 129 16,-36-36-129-16,35 1 258 16,-35 35-258-16,32-36 129 15,-32 1 0-15,0-35-129 16,0 33 258-16,0-32-258 15,-32 34 258-15,32-36-129 16,0 36 0-16,-35-35 0 16,35-2 129-16,-36 2-129 15,36-1 0-15,-35 1 0 16,35-3 129-16,-36-31 129 15,1 34-258-15,0-1 258 0,-1 0-258 16,36 0 258 0,-35 1-129-16,0 0 0 0,-1-3 0 15,1 40-129 1,-1-38 129-16,-34 0-129 0,34 1 129 15,1 35-129 1,0-37 129-16,-1 2-129 0,1 34 0 16,35-33 0-16,-36 33 0 15,36-37 129-15,-35 40 0 16,35-38 0-16,0 1-129 0,-35-1 129 15,-1 0 0 1,1 0 0-16,0-35-129 16,-1 35 0-16,1 2 129 15,-1-2-258-15,1 0 258 0,-36 1-258 16,36-1 258-1,-1 36-129-15,1-36 0 16,-36 0 129-16,36 1-129 0,35 0 129 16,-35-1-129-16,-1 0 0 15,4 0 0-15,32 1 129 16,-35-1-129-1,35 0 129-15,-35 36-129 0,35-35-129 16,-36 33 258-16,1-32-129 16,-1 34 0-16,1-36-129 15,0 35 258 1,-1 1-258-16,1 0 258 0,0 35-129 15,-1 0 0-15,1-35 129 0,-1 35-129 16,1 0 0 0,0 0 0-16,-1 0 129 0,1 0-129 15,-36 0 129 1,36 0-258-16,-1 0 258 0,-34 0-129 15,34 0 0 1,1 0 129-16,0 0-258 0,-1 0 258 16,1 0-258-16,-1 0 258 0,1 35-129 15,0-35 0 1,-1 0 0-16,-34 0 0 15,34 0 0-15,1 0 0 16,-36-35 129-16,36 35-258 0,3 0 129 16,-4 0 0-1,1 35 129-15,0-35-129 16,-1 0 0-16,36 35 0 15,-35-35 0-15,35 35 0 0,-35-35 0 16,35 0 0-16,-36 0-129 16,1 0 258-1,35 0-258-15,-36 0 258 0,1 0-258 16,35 0 258-1,-35 0-129-15,35 0 0 0,0 0 0 16,0 0-129 0,-36 0 129-16,36 0 0 0,-35-35 0 15,35 35-129-15,-35 0 258 16,-1-35-129-16,1 0 0 15,35 35 0-15,-36-36-129 0,1 36 129 16,0-35 0 0,-1 35 0-16,1 0-129 0,35 0 129 15,-36 0 0 1,1 0 0-16,35 0 0 0,-35 0-129 15,35 0 0 1,0 0-129-16,-36-36-129 0,36 36-903 16,0-35-3354-16,0 0-516 15,-35-1-258-15,35 36-516 16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8:52.8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145DA9-8368-4027-996D-2E5F6928E842}" emma:medium="tactile" emma:mode="ink">
          <msink:context xmlns:msink="http://schemas.microsoft.com/ink/2010/main" type="inkDrawing" rotatedBoundingBox="4615,4288 8012,7629 7594,8054 4197,4712" semanticType="callout" shapeName="Other">
            <msink:sourceLink direction="with" ref="{8D527A51-56A8-471A-985A-4F2A3CD7103D}"/>
            <msink:sourceLink direction="with" ref="{E4F9D965-9720-4DA2-9873-D8290E1D4FC1}"/>
          </msink:context>
        </emma:interpretation>
      </emma:emma>
    </inkml:annotationXML>
    <inkml:trace contextRef="#ctx0" brushRef="#br0">-9 0 2322 0,'0'0'4128'16,"0"0"516"0,0 35-2193-16,0 0-1161 0,0 36 129 15,0 1-258 1,35-2 0-16,0 0-258 0,-3 34-129 15,3 5-129 1,36 31-129-16,0-33 0 0,0 34-129 16,35 34-129-1,-35-33 129-15,35 0-129 0,0-1 129 16,35-2 0-16,1 4-258 0,-1-2 387 15,1 1-258 1,35-36 129-16,-4 35-258 16,39 0 258-16,-35-35-258 15,36 35 129-15,-36-34-129 0,-1 34 0 16,1-36-129-1,-39-34 0-15,4 36 0 16,-36-73-387-16,-35 2-258 0,-1-36-1935 16,-34 35-2193-16,-36-35-516 15,0 0-258-15,0 0-645 16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8:54.1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69D10C-8497-4BA6-BBE8-77B2AB77B95F}" emma:medium="tactile" emma:mode="ink">
          <msink:context xmlns:msink="http://schemas.microsoft.com/ink/2010/main" type="inkDrawing" rotatedBoundingBox="13330,5731 14472,6200 14393,6393 13250,5924" semanticType="callout" shapeName="Other"/>
        </emma:interpretation>
      </emma:emma>
    </inkml:annotationXML>
    <inkml:trace contextRef="#ctx0" brushRef="#br0">-5 0 3225 0,'0'0'5031'0,"0"0"-129"0,0 35-1419 16,0-35-1290-1,0 0-645-15,0 36-258 0,35-1-258 16,-35 0-258-1,71 1 0-15,-35-1-129 0,70 34 0 16,-35-32-258 0,35 33 0-16,-36-35-258 0,37 1 129 15,-1-1-258 1,0 0 0-16,-35-35-387 0,-1 0-516 15,36 0-3741-15,-70-35-387 0,-1 35-516 16,-35-35-258 0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8:5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B1C07B-4EC4-4D96-B194-F2999C2AC665}" emma:medium="tactile" emma:mode="ink">
          <msink:context xmlns:msink="http://schemas.microsoft.com/ink/2010/main" type="inkDrawing" rotatedBoundingBox="11295,2168 11460,3335 11359,3349 11195,2182" semanticType="callout" shapeName="Other"/>
        </emma:interpretation>
      </emma:emma>
    </inkml:annotationXML>
    <inkml:trace contextRef="#ctx0" brushRef="#br0">214 1165 2709 0,'0'0'5418'0,"0"0"-387"0,0 0-129 15,-35 0-2838 1,35 0-516-16,0-36-129 0,-36 2-645 15,36-2 258-15,-35-35-645 16,35 0 129-16,-35 0-387 16,35-36 129-16,-36 3-258 15,36-2 258-15,0 0-129 16,-35 35-129-16,35-35 129 15,0 35-258-15,0 2-129 16,35 33-774-16,-35 1-3870 16,0 0-258-16,0 35-258 15,0 0-516-15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9T17:09:28.4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3B738F-EB11-4A82-9A95-766D05B76C28}" emma:medium="tactile" emma:mode="ink">
          <msink:context xmlns:msink="http://schemas.microsoft.com/ink/2010/main" type="inkDrawing" rotatedBoundingBox="7571,15441 11542,13083 12044,13929 8074,16287" semanticType="callout" shapeName="Other">
            <msink:sourceLink direction="with" ref="{5B03A226-98C7-4AA5-8EC2-4404A588A951}"/>
          </msink:context>
        </emma:interpretation>
      </emma:emma>
    </inkml:annotationXML>
    <inkml:trace contextRef="#ctx0" brushRef="#br0">3982 3 903 0,'0'0'2193'15,"-36"35"-129"1,36-35 258-16,0 0-387 0,0 0-516 15,0 0-516 1,0 0-258-16,0 0-129 0,0 0-258 16,0 0-129-16,0 0 129 15,0 0 129-15,0 0 0 16,0 36 387-16,0-36-258 15,0 0 129-15,0 0 129 16,0 0-129-16,0 0-129 16,0 0 129-16,0 0-129 15,0 0-258-15,0 0 0 16,-35 0 129-16,35 0-129 15,-35 0 0-15,35 0-129 16,-36 0 129-16,36-36-129 0,-35 36 129 16,-1 0-129-1,1 0 129-15,0 0 0 0,3 0-129 16,-4 0 129-1,-34 0-129-15,34 0 129 0,-34 0-129 16,-1 0 0 0,35 0 0-16,-34 0 0 0,-1 0-129 15,36 0 129-15,-36 0 0 0,0 36-129 16,0-36 129-1,36 33-129-15,-36-33 0 0,0 37 129 16,1-37 0 0,-1 0-129-16,35 0 129 15,-34 0 0-15,-1 0 129 16,36 0-129-16,-36 0-129 0,35 0 129 15,1 36 0 1,3-36-129-16,-3 0 0 16,-1 0 129-16,1 0-258 0,35 0 258 15,-35 0-129-15,35 0 0 16,0 0 0-16,0 0 0 15,-36 0 0 1,36 0-129-16,0-36 129 0,0 36 0 16,0 0 0-16,0 0 0 15,0-37 0-15,0 37 0 16,0 0 0-1,0 0 0-15,0 0 0 0,0 0 0 16,0 0 129-16,0 0-129 0,0 0 0 16,0 0 0-1,0 0 0-15,0 0 0 0,-35 0 129 16,35 0-129-1,0 0 0-15,0 0 0 0,0 0 129 16,0 0-129 0,0 0 129-16,0 0-129 0,0 0 0 15,-35 0 129-15,35 0-129 0,0 0 0 16,0 0 129-1,0 0-129-15,0 0 0 16,0 0 0-16,-36 0 0 16,36 0 0-16,0 0 0 0,0 0 129 15,-35 37-258 1,35-37 129-16,-36 0 0 15,36 36 0-15,-35-36 0 16,35 0 0-16,-35 34 129 0,35-34-129 16,-36 35 129-16,36-35-129 15,-35 36 0 1,35-36 129-16,-35 35-129 0,-1 1 129 15,1-36-129-15,-1 35 129 16,1 1-129-16,0-1 129 16,-1 0 0-1,-34 0 0-15,34 36-129 0,-35-35 0 16,36-1 129-16,0 34-129 15,-36-32 0-15,36 33 0 16,-1-35 129-16,-35 0-258 0,36 36 258 16,0-35-258-1,-1 34 129-15,1-34 0 0,3 34 0 16,-39 1 0-1,36-2 0-15,0-32 129 0,-1 33-258 16,1 1 258 0,-1-1-258-16,-34 2 387 0,34-37-387 15,1 35 129-15,-1 1 0 16,1-36 0-16,-36 34 0 15,36-32 0-15,0 33 0 0,-36-34-129 16,35 34 129 0,1-34 0-16,-36-1 0 15,36 1-129-15,35-1 0 16,-35 0-129-16,35-35-258 0,0 0-387 15,0 0-1806 1,0 0-2322-16,35-35-387 16,0 35-387-16,-35 0 258 0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6:58.6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5A9FD0-E2C5-4905-BCE2-45D9CBB6C21A}" emma:medium="tactile" emma:mode="ink">
          <msink:context xmlns:msink="http://schemas.microsoft.com/ink/2010/main" type="inkDrawing" rotatedBoundingBox="6482,13297 16980,604 29315,10806 18817,23499" hotPoints="23681,7117 17315,13484 10949,7117 17315,751" semanticType="enclosure" shapeName="Circle"/>
        </emma:interpretation>
      </emma:emma>
    </inkml:annotationXML>
    <inkml:trace contextRef="#ctx0" brushRef="#br0">-35-1202 3483 0,'0'0'4644'15,"0"0"-1935"-15,0-21-774 0,0 21-129 16,0 0-129-1,17-3-387-15,-17 3-129 0,0 0-387 16,12-15-129 0,-12 15-258-16,17-6 0 0,-5 4-129 15,-12 2 0-15,19-6 0 0,-19 6 0 16,28-4-258-1,-28 4 129-15,28 0-258 0,-10 0 387 16,-1 0-387 0,4 0 258-16,-1 0-258 0,1 3 129 15,2-3 129 1,-2 1-129-16,5 1 0 0,-1-2-129 15,3 0 258 1,-2 0-129-16,2 0 0 0,2 0 0 16,0 0 129-16,4 0-129 15,1 4 0-15,-3 1 129 16,4 1-129-16,-3-1 0 0,4 2 0 15,0-1 0 1,2-2 0-16,-2-1 0 16,2-3 129-16,4 0-129 15,-1 0 0-15,5 0 0 0,4-5 0 16,2 3 0-1,0-3 0-15,2 5 0 16,2 0 0-16,-2 0 129 0,4 0-129 16,2 3 0-16,2 3 0 15,0-1 129-15,1-2-129 16,2 1 0-1,5-2 0-15,0-2 129 0,4 0-129 16,0 0 129-16,4 0-129 16,-1 0 129-16,1 0 0 15,1 0-129-15,2 0 258 0,-1 0-258 16,0 0 258-1,1 2-129-15,2 1 0 0,4-1 0 16,5 0 258 0,-1-2-387-16,1 5 129 0,6-5 0 15,2 0-129 1,0 0 129-16,6-1-129 0,-3-3 129 15,8 0-129 1,1 1 129-16,4-5-129 0,-2 5 0 16,5-2 129-16,2 1-129 0,4-4 0 15,3 0 0 1,3 1 0-16,1 0 0 15,5 1 129-15,0-4-129 16,5-1 0-16,1 2 0 0,2 1 129 16,-2-2-129-1,-3 2 129-15,-1-1-129 16,-3 0 129-16,-1 2-129 15,-3 4 129-15,1-2-129 16,-7 2 0-16,-1 1 129 0,0 0-129 16,-4 1-129-1,-1-1 129-15,-2 2 0 0,-1-1 0 16,-3 1 0-1,1-2 0-15,-2 2 0 0,0-2 129 16,2-2-258 0,0 2 129-16,-3-3 0 0,1 0-129 15,-4-3 129-15,-1 2 0 0,3 2-129 16,-2-3 129-1,-2 3 0-15,-1 0 0 0,0 1-129 16,-2 2 129 0,0-1-129-16,-6 2 129 0,1-2-129 15,-2 2 0 1,0 0 129-16,-3 0 0 0,-1 0 0 15,-4 0-129 1,-4-3 129-16,-4 2-129 0,-6-3 129 16,-5 2-129-16,-5 0 129 15,-2 0-129-15,-7 2 129 16,-4-2 0-16,-4 2 0 15,-3 0 0 1,-6 0 0-16,-6 0 0 0,-5 0-129 16,-5 0 129-16,-4 0 0 15,-4 0 0-15,-16 0 0 16,12 0 0-1,-12 0 0-15,0 0 129 0,0 0-129 16,-11 2 0-16,11-2 129 0,-14 2-129 16,14-2 0-1,-14 0 0-15,14 0 0 0,0 0 0 16,0 0 129-1,0 0-129-15,0 0 0 0,0-7-129 16,0 7 129 0,0 0 129-16,0 0-129 0,0 0 0 15,0 0-129-15,0 0 258 0,9-11-258 16,-9 11 258-1,0 0-258-15,0 0 129 16,0 0 0-16,0 0 0 16,18 0-129-16,-18 0 129 0,0 0-129 15,12 0 129 1,-12 0 0-16,0 0-258 15,0 0 258-15,0 0-129 16,0 0 0-16,0 0 0 0,0 0-387 16,0 0-645-16,0 0-2193 15,0 0-1806 1,0 0-387-16,0 0-258 0</inkml:trace>
    <inkml:trace contextRef="#ctx0" brushRef="#br0" timeOffset="23370.0327">33-1184 258 0,'0'0'4644'0,"0"0"-129"16,0 0-1548-16,0 0-1161 0,0 0 0 15,0 0-645 1,-4-6-129-16,4 6-258 0,0 0-129 16,0 0-258-1,0 0 129-15,0 0-129 0,0 0-129 16,0 0 0-1,0 0-129-15,0-20 387 0,0 5-516 16,0-3 258-16,0-3-258 0,0-6 258 16,0-3-387-1,0-1 387-15,0-10-387 16,0-1 0-16,0 0 258 15,0 1-129-15,0 2 0 0,0 2 0 16,-4-2 129 0,3-2-258-16,-2 10 258 15,3-2-129-15,-1-1 0 16,1-3 0-16,0-6 0 0,0-3 0 15,0-3 129-15,0 0-129 16,0-3 0 0,0-2 0-16,0-1 0 0,0 0 0 15,0 2 0-15,0 1 129 16,-1-1-129-16,-3 0 0 15,3-2 0 1,-3-1 129-16,0 0-129 0,0-1 0 16,-1-3 129-16,-1 3-258 15,-2-1 258-15,-1 0-129 16,-1 2 0-16,-3-2 0 0,0 3 0 15,-2 1 0 1,-1 3 0-16,1-3 129 0,-1 0-129 16,4 3 129-1,-1-2-258-15,1 1 258 0,4 1-129 16,-1 0 129-1,1-1-129-15,1-1-129 0,-2 1 258 16,3-2-129-16,-2 0 0 16,0 1 0-16,4-2 0 15,-3 2 0-15,1 0 0 0,3 2 0 16,-3 0 0-1,5-2 0-15,-1 2 0 16,2 0 258-16,-3 3-258 16,2 1 129-16,-1-3-129 0,2 1 129 15,-1-1-129 1,-1 1 129-16,2-3-129 15,-3-2-129-15,3-4 258 0,0-3-258 16,0-1 258-16,0-2-129 16,3 1 0-16,0-3 0 15,3-1 0 1,-4 3 0-16,2 2 0 0,-1-1 0 15,0-1 0-15,-2 0 129 16,-1-2-129-16,3 0 0 16,-3-2 0-1,1-3 0-15,1-2 0 0,1 0-129 16,1-1 258-16,2 1-258 0,-2 1 129 15,1 1 0 1,-2 3-129-16,-2 1 129 0,-1 6 0 16,0-2-129-1,0-1 129-15,0 5-129 0,-4-2 258 16,0 0-258-1,1 1 129-15,-3-2 0 0,4-1 0 16,-2 2 0-16,1-3 0 0,0 0 129 16,-1 2-258-1,2 0 129-15,1 1 0 16,1 0 0-16,-3 0 129 15,3-2-129-15,0 5 0 0,0-6-129 16,0 3 129 0,0-3 0-16,0-1 0 15,3 0 0-15,1 2 0 16,0 0 0-16,-3-1 0 0,2 3 129 15,1 3-129-15,-3 2 129 16,1 1-129 0,-1 1 129-16,2-1-129 0,0-4 0 15,0 4 129 1,4-3-258-16,-1-5 258 0,2-1-258 15,0-2 258 1,3 1-129-16,-1 1 0 0,-1 2 0 16,2-2-129-1,-2 3 258-15,-2 1-258 0,1 2 258 16,-1 1-258-16,0-3 129 0,1-2 0 15,-1-5 0 1,5 4 129-16,-4-2-258 0,2-2 129 16,1 0 0-1,4 1 129-15,-4 2-258 0,3 1 129 16,-1 6 0-1,-4-2 0-15,1 3-129 0,-1 1 129 16,-4 0-129-16,-1 3 0 16,3 0 129-16,-6-3 0 15,4-1-129-15,-1 0 258 16,6 3-258-16,2-2 258 15,1 2-129-15,2 0 0 16,0 2 0-16,4 2 129 16,1 1-258-16,1 4 258 15,0-7 0 1,3 1-258-16,2-2 129 0,2-5 0 15,5-2 0-15,1-4-129 0,3 0 129 16,0-5 0 0,2 4-129-16,2-1 129 0,-2 0 0 15,-1 0 0 1,1 2 0-16,-1-1 129 0,0 2-129 15,1-3 0 1,4-5 0-16,-3-3 0 0,4 1 0 16,3-3 0-1,3 2 0-15,0 1 0 0,-1 3-129 16,0 6 258-16,-1 1-129 15,-4 7 129-15,1 0-129 16,-2 5 0-16,-2-1 0 0,1 3 0 16,3-4 0-1,3-6 0-15,5-1 0 16,0 2-129-16,3-3 129 15,2 2 0-15,2-1-129 0,-2 2 258 16,-1 1-258-16,1 6 129 16,1-1 0-1,0-1 129-15,3 0-258 0,-1-1 258 16,1-2-129-16,5 0-129 15,-1-1 258-15,-3 5-258 16,0 4 258 0,-4 4-258-16,-4 5 258 0,-4 8-258 15,-7 6 258-15,-5 4-258 16,-3 3 258-16,1 3-129 15,-5-1 0-15,3-1 0 0,5-2-129 16,1-1 129 0,3-3-129-16,4 1 258 0,2 1-258 15,-2-1 129 1,2 1-129-16,-2 3 258 0,-2-1-129 15,4 2 0 1,1-4 0-16,0-1 0 0,5-2 129 16,4-2-129-1,6-4 0-15,4-3 0 0,8 1 0 16,2 3 0-16,2-1 129 0,2 3-129 15,3 1 0 1,-3 2 0-16,4 1 0 16,-3 3 0-16,-1 2 0 15,0-4 129-15,5 2-129 0,3 3 0 16,2 0 0-1,0 5 0-15,-1-3 0 16,4 5 129-16,-1 2-129 0,-1 1 0 16,0 0 129-16,-3 2-129 15,2 1 0-15,1 0 129 16,-1 1-129-1,-2 1 0-15,-2 0 0 0,2 1 258 16,-5 0-258-16,-3 1 0 16,-2 5 0-16,-4-1 129 15,0 5-129 1,-4 0 129-16,1 0-129 0,-3 4 0 15,-3-5 129-15,0 4-129 0,-4 2 0 16,-2 0 0 0,-5 1 0-16,-4 4 0 0,0 0 0 15,-3 4 0 1,-4 1 129-16,-1 5-129 0,-1 0 0 15,-2 0 0 1,-1 2 0-16,4-2 0 0,-4 2 0 16,1-2 0-1,-3 0 129-15,0-1-129 0,0 0 0 16,-2-3 0-16,3 3 0 15,-2-1 0-15,-2-3 129 16,1 0-258-16,5-2 258 0,-4-1-129 16,1-1 129-1,-1 1-129-15,-2-4 0 16,-2 1 129-16,-3 1-258 15,-1 0 258-15,-2 3-258 0,-2-2 387 16,-1 2-387-16,-4 1 258 16,2 1-129-1,-2 2 129-15,1 2-129 0,-1-2 0 16,-1 3 0-16,2 2 0 15,-3-2 0-15,4 2-129 16,-2 0 258 0,3-1-258-16,0 2 129 0,-3-2 0 15,6 1 0-15,-2-3 0 16,0 1 0-16,0-2 0 15,4-1 0-15,-2-3 0 0,4 0 0 16,0-2 0 0,-1-1 129-16,1 0-129 0,3 1 0 15,-4-1 0 1,-3-1 0-16,-2 6 0 0,0 0 129 15,-3 3-129 1,-2-1 129-16,-1 0-129 0,-1 3 0 16,3-1 129-1,0 2-129-15,4-2 0 0,-1 2-129 16,1 1 258-16,1 3-258 15,2 3 0-15,-3-1 129 16,-1 4 0-16,1 0 0 16,-3 2 0-16,-3 0 129 15,0-5-258-15,0 0 258 16,2-3-258-16,-2-2 258 15,2 0-258-15,3-4 129 16,0 1 0-16,0-1 0 0,1-2 0 16,1 6 0-1,2-1 0-15,0-2-129 0,2-1 258 16,0 2-129-1,-2-1 129-15,2-3-129 0,0 2 129 16,-2-3-129 0,-1 1 129-16,-3 1-129 0,-2 0 0 15,2 0 0 1,-4 3 0-16,1 0 0 0,-1-1 0 15,3 0 0-15,-1-1 0 16,1 2 0-16,-2-1 0 16,4 1 0-16,-1-1 0 0,-1 0 0 15,-3 2-129 1,1-1 129-16,-2 0 0 15,2-3 0-15,-3 1 0 16,-2 0 0-16,-1-2 0 0,0 1 0 16,-1 1 0-1,0 2 0-15,-4 2 129 16,3 0-129-16,-4 3 129 0,3 0-129 15,-3 4 0-15,2-2 0 16,-2 3 129-16,2-1-129 16,2-2 0-1,-2-1 0-15,4 3 0 0,-2-1 0 16,-1-1 0-16,0 5 0 15,-1-3 0-15,0 2 0 16,-2 1 0-16,-1 2 0 0,-1 0 0 16,-1 4 0-1,-2 1 0-15,1-1 129 0,2-1-129 16,1 2 129-1,3-1-129-15,0 3 0 0,3-3 129 16,2-2-129 0,1-1 129-16,-1 0-129 0,2-1 0 15,-5 4 0 1,0-1 0-16,-3 1 129 0,2 2-129 15,-3 1 0-15,0 0 0 0,1 2 0 16,-1 0 0 0,1 1 129-16,2 0 0 15,-1-3-129-15,3 1 0 16,0-2 129-16,-1-6-129 0,-3 1 129 15,0 1-129 1,-1-4 0-16,-1 0 129 16,-3 1-129-16,1 3 0 15,-1 0 0-15,0 1 0 0,0 1 0 16,1-2 0-16,1 0 0 15,-1-2-129 1,2-3 258-16,-2-2-129 0,1-5 0 16,-1-1 0-16,-3 5-129 15,2 0 129-15,-3-1 0 16,1 1 0-1,-1 2-129-15,0 1 129 0,0 2-129 16,1 1 129-16,1-2 129 0,1 1-129 16,1 5 0-1,2-2 0-15,-3 4 0 0,1-1 0 16,-1-1 129-1,0 1-129-15,-3-2 0 0,1-2 0 16,0 0 0 0,-3-4 0-16,0-1-129 0,2-1 0 15,0 2 129 1,-2 2-129-16,-1-2 129 0,1 1 0 15,-1 2 129-15,0 0-129 16,0 1 0-16,0 3 0 16,0-3 129-16,0 1-129 0,0 1 0 15,0-2 0 1,4 0 0-16,-1 0 0 15,3-1 0-15,-1-4-129 16,1 5 258-16,2-4-258 0,-6-1 129 16,6-2 0-1,-5 0 0-15,5-3 0 16,-6 0 0-16,1-3 0 0,1-2 0 15,-1-3 0-15,2 1 129 16,-3-3-129-16,-1-1 0 16,0-1 0-1,2 3 0-15,-3-4 0 0,0 3 0 16,0 0 0-16,0 1 129 15,0-1-129-15,-5-2 0 16,3 3-129-16,-3-1 258 0,3 1-258 16,-3 1 258-1,2 1-258-15,1-2 258 0,-2 3-129 16,3 2 0-1,-2 1 0-15,3-2 0 0,-3 1 0 16,3 1 0 0,-2-1-129-16,1 0 129 0,0-1 0 15,-1-1-129 1,-4 4 129-16,5-1 0 0,-4-2 0 15,5 1 0-15,0 1 0 16,0-3 0-16,0 2 0 16,0 0 0-16,0-2 0 15,0 0 0-15,2 0 0 16,-1 2 0-16,-1 1 0 15,0-3 0-15,2 2 0 16,-2 1 0-16,1 0 0 16,1 1 0-16,0 1 0 15,0-1 0-15,0-1 0 16,0 3 129-16,-2 2-258 0,2-4 129 15,-2 4 0 1,0-4-129-16,0 3 129 0,0-2-129 16,0 1 129-1,-3 1-129-15,2 1 129 0,-1-1 0 16,0 0 0-1,1 2 0-15,1-3 0 0,-1 4 0 16,-1-1 0-16,2 1 0 0,-1 2 0 16,-1 1 0-1,-2 0 0-15,2 4 0 0,-2 0 0 16,1-1 0-1,-2 0 0-15,4-1 0 0,-3-1 0 16,1-3 0 0,1 1 129-16,1-1-129 0,-1-3 0 15,-4 5 0 1,5 0 0-16,-6 0 0 15,5 2 129-15,-5 2-258 0,4 2 129 16,-4-5 0-16,2 2-129 16,1-1 258-16,1 0-258 15,0-3 258 1,2-2-258-16,-1-2 258 0,1 0-258 15,-1-2 258-15,1 1-258 16,1-6 258-16,-2-1-258 16,2-1 258-1,0-2-129-15,0-2 0 0,0 2 0 16,-1-3-129-16,-2 2 129 0,0 0-129 15,0-1 129 1,-6 4-129-16,5-2 129 0,-3 1-129 16,2-2 129-1,-1 0 129-15,1-1-129 0,1 1 0 16,0-3 0-1,1 3 0-15,2-4-129 0,1 4 258 16,-2-4-258-16,2 4 129 0,-3-4 0 16,1-1 129-1,0 1-258-15,-1-3 258 16,1 0-129-16,-2-3 0 15,1 3 0-15,-1-2 0 0,1 1 0 16,-2 1 0 0,1 1 0-16,1-1 0 15,-2 4 0-15,3 0 0 16,-1 0-129-16,-1 3 129 0,2 2 0 15,-5 6 0-15,5 2 0 16,-1-5 0 0,0-1 0-16,2-3 0 0,1-2 0 15,0-5 0-15,0-1-129 16,0-20 129-16,0 20 0 15,0-20-129 1,-5 17 0-16,5-17 0 0,-10 22-129 16,10-22-387-16,-10 23-516 15,-8-20-3999-15,18-3 0 16,-17 1-645-16,17-1-129 0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7:36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0EE7CD-F28C-44DE-86FF-2FB76AB6851F}" emma:medium="tactile" emma:mode="ink">
          <msink:context xmlns:msink="http://schemas.microsoft.com/ink/2010/main" type="inkDrawing" rotatedBoundingBox="3904,5999 3921,2570 7014,2585 6997,6014" semanticType="enclosure" shapeName="Other"/>
        </emma:interpretation>
      </emma:emma>
    </inkml:annotationXML>
    <inkml:trace contextRef="#ctx0" brushRef="#br0">1330 197 2322 0,'7'-32'4386'15,"-14"6"-1677"-15,7 26 129 16,-15-37-516-16,15 37-258 16,-24-35-645-1,24 35-258-15,-27-29-516 0,13 18-129 16,-12-3-129-16,4 7 0 15,-12 2 0-15,-5 5 0 16,-7 2-129-16,-6 16 129 0,-10 2 0 16,-2 10-129-1,-7 5 0-15,-1 8-129 0,0 3 129 16,4 6-129-1,1 3 258-15,3 7-387 0,3 8 0 16,3 5 258 0,3 7-258-16,1 8 258 0,1 4-129 15,6 6 0-15,2 4 0 16,6 6 0-16,5 5 0 15,12 6 0-15,4 6 129 0,16 4-258 16,2 8 0 0,18 2 0-16,13 0 0 15,10-4 129-15,14-5-129 16,9-5 0-16,16-13 0 0,9-10 129 15,9-13 0 1,3-13 0-16,9-16 0 16,5-14 0-16,5-16 0 0,6-23 0 15,3-13-258-15,3-23 258 16,-2-21-258-16,1-17 0 15,0-17 129 1,-2-13 0-16,-7-10-129 0,-7-5 129 16,-11-4 0-16,-6 4 129 15,-7 0-129-15,-10 4 0 16,-8 4 0-1,-14 0 0-15,-9-4 129 0,-10-3-129 16,-13-5 0-16,-12-4 0 0,-15 0 0 16,-8-2 0-1,-23-3 0-15,-18 3 0 0,-24 10 0 16,-19 5 0-1,-19 8 0-15,-14 7 129 0,-18 8-258 16,-10 9 258 0,0 12-258-16,7 5 0 0,10 11-129 15,8 7-129-15,19 14-387 0,8 0-516 16,30 22-3612-1,-1 4-387-15,12 16-387 16,-1 2-258-16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8:10.4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8C08EB-A48D-436B-BC7A-4E8D871A8C75}" emma:medium="tactile" emma:mode="ink">
          <msink:context xmlns:msink="http://schemas.microsoft.com/ink/2010/main" type="inkDrawing" rotatedBoundingBox="5155,5957 5540,12234 5327,12247 4942,5971" semanticType="callout" shapeName="Other">
            <msink:sourceLink direction="with" ref="{93E9CFE6-EE79-42A5-9AAE-77E8F9750D84}"/>
          </msink:context>
        </emma:interpretation>
      </emma:emma>
    </inkml:annotationXML>
    <inkml:trace contextRef="#ctx0" brushRef="#br0">54-12 645 0,'8'-2'4128'15,"-8"2"258"-15,0 0-1677 16,0 0-1032-16,0 0-129 15,0 0-129 1,0 0-129-16,1 9-129 0,-1-9-129 16,-3 27-258-16,-6-11-129 15,5 9 0-15,-4-1-129 16,4 6-129-16,-2-1-129 0,3 2 129 15,-3-1-258 1,5 5 0-16,-3-2 0 0,2 4 0 16,0 0 0-1,2 0 0-15,-3 0-129 0,2 1 258 16,-1 0-129-1,2 0 0-15,0-3 0 0,0 2-129 16,0-4 258 0,0 1-258-16,0-3 258 0,2 1-258 15,-2-1 258-15,1 1-129 0,-1-2 0 16,3 2 0-1,-3 3 0-15,0 0 0 16,0 5-129-16,-4 1 129 16,0 0-129-16,2 4 0 0,-1 5 0 15,1-1 129 1,2 2-258-16,0 2 258 15,0-1-258-15,5 5 258 0,1-3-129 16,-2 0 0-16,2 3 0 16,-3 0 129-16,0-1-129 15,-2 2 0 1,-1 1 0-16,0-1 0 0,0 3 0 15,0 1 0-15,0 1 0 16,0 1 129-16,0 0-258 16,2 0 258-1,-2 3-129-15,3 4-129 0,0-3 129 16,0 0 0-16,1 2 0 0,2 1-129 15,0 2 129 1,1 0-129-16,2-2 129 0,-1 0 129 16,2-1-258-1,0 0 258-15,0 2-129 0,1 1 0 16,-3-1 0-1,1 0 0-15,0-3 0 0,-2-1-129 16,1 0 258 0,-2-1-258-16,-3 1 129 0,3-4 0 15,1 1 0-15,-2-1 129 16,-1 0-129-16,2-2 0 15,-1 1 0-15,1-1 0 0,-2-3 0 16,4-2 0 0,-2-3 0-16,1-2 0 15,0-1 0-15,1-1 0 16,-1-1 0-16,-2-5 129 0,2 4-129 15,-1-2 0-15,-3-4 0 16,3 0 0 0,-3 1 0-16,2-4 129 0,-3 1-129 15,3-2 0 1,-2-3 0-16,0-2 0 0,1 0 0 15,1 1 0 1,-2-5 0-16,-1 2 0 0,3-3 129 16,-3 1-258-1,2-3 258-15,-2 1-258 0,4-3 258 16,-5-1-258-16,1-3 129 0,-1-4 129 15,3 1-258 1,-4-17 129-16,4 21 0 0,-4-21 0 16,3 16 0-1,-3-16 0-15,0 0 0 0,3 16-129 16,-3-16 0-1,0 0 0-15,0 0 0 0,0 0-258 16,0 0-129 0,0 0-387-16,0 0-1806 0,0 0-2322 15,0 0-387-15,0 0-258 16,0 0-128-16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1:49:40.2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7DD6A0-B244-4B91-ABBF-03EF5FFBB38C}" emma:medium="tactile" emma:mode="ink">
          <msink:context xmlns:msink="http://schemas.microsoft.com/ink/2010/main" type="inkDrawing" rotatedBoundingBox="5787,16400 6521,9594 8564,9814 7830,16620" hotPoints="7556,11008 8697,16153 6686,16599 5545,11454" semanticType="enclosure" shapeName="Rectangle">
            <msink:destinationLink direction="with" ref="{46DFA452-B146-4D93-BB1D-F1A87C7DDEA2}"/>
          </msink:context>
        </emma:interpretation>
      </emma:emma>
    </inkml:annotationXML>
    <inkml:trace contextRef="#ctx0" brushRef="#br0">1601 34 645 0,'0'0'1677'15,"0"0"-387"-15,-10-12-129 16,10 12-387-16,0 0 0 15,0 0-129-15,-10-12-129 0,10 12 258 16,0 0 0 0,0 0 0-16,-15-13-129 15,15 13 129-15,0 0 0 0,0 0 0 16,-14-5-129-1,14 5 0-15,0 0-258 0,0 0 0 16,-19 3 129 0,19-3-258-16,-15 9 129 0,15-9-129 15,-19 17 129 1,10-5-129-16,9-12-129 0,-19 26 129 15,8-12-129 1,3 3 0-16,-3 2 0 0,3 2 0 16,-5 1 0-16,3 1 0 0,-1 1-129 15,1-2 129 1,-1 1 129-16,-1 0-129 0,1-2 0 15,-1 2 0 1,1-5 0-16,-3 2 0 0,0-1 0 16,2-1 0-1,-3 0 0-15,-2 0 0 0,-2-1 0 16,1 1 0-16,0 0 0 0,-1 0 0 15,0 0 129 1,-1 1-258-16,-1-1 129 16,4 1-129-16,-3-2 129 15,3 3-129-15,-2-7 129 0,2 8-129 16,-1-6 0-1,0 2 129-15,0 0 0 16,0 0-129-16,-1 3 129 16,2 1 0-16,-2 3-129 0,-1-1 129 15,-2 4-129-15,1 2 129 16,-1 3-129-1,0 0 129-15,-3 2-129 0,0 2 258 16,1-3-258 0,-2 1 129-16,-1-2 0 0,1 0 0 15,1-3-129 1,1 0 129-16,0-2-129 0,1 1 129 15,0-2 0 1,3 3-129-16,1-5 0 0,2 1 0 16,-3 0 129-16,2-1-129 15,0 2 0-15,0 0 0 16,1-1 129-16,2 2-129 0,0-1 0 15,0 2 129 1,2 1-129-16,-1 2 0 0,0 2 129 16,3 1-129-1,-3 3 0-15,1 2 129 0,3 2-129 16,-4 5 0-16,0 1 129 15,3 0-129 1,0-1 0-16,0 1 129 0,0-4-129 0,0 3 0 16,3-3 129-1,1-2-129-15,1-1 129 16,-1 2-258-1,-4-3 258-15,2 0-129 0,1 2 129 16,-1-2-129-16,-4 0 0 16,1 1 0-16,1-1 0 15,0-2 129-15,2 1-129 0,0-2 0 16,2 0 0-16,0 3 129 15,2-3-258-15,1 0 258 16,-2 0-129 0,4 0 0-16,-2 2 0 0,4-3 0 15,-2 3 0 1,2-2 0-16,0 0 0 0,0 3 129 15,2 1-129 1,4 0 0-16,2 0 0 0,-2 0 0 16,1 1 258-16,-3-4-258 0,4 0 0 15,0-3 0 1,-2-4 0-16,-1 1 0 15,0-2 0-15,-1 0 0 16,0-3 0-16,3 0 0 0,-2-1 129 16,0 1-129-1,1-3 0-15,0-1 0 0,0-3 0 16,-2-1 0-16,1 2 0 15,1-4 0-15,-4 1 0 16,4-2 0-16,-6 0 0 16,2 0 129-1,-1 0-129-15,-1 3 0 0,1-3 0 16,-1-1 0-16,0 0 0 15,0 0 0-15,1-2 0 16,-1 0 129-16,0-12-129 16,4 21-129-16,-4-21 258 15,3 21-258-15,-3-21 129 0,7 21 0 16,-1-7 0-1,-3 3-129-15,2 3 129 0,0 2 0 16,1 0 0 0,-2 2 0-16,0 0 0 0,0 1 0 15,3-1 0 1,-3-3 0-16,2 0 0 0,0-4 0 15,-2 2 0 1,3-1 0-16,-1 1 0 0,1-1 0 16,-1-1 0-16,-2 1 0 0,2 2 0 15,0 1 0 1,-4-2 0-16,1 2 0 15,1 0 0-15,-2-2 129 16,0 1-129-16,0-1 0 0,0 0 0 16,0 2 0-1,0-3 0-15,2-2 0 16,-2 2 0-16,-1-1 0 0,3-1 0 15,-2-3 0 1,0 1 0-16,1-1 0 0,-2-1 0 16,0 0 0-1,-1-12 0-15,3 24 0 0,-3-24 0 16,6 23 0-16,-6-23 0 15,6 23 0-15,-6-23 0 16,7 21 0 0,-7-21 0-16,7 19 0 0,-7-19 0 15,7 15 0-15,-7-15 0 0,6 14 0 16,-6-14-129-1,9 13 129-15,-9-13 0 0,0 0 0 16,12 15 0 0,-12-15 0-16,0 0 0 0,13 12 0 15,-13-12 129 1,0 0-258-16,0 0 258 15,11 15-258-15,-11-15 258 16,0 0-129-16,0 0 0 0,8 16 0 16,-8-16 0-16,0 0 0 15,9 12 0 1,-9-12 0-16,0 0 0 0,11 13 0 15,-11-13 0-15,0 0 0 16,0 0 0-16,11 13 0 16,-11-13 0-16,0 0 0 15,0 0 0-15,15 12 0 0,-15-12 0 16,0 0 0-16,13 8 0 15,-13-8 0 1,0 0 0-16,0 0 0 0,12 5 0 16,-12-5 0-16,0 0 0 15,0 0 0-15,0 0 0 16,0 0 0-1,0 0 0-15,0 0 0 0,0 0 0 16,13 3-129-16,-13-3 129 16,0 0-129-16,0 0 129 15,14 3 0-15,-14-3 0 0,0 0-258 16,17 5 258-1,-17-5 0-15,14 6 0 0,-14-6 0 16,16 9 0 0,-16-9 0-16,17 10 0 0,-17-10 0 15,21 13 0 1,-8-8 0-16,1 0-129 0,3 4 129 15,0-5 0 1,1 1 0-16,0 1-129 0,-2-2 129 16,2 2-129-16,-3-1 129 15,0-3 0-15,-1 1 0 16,1-2 0-16,-2-1 0 15,-1 0 0-15,2 0 0 16,-2 0 0-16,1-3-129 0,1 1 129 16,-1-2 0-1,-1-1 0-15,1 2 0 16,-1 1 0-16,1 0-129 0,1 1 129 15,-1 1 0-15,2 0 0 16,0 0 0-16,-1 0 0 16,2 0 0-1,-3 1 0-15,0 2 0 0,-1-2 0 16,-12-1 0-16,23 6 0 15,-23-6 0-15,22 7 0 16,-22-7 0 0,24 8 0-16,-11-2 0 0,-13-6 0 15,23 8 0-15,-23-8 0 0,16 7 0 16,-16-7 0-1,0 0 0-15,14 5 0 16,-14-5 0-16,0 0 0 16,0 0 0-16,0 0 129 0,0 0-129 15,13 0 0 1,-13 0-129-16,0 0 258 15,0 0-258-15,8-11 129 16,-8 11 0-16,0 0 0 0,0-12 0 16,0 12 129-16,0 0-129 15,0 0-129 1,0 0 129-16,0 0 0 0,0 0 0 0,0 0 0 15,0 0 0 1,0 0 0-16,0-12 0 16,0 12 0-1,0 0 0-15,0 0 0 0,0 0 0 16,0 0 0-16,0 0 0 0,0 0 0 15,0 0 0 1,9-14 0-16,-9 14 0 0,0 0 0 16,0 0 0-1,0 0 0-15,0 0 0 0,12-13 0 16,-12 13 0-1,0 0 0-15,15-11 0 0,-15 11 0 16,0 0 0 0,0 0 129-16,10-12-129 0,-10 12 0 15,0 0 0-15,0 0 0 16,0 0 0-16,0 0 0 15,0 0 0-15,0 0 0 0,2-13 0 16,-2 13 0 0,0 0 0-16,0 0 0 0,0 0 0 15,0 0 0 1,0 0 0-16,0 0 0 0,0 0 0 15,0 0 0 1,0 0 0-16,11-12 0 0,-11 12 0 16,0 0 0-16,0 0 0 15,0 0 0 1,0 0 0-16,0 0 0 0,0 0 0 15,15 0 0 1,-15 0 0-16,0 0 0 0,18 2 0 16,-18-2 0-1,14 3 0-15,-14-3 0 0,12 1 0 16,-12-1 0-16,0 0 0 0,0 0 0 15,14 2 0 1,-14-2 0-16,0 0 0 0,0 0 0 16,0 0 0-1,0 0 0-15,0 0 0 0,0 0 0 16,14 0 0-1,-14 0 0-15,0 0 0 0,0 0 0 16,0 0 0 0,0 0 0-16,0 0 0 0,0 0 129 15,0 0-129-15,0 0 0 16,0 0 0-16,0 0 0 15,0 0 0-15,0 0 0 0,0 0 0 16,0 0 0 0,0 0 0-16,0 0 0 15,8-9 129-15,-8 9-129 16,0-12 0-16,0 12 0 0,-5-15 129 15,5 15-129 1,-3-15 129-16,3 15-129 16,-8-17 0-16,8 17 0 0,-7-16 0 15,7 16 0-15,-6-17 0 16,6 17 0-16,-8-18 0 15,8 18-129 1,-8-23 258-16,4 9-258 0,-2 0 129 16,-1-4 0-16,1-3 0 15,-1-2 0-15,0-4 0 16,2 1 0-16,-3-4 0 0,0 0 0 15,1-1 0 1,-1-1 0-16,1-1-129 0,-1 3 258 16,-1-3-258-1,1 2 129-15,-2-4 0 0,0 2 0 16,2-4 0-1,0 2 0-15,1 0-129 0,0 0 129 16,3 0 0 0,3 1 0-16,-2 2 0 0,3 2 0 15,0 2 129-15,0 2-129 0,5-1 129 16,-1 1-258-1,-1 0 258-15,1 3-129 16,1-2 129-16,-1-1-258 16,1-1 258-16,1 0-129 0,2 1-129 15,-4 1 258 1,3 1-258-16,1 0 258 15,-4-1-258-15,2 0 258 16,-2 0-129-16,-2 1 0 0,-2-5 0 16,0-2 0-16,0-2 0 15,0-5 0 1,-4-1 0-16,-2 1 0 0,0-3 0 15,-2 2 0-15,1-4 0 16,1 3 0-16,0 4 0 16,-1 2 0-1,3 1 0-15,-2 0 0 0,2-3 0 16,-2 2 0-16,3-2 0 0,0-3 0 15,-3-3 0 1,3-3 0-16,-3 2 0 0,-1-1 0 16,1 1 0-1,-1 0 0-15,-1 4 0 0,1 3 0 16,-2 4 0-1,2 3 0-15,-1 2-129 0,6 3 129 16,-4 2 0 0,6 3 0-16,0 1 0 0,0 2 0 15,2 2 0-15,4 2 0 16,-6 12 0-16,14-21 0 15,-14 21 0-15,16-18 0 0,-16 18 0 16,16-15 0 0,-16 15 0-16,21-15 0 15,-21 15 0-15,19-17 0 16,-19 17 0-16,20-16 0 0,-20 16 0 15,15-15 0 1,-15 15 0-16,13-15 0 16,-13 15 0-16,10-14 0 0,-10 14 129 15,6-13-258-15,-6 13 258 16,7-14-258-16,-7 14 129 15,8-16 0 1,-8 16 0-16,8-17-129 0,-8 17 129 16,7-15 0-1,-7 15 0-15,4-14 129 0,-4 14-129 16,0 0 0-16,0-17 0 0,0 17 0 15,0-12 0 1,0 12 0-16,0 0 0 0,0-17 0 16,0 17 0-1,0 0 0-15,0-15 0 0,0 15 0 16,0 0 0-1,0 0 0-15,0-16-129 0,0 16 129 16,0 0 0 0,0 0 0-16,0 0 0 0,0 0 0 15,0 0 0-15,0 0-129 16,0 0-129-16,0 0-516 15,0-15-1806-15,0 15-2193 16,0 0-516-16,0 0-258 16</inkml:trace>
    <inkml:trace contextRef="#ctx0" brushRef="#br0" timeOffset="3120.0043">1441 119 1419 0,'0'0'1935'16,"0"0"-129"-16,0 0-129 16,0 0-258-1,-13 7-258-15,13-7 129 0,0 0-516 0,0 0 129 16,0 0-129-16,0 0-387 15,0 0 129 1,-2 13-258-16,2-13 0 0,0 0 0 16,-8 13 0-1,8-13 0-15,-6 13-129 0,6-13 0 16,-7 13 0-1,7-13 0-15,-6 17 0 0,6-17 0 16,-6 19-129-16,6-19 129 16,-8 21-129-16,5-7 258 15,3-14-258-15,-8 24 0 0,8-24 129 16,-8 23-129-1,8-23 129-15,-8 24-129 0,8-24 129 16,-9 24-129 0,9-24 129-16,-8 26-129 0,8-26 129 15,-7 23 0 1,3-10-129-16,1 0 129 0,0 0-129 15,3 1 129 1,-4 3 0-16,2-2-129 0,0 3 129 16,1-3-129-16,-4 1 129 0,3 2-258 15,-2-1 258 1,1 1-129-16,-3-4 0 15,3 4-129-15,-2-4 258 16,0 4-258-16,1 1 129 0,-2-1 0 16,2 1 0-1,-2 2 129-15,2 1-129 16,0 1 0-16,1 1 129 0,0 1-129 15,0 1 0-15,0 1 129 16,2 0-129-16,1 1 258 16,0 1-258-1,0 1 129-15,0-2 0 0,0 3-129 16,0-3 129-16,0 1 0 15,0-3-129-15,-2 1 129 16,-2-3 0 0,1 3 0-16,-3-5-129 0,2 1 129 15,-3-2-129-15,1 1 129 0,0-1-129 16,2-2 0-1,-3 1 129-15,2-1-129 0,2 3 0 16,1-4 0 0,-1 4 0-16,2-1 0 0,-1-2 0 15,2 1 129 1,-4-2-129-16,4 0 0 0,0-5 0 15,-2 2 0 1,2-15 0-16,0 21 0 0,0-21 0 16,0 21 0-16,0-21 0 15,2 23 0-15,-2-23 0 16,7 19 0-16,-7-19 0 15,8 15 0-15,-8-15 0 16,0 0 0-16,11 12 0 16,-11-12 0-16,0 0 0 15,0 0 0-15,0 0 0 16,0 0 0-16,0 0 0 0,16 11 0 15,-16-11 0 1,0 0 0-16,15 9 0 0,-15-9 129 16,0 0-129-1,16 11 0-15,-16-11 0 0,0 0 0 16,0 0 0-1,15 5 0-15,-15-5-129 0,0 0 129 16,0 0-129 0,0 0 0-16,0 17 129 0,0-17-129 15,0 16 129-15,0-16-129 16,0 18 0-16,0-18-387 15,0 0-3096-15,16 8-1032 0,-16-8-258 16,10-15 0 0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8:12.4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8A0893-D1E5-451F-9706-365505F2F02E}" emma:medium="tactile" emma:mode="ink">
          <msink:context xmlns:msink="http://schemas.microsoft.com/ink/2010/main" type="inkDrawing" rotatedBoundingBox="2977,16846 4854,12048 5382,12255 3505,17053" semanticType="callout" shapeName="Other">
            <msink:sourceLink direction="with" ref="{D21C602D-4A16-4598-BF74-E636E91072E1}"/>
          </msink:context>
        </emma:interpretation>
      </emma:emma>
    </inkml:annotationXML>
    <inkml:trace contextRef="#ctx0" brushRef="#br0">1706-6 2580 0,'0'0'2967'16,"-13"9"-516"-16,13-9-387 15,0 0-258-15,0 0-387 0,0 0-258 16,0 0 0 0,0 0-129-16,-18 9-258 15,18-9 0-15,-8 13 129 0,5 0-258 16,-10-6 0-16,7 9-129 15,-9-2 0-15,5 8 0 16,-7-1-258 0,1 8 129-16,-6-3-129 0,1 9 129 15,-7 4 0-15,-1 6 0 16,-2-2 0-16,1 5 129 15,-3-4-258-15,5 1 129 0,0-5-258 16,2-2 129 0,2-6-258-16,4-5 0 0,0-2 0 15,-1-4-129 1,2 1 129-16,-4-3-129 0,3 3 129 15,-1-1-129 1,-2 0 129-16,0-1 0 0,0-1-129 16,-3 3 129-1,0-2 0-15,2-1 0 0,-4 0 0 16,1 0 0-16,-3 1 0 15,3-2 129-15,-1-1-129 16,4-2 0-16,5-1 129 16,1-3-129-16,4 0 0 15,14-11 129-15,-17 13-129 16,17-13 0-16,0 0 0 15,0 0 0-15,0 0 0 16,0 0 0-16,0 0-129 16,0 0 129-16,0 0 0 15,0 0 0-15,0 0 0 0,0 0 129 16,-4 12-129-1,4-12 0-15,0 0 0 0,0 0 129 16,0 0-129 0,0 0 0-16,2 12 0 0,-2-12 0 15,0 0 129 1,0 0-129-16,3 16 0 0,-3-16 0 15,0 20 0-15,-5-4 129 16,0 3-129-16,-3 5 0 16,-2 6 0-16,-1 4 0 0,-3 5 0 15,2 3 129 1,-2 3-258-16,-2 4 129 15,-1 2 0-15,-4 9 0 16,-1 0 0-16,-2 7-129 0,-3 2 129 16,-1 6-129-1,-3 4 129-15,1 5 0 16,3 5-129-16,2-2 129 0,-2 2 129 15,0 3-129-15,6 1 129 16,1 1-129-16,-1 1 129 16,0 4-129-1,0-1 129-15,3 2-129 0,-2 1-129 16,3-4 258-16,1 0-258 15,2-2 129-15,1-1 0 16,-1-5-129 0,2-1 129-16,0-3-129 0,0-5 129 15,-3-5-129-15,2-6 0 0,-3-10 129 16,3-7-258-1,0-13 258-15,3-4-258 0,-1-15 0 16,6 0 0 0,5-20-387-16,-4 27-645 0,4-27-3612 15,0 0-387 1,-16 6-258-16,16-6 0 0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8:14.0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1C602D-4A16-4598-BF74-E636E91072E1}" emma:medium="tactile" emma:mode="ink">
          <msink:context xmlns:msink="http://schemas.microsoft.com/ink/2010/main" type="inkDrawing" rotatedBoundingBox="6097,12296 6306,17445 5517,17477 5308,12328" shapeName="Other">
            <msink:destinationLink direction="with" ref="{948A0893-D1E5-451F-9706-365505F2F02E}"/>
          </msink:context>
        </emma:interpretation>
      </emma:emma>
    </inkml:annotationXML>
    <inkml:trace contextRef="#ctx0" brushRef="#br0">-3-13 1032 0,'9'-4'4128'0,"-9"4"-387"16,0 0-645-16,22-4-387 16,-22 4-516-16,14 0-516 15,-14 0-258-15,23 15-387 16,-11 0 0-16,13 13-387 0,-3 2-129 15,12 9-129 1,2 5-129-16,8 7-129 0,3 1 0 16,0 4 0-1,-1-1-129-15,1-4 0 0,-5 1 0 16,-4-4 0-1,-4-6 0-15,-6-7-129 0,-5 0 258 16,-2-5-258 0,-3-4 129-16,-3-4 0 0,0-2 0 15,-3-1 0-15,-3 0 0 0,1-4 0 16,-10-15 0-1,12 21 0-15,-12-21 0 0,9 16 0 16,-9-16 129 0,0 0-129-16,0 0 0 0,3 14 129 15,-3-14-129 1,0 0 258-16,0 17-258 15,0-17 0-15,-2 23 129 0,-3-8-129 16,3 6 129-16,1 9-129 16,-1 5 0-16,2 8 129 15,0 10-129 1,0 5 129-16,5 13 0 0,5 9-129 15,1 8 0-15,-1 6-129 16,0 13 129-16,-2 4-129 16,-1 11 129-1,-5 3-129-15,-2 5 129 0,-5-1-129 16,-8 4 0-16,-5 4 129 0,-3-4-258 15,-4-2 258 1,0-4 0-16,2-3-129 0,3-1 0 16,0-4 129-1,3-3 0-15,6-3 0 0,3-3 0 16,4-10-129-1,0-8 129-15,3-10 129 0,1-8-258 16,0-8 258 0,-3-12-258-16,2-12 258 0,-1 2-258 15,-3-6 258-15,1-1-129 16,-2 0 129-16,0-3-258 15,-1-2 258-15,2 2-387 0,-2-6 0 16,5-1-516 0,-11-21-1935-16,13-6-2064 15,-14 13-645-15,14-13 0 16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8:17.1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D47082-0C57-4DD2-8AB5-C1FCEC98073F}" emma:medium="tactile" emma:mode="ink">
          <msink:context xmlns:msink="http://schemas.microsoft.com/ink/2010/main" type="inkDrawing" rotatedBoundingBox="5224,6085 5312,11280 5053,11284 4966,6089" semanticType="verticalRange" shapeName="Other">
            <msink:sourceLink direction="with" ref="{C516140C-3699-4610-8058-47388F1BDE51}"/>
          </msink:context>
        </emma:interpretation>
      </emma:emma>
    </inkml:annotationXML>
    <inkml:trace contextRef="#ctx0" brushRef="#br0">93 56 1 0,'12'0'515'16,"-12"0"1"-16,0 0 0 15,0 0 129-15,14 9 129 16,-14-9 129-16,0 0 129 0,0 0 0 16,0 0 258-1,0 0-129-15,13-3-129 16,-13 3 258-16,0 0-516 15,0-16 0-15,0 16-129 0,0 0-129 16,0 0 0 0,0 0-129-16,0 0-129 15,-2-13 0-15,2 13 129 0,0 0-129 16,0 0 0-16,0-16 0 15,0 16 258-15,0 0-258 16,0 0 0 0,0-17 0-16,0 17 0 0,0 0 0 15,0 0-129-15,0 0 129 16,0 0 129-16,0 0 0 15,-2 8-129-15,2-8 258 0,-2 27-129 16,-3-10 0 0,5 7 129-16,-3 0-129 0,1 11 129 15,-2-1-387 1,2 9 129-16,-3 3-129 0,1 4 0 15,-1 0-129 1,2 1 129-16,-3 3-129 0,-2 1 258 16,-1-3-129-1,-1-1-129-15,1-3 258 0,-1 3-258 16,1 0 129-16,-2 3-129 15,5-2 129-15,0 0-129 16,3 3-129-16,2 1 258 16,1-1-129-16,0 0 0 15,0 0 0-15,0-1 0 16,0 1 0-16,4 3 129 15,-4-6 0-15,0 1 0 16,0 0 129-16,2-1-129 16,-2 0 258-16,0-1-258 15,0 4 129-15,0 0-129 0,0 1 0 16,0 6-129-1,-2 0 0-15,-2 6 129 0,2 0-258 16,-1 1 258 0,-1 3-129-16,2 0 0 0,-2-2 0 15,4 0 0 1,0-1 0-16,0 2 0 0,0-3 0 15,1 3 0-15,5-2 0 16,0 2 129-16,3 2-258 16,0 0 258-16,3-1-129 0,0 5-129 15,2-1 258 1,0-1-258-16,-1-1 129 15,-1-1 0-15,-2 0 129 16,-2-2-258-16,0 4 258 0,-4-8 0 16,2 2-258-1,0 0 258-15,-1-4-129 16,2 1 0-16,1-3 0 0,3-3 0 15,-2-2 0-15,2-5 0 16,-1-5 0-16,-1-7 0 16,-1-8 0-1,-2-7 0-15,-1-6 0 0,-1-7 0 16,-4-13 0-16,0 0 0 15,2 13 0-15,-2-13 0 16,0 0 0 0,0 0-129-16,0 0 129 0,0 0-129 15,0 0 0-15,0 0 0 0,0 0-258 16,0 0-516-1,0 0-1032-15,0 0-2838 0,0 0-516 16,-14-7 0 0,14 7-516-16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8:37.8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16140C-3699-4610-8058-47388F1BDE51}" emma:medium="tactile" emma:mode="ink">
          <msink:context xmlns:msink="http://schemas.microsoft.com/ink/2010/main" type="writingRegion" rotatedBoundingBox="7980,10357 5752,12019 5026,11046 7253,9384">
            <msink:destinationLink direction="with" ref="{80D47082-0C57-4DD2-8AB5-C1FCEC98073F}"/>
            <msink:destinationLink direction="with" ref="{175857FE-DCC0-4457-AED1-A3015151A06A}"/>
          </msink:context>
        </emma:interpretation>
      </emma:emma>
    </inkml:annotationXML>
    <inkml:traceGroup>
      <inkml:annotationXML>
        <emma:emma xmlns:emma="http://www.w3.org/2003/04/emma" version="1.0">
          <emma:interpretation id="{027B93F0-3C05-4ECB-986B-5BDABFA47E4E}" emma:medium="tactile" emma:mode="ink">
            <msink:context xmlns:msink="http://schemas.microsoft.com/ink/2010/main" type="paragraph" rotatedBoundingBox="7980,10357 5752,12019 5026,11046 7253,9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BF34D3-0A50-4485-8741-AE94675B62F3}" emma:medium="tactile" emma:mode="ink">
              <msink:context xmlns:msink="http://schemas.microsoft.com/ink/2010/main" type="line" rotatedBoundingBox="7980,10357 5752,12019 5026,11046 7253,9384"/>
            </emma:interpretation>
          </emma:emma>
        </inkml:annotationXML>
        <inkml:traceGroup>
          <inkml:annotationXML>
            <emma:emma xmlns:emma="http://www.w3.org/2003/04/emma" version="1.0">
              <emma:interpretation id="{93E9CFE6-EE79-42A5-9AAE-77E8F9750D84}" emma:medium="tactile" emma:mode="ink">
                <msink:context xmlns:msink="http://schemas.microsoft.com/ink/2010/main" type="inkWord" rotatedBoundingBox="7980,10357 5752,12019 5026,11046 7253,9384">
                  <msink:destinationLink direction="with" ref="{C28C08EB-A48D-436B-BC7A-4E8D871A8C75}"/>
                </msink:context>
              </emma:interpretation>
            </emma:emma>
          </inkml:annotationXML>
          <inkml:trace contextRef="#ctx0" brushRef="#br0">-124 823 1548 0,'14'-18'1548'15,"-1"-3"-258"-15,-13 21-129 0,12-21-645 16,-12 21 387-16,11-17-258 0,-11 17 0 16,0 0 0-1,4-12 0-15,-4 12 258 0,0 0-129 16,0 0 129-1,0 0-129-15,0 0-258 0,0 0 0 16,0 0-258 0,0 0 0-16,0 0 0 0,0 7-129 15,0-7 258 1,0 0-129-16,0 0 129 0,0 13-129 15,0-13 258-15,0 0-129 16,0 0 0-16,0 0 0 16,14-13-129-16,-6 0 258 0,6-2-258 15,1-5 0 1,6-2 0-16,-3-9 0 15,11-2 129-15,-3-11 0 16,10-1 0-16,-1-11 0 0,8-2 0 16,-2-10 129-1,5 7-129-15,-4-3-129 16,-1 8-129-16,-5 3 0 0,-5 10 0 15,-5 6-129-15,-4 12 129 16,-8 4-129-16,-1 9 129 16,-3 0 0-1,-10 12-129-15,14-16 129 0,-14 16-129 16,10-13 129-16,-10 13-129 15,0 0 0-15,15-13 0 16,-15 13 0-16,0 0 129 0,0 0-129 16,0 0 0-1,0 0 0-15,0 0 0 0,0 0 129 16,0 0-129-1,0 0 0-15,0 0 0 0,0 0 0 16,0 0 0 0,0 0 0-16,0 0 0 0,0 0 0 15,15-11-129 1,-15 11 129-16,0 0 129 0,0 0-129 15,0 0 0-15,0 0 0 16,0 0 0-16,0 0 129 16,0 0-129-16,0 0 0 15,0 0 0-15,0 0 0 16,-6 9 129-16,6-9-129 15,0 0 0-15,0 0 0 16,0 0 0-16,0 0 0 16,0 0 0-16,0 0 0 15,0 0 129-15,0 0-129 16,0 0 0-16,-16 16 0 0,16-16 0 15,-18 25 0 1,4-8 0-16,-2 4 0 0,-1 3 258 16,-2 2-258-1,-3 7 0-15,-1 1 0 0,0 2 129 16,-3 1-129-1,0 2 129-15,-3 0-129 0,2-2 0 16,1-3 129-16,-1 0-129 16,3-3 0-16,7-2 0 15,0-5 0-15,3 1 0 0,4-2 0 16,-1-1 0-1,3-2 0-15,0 1-129 16,0-3 129-16,-3 1 129 16,3-2-129-16,-1-3 0 0,2 0 0 15,2-2 0 1,5-12 0-16,-12 19 0 15,12-19 0-15,-4 14 0 0,4-14 0 16,0 0 0-16,-9 14 129 16,9-14-129-16,0 0-129 15,0 0 129 1,0 0 0-16,0 0 0 0,0 0 0 15,0 0 0-15,0 0 0 16,0 0 0-16,0 0 0 16,0 0 0-1,0 0 0-15,0 0 0 0,0 0 0 16,0 0 0-16,0 0 0 0,0 0 0 15,0 0 0 1,0 0 0-16,0 0 0 0,-3 13 0 16,3-13 0-1,0 0 0-15,0 0 0 0,-15 17 0 16,15-17 0-1,-14 18 0-15,14-18 0 0,-19 22 0 16,19-22 0-16,-16 22 0 0,16-22 0 16,-12 16 0-1,12-16 0-15,0 0 0 16,0 0 0-16,0 0 0 15,0 0 0-15,-3-12 0 0,3 12 129 16,0-18-258 0,3 5 129-16,-3 13 0 15,10-24 0-15,-2 11 0 16,1-1 0-16,0-1 0 0,4-5 0 15,1 0 0-15,3-3 0 16,0-2 0 0,2 0 0-16,2-2 0 0,3-1 0 15,3-1 129-15,3-1-129 16,2 0 0-16,1-5 129 15,1 1 0 1,3-3-129-16,2-1 129 0,-4-1 0 16,-1-1-129-16,-3 4 129 15,-1 2-129-15,-6 3 0 16,-5 2 129-16,-2 6-129 0,-5 3 0 15,-3 3 0 1,-2 0 0-16,-2 2 0 0,2-2-129 16,0 2 129-1,-1 0 0-15,2 3 0 0,-2-1-129 16,-6 13 129-1,12-20 0-15,-12 20 0 0,0 0 0 16,0 0-129-16,0 0 129 16,0 0 0-16,0 0 0 15,0 0 0-15,0 0 0 0,9-13 0 16,-9 13 0-1,0 0 0-15,0 0 0 16,0 0 0-16,0 0 0 16,0 0-129-16,0 0-129 0,0 0-129 15,-11 0-516 1,6 11-2451-16,-7-4-1548 15,-4 0-516-15,3 1-387 0</inkml:trace>
          <inkml:trace contextRef="#ctx0" brushRef="#br0" timeOffset="-12040.0168">-207 794 645 0,'0'0'3999'15,"0"0"-645"1,0 0-903-16,0 0-516 0,0 0-387 16,0 0-387-1,0 0-258-15,0 0 0 0,0 0-258 16,0 0 0-16,0 0 129 0,0 0-387 15,0 0 0 1,-10 0-129-16,10 0 0 16,0 0 0-16,-15 0-129 15,15 0 129-15,-15 0-129 0,15 0 0 16,-15 0 0-1,15 0 0-15,-17 0 0 16,17 0 0-16,-22 0-129 16,22 0 0-16,-23 5 258 0,9-3-258 15,-1 2 0-15,1 0 0 16,0 0 0-1,1-1 129-15,-1 1-129 0,14-4 0 16,-23 4 129-16,23-4-129 16,-19 2 0-16,19-2 129 15,-19 3-129 1,19-3 0-16,-20 0 129 0,20 0-129 15,-19 0 129-15,19 0-129 0,-18 0 129 16,18 0-129 0,-15 0 129-16,15 0-129 0,-16 0 129 15,16 0-129 1,-16 0 129-16,16 0-129 0,-17 3 129 15,17-3-129 1,-16 6 129-16,16-6-129 0,-17 3 129 16,17-3-129-1,-15 3 129-15,15-3 0 0,-13 3 0 16,13-3-129-16,-18 2 129 15,18-2 0-15,-19 0-129 16,19 0 129-16,-23 0-129 0,23 0 0 16,-19-5 129-1,19 5-129-15,-14-1 0 16,14 1 0-16,0 0 0 15,-17-2 258-15,17 2-258 0,0 0 0 16,-15 0 0 0,15 0 0-16,-14 0 0 15,14 0 0-15,0 0 0 0,-17 0 0 16,17 0 0-16,-12 0 0 15,12 0 0-15,0 0 0 16,0 0-258 0,-15 6 129-16,15-6 0 0,0 0 0 15,-15 3 0 1,15-3 0-16,-13 6 0 0,13-6 0 15,-14 5 0-15,14-5-129 0,-13 2 0 16,13-2-1032 0,0 0-3354-16,-15 9-258 0,15-9-387 15,0 0-387 1</inkml:trace>
          <inkml:trace contextRef="#ctx0" brushRef="#br0" timeOffset="-14410.0202">-894 565 645 0,'-6'1'1032'15,"6"-1"258"-15,0 0 0 16,0 0 258-16,0 0 0 16,0 0-387-1,0 0 129-15,0 0-387 0,0 0-129 16,0 0-129-16,-13 0-258 15,13 0 129-15,0 0-129 16,0 0 0 0,0 0 0-16,0 0 0 0,0 0 129 15,14 0-129-15,-14 0-129 0,23 0 129 16,-9-1 0-1,8 1-129-15,0-4 0 0,3 2-129 16,2-4 129 0,3 4-129-16,0 0 0 0,1 1 0 15,-2 0 0 1,0 0 0-16,-2 1-129 0,2-2 129 15,-6 0 129-15,2 2 0 16,-2-2-129-16,-2 0 0 16,1-2 129-16,0 3-129 15,1-2 129-15,-2 2-129 16,0-2 0-16,-1 3 0 15,0 0 0-15,-2 0 0 16,-2 0 0-16,0 0 0 16,-16 0 0-16,23 0 0 15,-23 0 0-15,19 0-129 16,-19 0 129-16,15 0-258 0,-15 0 129 15,0 0 0 1,17 3 0-16,-17-3 0 0,0 0 0 16,0 0 0-1,14 5 0-15,-14-5 129 0,0 0-129 16,0 0 0-1,0 0 0-15,0 0 0 0,14 4 0 16,-14-4 0 0,0 0 129-16,0 0-129 0,0 0 0 15,12 0 0-15,-12 0 0 0,0 0 0 16,0 0 129-1,0 0-129-15,0 0 129 16,0 0-129-16,0 0 129 16,0 0 0-16,0 0 129 0,0 0-258 15,0 0 129 1,0 0-129-16,0 0 129 15,0 0 0-15,0 0-129 0,0 0 0 16,0 0 129-16,0 0 0 16,0 0-129-16,0 0 129 15,0 0 0 1,0 0-129-16,0 0 129 0,0 0 0 15,0 0-129-15,0 0 0 16,0 0 129-16,0 0-129 16,0 0 0-1,0 0 0-15,0 0 0 0,0 0 0 16,0 0 0-16,0 0 0 0,0 0 0 15,0 0 0 1,0 0 0-16,0 0 0 0,0 0-129 16,0 0 129-1,0 0 0-15,0 0 0 0,0 0 0 16,0 0 0-1,0 0 0-15,0 0 0 0,0 0 0 16,0 0 0 0,0 0 0-16,0 0 0 0,0 0 0 15,0 0 0-15,0 0 129 16,0 0-129-16,0 0 0 15,0 0 0-15,0 0 0 0,0 0 0 16,0 0-129 0,0 0 129-16,0 0 0 15,0 0-129-15,0 0-129 16,0 0 0-16,0 0-1032 0,0 0-2709 15,-8 0-1032-15,8 0-129 16,0 0-258 0</inkml:trace>
          <inkml:trace contextRef="#ctx0" brushRef="#br0" timeOffset="-13050.0183">-206 398 258 0,'-15'-10'903'15,"15"10"258"-15,0 0-258 0,0 0 129 16,0 0-129-16,0 0-129 16,0 0 0-16,0 0-129 15,0 0-387 1,0 0 258-16,0-14-258 0,0 14-129 15,0 0 0-15,0 0-129 16,0 0 0-16,8-17 0 16,-8 17-129-1,0 0 258-15,7-15-129 0,-7 15 0 16,0 0 258-16,2-12-129 0,-2 12 0 15,0 0 0 1,0 0 0-16,0 0 258 0,0 0-258 16,0 0 258-1,0 0 129-15,0 0-129 0,0 0 129 16,0 0 129-1,0 0 0-15,4 6 129 0,-4-6-129 16,0 12 129 0,0-12-258-16,0 16 258 0,0-16-258 15,0 15 0-15,0-15 0 16,0 15 0-16,0-15-258 15,0 13 0-15,0-13 0 0,0 0 0 16,0 13-129 0,0-13 129-16,0 13 0 15,0-13-129-15,0 14 129 16,0-14 0-16,0 18-129 15,0-18 0-15,0 19 129 0,0-19-258 16,0 20 258 0,0-20 0-16,0 18-129 0,0-18-129 15,0 20 129 1,0-20 0-16,0 19 0 0,0-19 0 15,0 22-129 1,0-10 129-16,0 1 0 0,0 0 0 16,0-1 0-1,0 2-129-15,0-14 129 0,0 25 0 16,0-25-129-16,0 21 0 0,0-21 129 15,0 25-129 1,0-25 0-16,1 23 129 0,-1-23-129 16,3 20 0-1,-3-20 0-15,1 15 0 0,-1-15 129 16,0 0-129-1,3 14 0-15,-3-14 0 0,0 0 0 16,2 14 0 0,-2-14 129-16,0 0-129 0,1 14 0 15,-1-14 0-15,1 13 129 16,-1-13-129-1,0 0 0-15,3 16 0 0,-3-16 0 16,0 0 129-16,0 12-129 16,0-12 0-16,0 0 0 15,0 13 0 1,0-13 0-16,0 0 0 0,0 17 0 15,0-17 0-15,0 0 129 0,0 16-129 16,0-16 0 0,0 0 0-16,0 13 0 0,0-13 0 15,0 0 0 1,0 0 0-16,0 0 0 0,0 0 0 15,0 0 0 1,0 13 129-16,0-13-129 0,0 0 0 16,0 0 0-1,0 0 0-15,0 0 0 0,0 12 0 16,0-12 0-16,0 0 0 15,0 0-129-15,0 0 129 16,0 0-258-16,0 0-258 0,0 0-516 16,-3-9-1419-1,3-4-2322-15,0 13-516 16,-1-19-258-16</inkml:trace>
          <inkml:trace contextRef="#ctx0" brushRef="#br0" timeOffset="1940.0027">249-361 1548 0,'0'0'2451'0,"0"0"-129"15,0 0-129-15,0 0-258 16,0 0-258-16,0 0-258 15,-8-16-516-15,8 16 0 0,0 0-516 16,0 0 0 0,-16-8-258-16,16 8 258 0,0 0-129 15,0 0 129 1,0 0 0-16,0 0 0 0,0 0 258 16,0 0-129-1,0 0 0-15,14 1 0 0,-14-1 129 16,26 14-129-1,-13-3 129-15,9 8-387 0,-4-2 129 16,6 3-129-16,-2-1 0 0,3 6-129 16,0-6 129-1,4 6-258-15,-4-6 129 0,0 1 0 16,-1-1 0-1,0 0-129-15,0-1 129 0,0-1-129 16,-2-1 129 0,-1 0-129-16,0 1 129 15,-2 0-129-15,2-2 258 0,-1 4-258 16,-3 1 0-16,-2-1 129 15,5 2-129-15,-7 0 129 16,2-2-129 0,-1-2 0-16,-1-3 0 0,-3-2 129 15,-10-12-129-15,24 18 0 16,-24-18 129-16,18 10-129 15,-18-10 129 1,15 12-129-16,-15-12 129 0,15 13-129 16,-15-13 0-16,12 16 129 0,-12-16-129 15,13 15 0 1,-13-15 0-16,17 10 0 0,-17-10 129 15,17 6-129 1,-17-6 0-16,14 5 129 0,-14-5-129 16,0 0 0-1,12 1 129-15,-12-1-129 0,0 0 129 16,0 0-129-1,0 0 129-15,0 0-129 0,0 0 0 16,0 0 129-16,0 0-129 16,0 0 0-16,-6 6 0 15,6-6 0-15,0 0 0 0,0 0 129 16,0 0-129-1,0 0 0-15,0 0 0 16,0 0 0-16,-11-8 0 16,11 8 0-16,0 0 0 0,0-20 0 15,0 20 129-15,0-25-129 16,5 10 0-1,2-5 0-15,-2 1 0 0,2-4-129 16,1 1 129 0,0 0 0-16,3-2 0 0,0 0 0 15,2 0 0 1,3 0 0-16,2 2 0 0,-1 1 0 15,0 0 0-15,-1 2 0 16,1 4 0-16,-17 15 0 16,22-20 0-16,-22 20 0 0,0 0 0 15,0 0 0 1,15-11 0-16,-15 11-129 0,0 0 129 15,0 0-129 1,0 0 129-16,0 0 0 0,0 0 0 16,12-9 0-1,-12 9-129-15,0 0 129 0,0 0 0 16,0 0 0-1,8-14 0-15,-8 14 0 0,0 0-129 16,0 0 129-16,1-14 0 0,-1 14-129 16,0 0 129-1,0 0 0-15,3-15 0 16,-3 15 0-16,0 0 0 15,0 0 0-15,0-16 0 0,0 16 0 16,0 0 0 0,-9-19 0-16,9 19 0 15,-19-16 0-15,8 2 0 0,-5-2 0 16,0-2 0-16,-1-3 129 15,-6-2-129-15,-4-2 0 16,-3-5 0 0,-1 0 129-16,-2 4-129 0,0-1 0 15,2 3 129-15,0 2-129 16,4 1 0-16,3 5 0 15,2 2 129 1,5 2-129-16,1 5 129 0,0-3-129 16,2 2 0-16,-5 1 0 0,2-1 0 15,1 0 129 1,-2 1-129-16,1-1 0 0,1 1 0 15,3-1 0 1,-1 2 0-16,14 6 0 0,-23-16 0 16,23 16 0-1,-18-15 0-15,18 15 0 0,-17-11 129 16,17 11-129-1,0 0 0-15,-16-9 0 0,16 9 0 16,0 0 0-16,0 0 0 16,0 0-129-16,0 0 129 15,0 0 0-15,0 0 0 0,0 0 0 16,0 0 0-1,0 0 0-15,0 0 0 16,0 0 0-16,0 0 0 16,0 7 0-16,0-7 0 0,-8 20 0 15,2-3 129-15,-1 3-129 16,-5 3 0-1,-1 5 0-15,-3 3 0 0,-1 1 0 16,-4 2 0-16,-1-1 0 16,-4 1 0-16,-1 3-129 15,2-2 129 1,-4-5-387-16,8 0-129 0,-10-22-2193 15,13 4-2322 1,2-8-387-16,16-4-258 0,-22-8-258 16</inkml:trace>
          <inkml:trace contextRef="#ctx0" brushRef="#br0" timeOffset="3860.0054">422 164 645 0,'0'0'1161'0,"0"-13"0"16,0 13 0-16,0 0-129 15,0 0 516-15,8-13-516 0,-8 13 129 16,10-13-645-16,-10 13 129 16,16-20-258-1,-16 20 129-15,16-20-387 0,-16 20 0 16,14-19 0-16,-14 19-129 15,0 0 387-15,10-13-258 16,-10 13 0 0,0 0 0-16,0 0 0 0,13-13 129 15,-13 13-258-15,0 0 258 0,14-6-258 16,-14 6 129-1,0 0 0-15,0 0 129 0,0 0 0 16,0 0 129 0,12 0 0-16,-12 0-129 0,0 0 258 15,0 0-129 1,0 0 0-16,0 0-129 0,-4 9 129 15,4-9-129 1,-12 14-129-16,12-14 129 0,-15 23 0 16,5-11-129-16,2 4 129 15,-2-4 0-15,-1 6 129 16,-1-6-129-16,3 2 0 0,9-14 0 15,-22 26-129 1,22-26 0-16,-24 24 0 16,12-14 0-16,12-10-129 15,-21 21 129-15,21-21-129 0,-17 17 129 16,17-17-129-1,0 0 129-15,-14 14 0 16,14-14-129-16,0 0 0 0,0 0 129 16,0 0-129-16,0-10-129 15,0 10 129-15,4-13 0 16,-4 13-129-1,5-13 129-15,-5 13 0 0,0 0 0 16,0 0 0-16,5-12 0 16,-5 12-129-16,0 0 129 15,10-14 0-15,-10 14-129 0,13-15 129 16,-13 15-129-1,12-15-129-15,-12 15 0 0,0 0-129 16,15-10 0 0,-15 10-129-16,0 0 258 0,0 0 0 15,0 0 0 1,0 0 258-16,-1 9 0 0,1-9 129 15,0 0 0 1,-10 20 129-16,10-20 0 0,-13 17 0 16,13-17 0-16,-16 24 0 15,16-24 0-15,-19 22 0 16,19-22 0-16,-20 23-129 15,20-23 129-15,-18 22-129 16,18-22 0-16,-17 21-129 16,17-21 129-16,-19 21-129 15,19-21 0-15,-19 16 0 16,19-16 0-16,-19 15 0 15,19-15 0-15,-18 15 0 16,18-15 0-16,-15 15 0 0,15-15 0 16,-16 18 0-1,16-18 0-15,-14 16 0 0,14-16 129 16,-10 15-129-1,10-15 0-15,0 0 129 0,-12 13-129 16,12-13 129 0,0 0-129-16,0 0 0 0,-9 13 0 15,9-13 0-15,0 0 0 16,-10 13-129-16,10-13 129 15,0 0-129-15,-10 12 129 0,10-12-129 16,0 0 0 0,0 0 0-16,0 0-129 15,0 0-258-15,0 0-2451 16,0 0-1806-16,0 0 129 0,0 0-387 15</inkml:trace>
          <inkml:trace contextRef="#ctx0" brushRef="#br0" timeOffset="-9840.0138">-986 688 1161 0,'0'0'1806'16,"0"0"-129"-16,0 0-387 16,0-7 258-16,0 7-387 0,0 0 129 15,0 0-258 1,0 0 129-16,3 10-129 15,-3-10 129-15,0 0-129 0,-5 15-258 16,5-15 0-16,-3 15-129 16,3 0 0-16,0-15 0 15,0 23-129 1,0-10-258-16,0 5 129 0,2-3-129 15,4 4-129-15,-2-5 0 16,2 1 129-16,-1-2-258 16,2-1 129-1,-7-12 0-15,8 17-129 0,-8-17 129 16,0 0-129-16,10 14 129 0,-10-14-129 15,0 0 0 1,0 0 129-16,3 12-129 0,-3-12 129 16,0 0-129-1,0 0 0-15,1 15 0 0,-1-15 129 16,0 0-129-1,0 0 0-15,0 0 0 0,3 13 0 16,-3-13 0-16,0 0-129 0,0 0-387 16,0 0-774-1,0 0-2322-15,0-9-1161 16,0 9-516-16,-4-17 129 15</inkml:trace>
        </inkml:traceGroup>
      </inkml:traceGroup>
    </inkml:traceGroup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8:21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1D838A-0553-48C2-B961-6BF275D3A884}" emma:medium="tactile" emma:mode="ink">
          <msink:context xmlns:msink="http://schemas.microsoft.com/ink/2010/main" type="writingRegion" rotatedBoundingBox="4020,11051 5339,11051 5339,11596 4020,11596"/>
        </emma:interpretation>
      </emma:emma>
    </inkml:annotationXML>
    <inkml:traceGroup>
      <inkml:annotationXML>
        <emma:emma xmlns:emma="http://www.w3.org/2003/04/emma" version="1.0">
          <emma:interpretation id="{24F11BB9-F4E4-4406-A234-713DB4F61E91}" emma:medium="tactile" emma:mode="ink">
            <msink:context xmlns:msink="http://schemas.microsoft.com/ink/2010/main" type="paragraph" rotatedBoundingBox="4020,11051 5339,11051 5339,11596 4020,11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A04AC5-96EC-4652-929C-2069C13F75C6}" emma:medium="tactile" emma:mode="ink">
              <msink:context xmlns:msink="http://schemas.microsoft.com/ink/2010/main" type="line" rotatedBoundingBox="4020,11051 5339,11051 5339,11596 4020,11596"/>
            </emma:interpretation>
          </emma:emma>
        </inkml:annotationXML>
        <inkml:traceGroup>
          <inkml:annotationXML>
            <emma:emma xmlns:emma="http://www.w3.org/2003/04/emma" version="1.0">
              <emma:interpretation id="{CBF89A92-230C-45F2-982C-5DFA6F31834E}" emma:medium="tactile" emma:mode="ink">
                <msink:context xmlns:msink="http://schemas.microsoft.com/ink/2010/main" type="inkWord" rotatedBoundingBox="4020,11051 5339,11051 5339,11596 4020,11596">
                  <msink:destinationLink direction="with" ref="{81578764-9CE6-4388-A84F-3E37801C1626}"/>
                </msink:context>
              </emma:interpretation>
            </emma:emma>
          </inkml:annotationXML>
          <inkml:trace contextRef="#ctx0" brushRef="#br0">140 0 1 0,'-26'13'1547'16,"5"-8"-128"-16,21-5-258 15,0 0-516-15,-17 8-258 16,17-8 0-16,0 0-258 15,-15 3-129-15,15-3 0 16,-13 0 129-16,13 0 129 16,-16 0 129-16,16 0 129 15,-18 0 0-15,18 0 129 0,0 0-258 16,-18 0 129-1,18 0-258-15,0 0 0 0,0 0 0 16,-12 0-258 0,12 0 0-16,0 0 0 0,-14 2 0 15,14-2 129 1,0 0 129-16,-14 0-129 0,14 0 387 15,0 0-258-15,0 0 129 16,-12 0 129-16,12 0-129 16,0 0 129-16,0 0-258 0,0 0 129 15,0 0 0 1,-17 0 0-16,17 0-129 15,0 0 0-15,0 0 129 16,0 0 0-16,0 0-129 0,0 0 0 16,0 0 129-1,0 0 0-15,0 0-129 16,0 0 129-16,11 8 0 0,-11-8-129 15,23 5 258-15,-11-5-258 16,8 2 0-16,-4-2 0 16,7 0 0-1,-4 0-129-15,2 0 0 0,-1 0 0 16,1 2-129-16,-1-2 129 15,-1 1-129-15,-1 1 129 16,1-2-129 0,-2 0 0-16,2 0 129 0,-2 0-129 15,-1 0 0-15,0 0-129 0,-2-3 129 16,-1 0 0-1,-13 3-129-15,23-3 129 0,-23 3-129 16,21 0 0 0,-21 0 129-16,21 0-129 0,-21 0 129 15,26 2-129 1,-11-2 129-16,2 0-129 0,1-3 0 15,1-5 0-15,-5-1-129 0,3 0-129 16,-17 9-258 0,25-12-516-16,-25 12-1419 15,0 0-1935-15,0 0-258 16,0 0 0-16</inkml:trace>
          <inkml:trace contextRef="#ctx0" brushRef="#br0" timeOffset="5140.0072">582 295 516 0,'0'0'2193'0,"0"0"129"15,0 0 258-15,-11 0-387 16,11 0-516 0,0 0 0-16,-21 0-258 0,21 0-129 15,-15 4-129-15,15-4-129 0,-16 7-129 16,16-7-258-1,-17 6-129-15,17-6 0 0,-20 7-129 16,20-7 0 0,-21 5 129-16,21-5-129 0,-24 3-129 15,24-3 0 1,-24 6 0-16,24-6 0 0,-19 3 0 15,19-3-129-15,-22 2 0 0,22-2 0 16,-21 0 0 0,21 0-129-16,-17 0 129 15,17 0 0-15,-19 0-129 16,19 0 0-16,-15 0 0 0,15 0 258 15,-18 3-258 1,18-3 0-16,-19 5 0 16,19-5 129-16,-17 4-129 15,17-4 0-15,-16 3 129 0,16-3-129 16,-12 3 0-16,12-3 129 15,-15 2-129 1,15-2 0-16,-16 2 0 0,16-2 0 16,-21 3 0-16,21-3 0 15,-24 1 0-15,24-1 129 16,-27 0-129-1,14 0 0-15,-1 0 0 0,14 0 0 16,-24 0 0-16,24 0 0 16,-21 1 0-16,21-1 0 15,-15 3 0-15,15-3 0 0,0 0 0 16,-14 2 0-1,14-2 0-15,0 0 0 0,0 0 0 16,0 0 0 0,0 0 0-16,-12 3 0 0,12-3 0 15,0 0 0 1,0 0 0-16,0 0 0 0,0 0 0 15,0 0 0-15,-14 1-129 16,14-1 129-16,0 0 0 16,0 0-129-16,0 0 0 0,0 0 0 15,0 0-129 1,0 0 0-16,0 0 0 15,-13 6-129-15,13-6-258 16,0 0-1161-16,0 0-3096 0,0 0-258 16,0 0-258-1,0 0-128-15</inkml:trace>
          <inkml:trace contextRef="#ctx0" brushRef="#br0" timeOffset="7700.0107">-7 79 129 0,'0'0'1806'0,"0"0"-129"16,0 0-129 0,0 0 0-16,0 0-516 15,0 0-129-15,0 0 0 16,0 0 258-16,0 0-387 15,0 0-129-15,-14 0 0 0,14 0-129 16,0 0 129 0,-22 5-129-16,22-5 258 0,-19 13-258 15,19-13 0 1,-24 13 0-16,24-13 0 0,-23 14-258 15,14-1 0 1,-7-5 0-16,16-8-129 0,-27 21-129 16,11-5 258-1,-4-1-258-15,1 2 0 0,-2 3 0 16,-1-3 0-16,2 0 0 0,2 0 0 15,-3-1 0 1,4-1 0-16,0 1 0 0,1-2 0 16,-2 0 0-1,3-1 0-15,-4 2 0 0,2-2 0 16,0-3 0-1,0 2 129-15,-1-4 0 0,3 2-129 16,0-5 129-16,0 2 0 16,15-7 0-16,-21 9 0 15,21-9 0-15,-16 5 0 16,16-5-129-1,0 0 0-15,0 0 129 0,0 0-129 16,0 0 0-16,0 0 0 16,0 0-129-16,0 0 129 15,0 0 0 1,0 0 0-16,0 0 129 0,0 0-129 15,0 0 0-15,0 0 0 0,0 0 0 16,9 0 129 0,-9 0-129-16,0 0 129 0,0 0-129 15,0 0 129 1,12-5-129-16,-12 5 129 0,0 0-129 15,0 0 129 1,15-4 0-16,-15 4-129 0,13-4 129 16,-13 4-129-1,18-5 0-15,-4 3 129 0,-1 1-129 16,2 1 129-16,1 0-129 15,5 0 129-15,0 0-129 16,5 1 129-16,0 2-129 0,2 0 129 16,1-2-129-1,4-1 0-15,-3 0 0 16,-2 0 0-16,0 0 0 15,-3-2-129-15,-3-1 129 0,-5 0 0 16,0-1 0-16,-17 4 0 16,18-3 0-1,-18 3 0-15,13 0-129 0,-13 0 129 16,0 0-129-16,14-1-129 15,-14 1-387-15,14-7-774 16,4 7-1548 0,-4-3-1806-16,-14 3-258 0,20-9 0 15</inkml:trace>
        </inkml:traceGroup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8:51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5857FE-DCC0-4457-AED1-A3015151A06A}" emma:medium="tactile" emma:mode="ink">
          <msink:context xmlns:msink="http://schemas.microsoft.com/ink/2010/main" type="inkDrawing" rotatedBoundingBox="5312,5921 6602,10735 6008,10894 4719,6080" semanticType="verticalRange" shapeName="Other">
            <msink:sourceLink direction="with" ref="{C516140C-3699-4610-8058-47388F1BDE51}"/>
            <msink:destinationLink direction="with" ref="{81578764-9CE6-4388-A84F-3E37801C1626}"/>
          </msink:context>
        </emma:interpretation>
      </emma:emma>
    </inkml:annotationXML>
    <inkml:trace contextRef="#ctx0" brushRef="#br0">20 25 1806 0,'0'0'2064'15,"0"0"-774"-15,0 0-129 0,0 0 0 16,0 0-258-16,0 0 129 0,0 0-129 16,-12-13-129-1,12 13 129-15,0 0 0 0,0 0 0 16,-9-13-387-1,9 13 0-15,0 0 0 0,0 0-129 16,0 0 0 0,0 0 129-16,0 0 0 0,1 11-129 15,-1-11 258-15,5 17 0 0,-5-17-129 16,6 29 0-1,-4-12-129-15,2 7 0 16,2 4-129-16,-3 7 0 16,1 2-129-16,2 5 129 0,-4 4-129 15,2 2 129 1,-1 2-129-16,-1 0 129 15,-2-3-129-15,3 1 129 16,-3-1-129-16,2 0 0 16,-2 1 129-16,1 1-129 0,-1 0 129 15,3 4-258 1,-1 3 258-16,3 1-258 0,1 6 258 15,-2 1-258 1,2 1 0-16,0 2 0 0,-2 0 0 16,1-3 0-1,-3-3 0-15,2-2 0 0,-1 0 0 16,3-2 129-1,-1-3 0-15,1-1 129 0,0 2-129 16,-2 2 0-16,2-1 0 0,-4 1 0 16,-2-3 0-1,0-4-129-15,0-2 0 0,0-3 129 16,-3-7-129-1,-2-2 0-15,3-6 0 0,1-4 0 16,0 1 0 0,1-3 0-16,0-2 129 0,2 0-129 15,3-3 0-15,0 1 0 16,0-3 0-16,1-2 129 15,-1-1-129-15,-5-14 0 16,7 24 0-16,-1-12 0 16,-3 4 0-16,3 1 0 15,-1 7 0-15,-1 3 0 16,4 0 0-16,-2 1 0 15,1 0 0 1,-2-3 0-16,-2-5 0 0,1-1 0 16,-4-19 0-16,7 18 0 0,-7-18 0 15,0 0 0 1,0 0 0-16,0 13 0 0,0-13 0 15,0 0 0 1,0 0 0-16,0 14 0 0,0-14 0 16,0 0 0-1,2 13 0-15,-2-13 129 0,0 0-129 16,0 0 0-1,0 0 129-15,0 0-129 0,0 0 0 16,0 0 129-16,0 0-129 16,0 0 0-16,0 0 129 15,0 0-129-15,0 0 0 0,0 0 0 16,0 0 0-1,0 0 0-15,0 0 0 16,0 0 0-16,0 0 0 16,0 0 129-16,0 0-129 0,0 0 0 15,0 13 0-15,0-13 0 16,0 0 129-1,0 0-129-15,6 16 0 0,-6-16 129 16,12 20-129-16,-3-8 0 16,1 5 129-16,5 2-129 15,2 6 129 1,2 3-129-16,3 3 0 0,1 4 129 15,3 3-129-15,-2 3 129 16,3 0-129-16,0 2 0 16,0 0 0-16,3-3 0 0,-1 3 0 15,1 1 129 1,0-1-129-16,1 6-129 0,0-1 258 15,-3 1-258 1,0-1 258-16,0-1-258 0,-4-4 258 16,1-1-258-1,-4-6 258-15,0-7-129 0,-2-3 0 16,-1-1 0-1,-1-4 0-15,-1-1 129 0,1-2-258 16,-3 2 258-16,1-3-258 0,-1 1 129 16,-4-2 0-1,1-2 0-15,-3-1 0 16,-8-13 0-16,15 18 0 15,-15-18 0-15,0 0 0 0,17 15 0 16,-17-15 0 0,15 8 0-16,-15-8 0 15,17 10 0-15,-17-10 0 0,20 11 0 16,-20-11 0-16,13 10 0 15,-13-10 0-15,0 0 0 16,0 0 0 0,0 0 0-16,0 0 0 0,11 13 0 15,-11-13 0-15,0 0 0 16,0 0 0-16,0 0 0 15,7 14 0 1,-7-14 0-16,5 13 0 0,-5-13 0 16,7 14 0-16,-7-14 129 0,0 0-129 15,8 18 0 1,-8-18 0-16,0 0 0 0,0 0 0 15,0 0 0 1,0 0-129-16,0 0 129 0,6 12 0 16,-6-12 0-1,0 0 0-15,3 19 0 0,-3-19 0 16,4 17 0-1,-4-17 0-15,6 12-129 0,-6-12 0 16,0 0-129-16,0 0-774 16,0 0-3999-16,-4-10-129 15,-6-9-516-15,-3-3-258 0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2T15:18:59.9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578764-9CE6-4388-A84F-3E37801C1626}" emma:medium="tactile" emma:mode="ink">
          <msink:context xmlns:msink="http://schemas.microsoft.com/ink/2010/main" type="inkDrawing" rotatedBoundingBox="622,13663 3507,5324 6165,6244 3280,14583" semanticType="callout" shapeName="Other">
            <msink:sourceLink direction="with" ref="{CBF89A92-230C-45F2-982C-5DFA6F31834E}"/>
            <msink:sourceLink direction="with" ref="{175857FE-DCC0-4457-AED1-A3015151A06A}"/>
          </msink:context>
        </emma:interpretation>
      </emma:emma>
    </inkml:annotationXML>
    <inkml:trace contextRef="#ctx0" brushRef="#br0">3732 74 774 0,'0'0'1161'0,"0"0"-387"15,0 0-387-15,0 0-129 16,0 0-129 0,0 0 0-16,0 0 516 0,0 0 0 15,0 0 129-15,0 0 258 16,-4 9 0-16,4-9 258 15,-17 13-129 1,17-13 0-16,-31 17 0 0,14-4-129 16,-9-6 0-16,3 6 0 0,-9-4-387 15,5 7 129 1,-9-4-258-16,2 7-129 0,-4-3-129 15,-1 5 129 1,-3 1-129-16,0 4 0 0,-3-1-129 16,0 4 0-1,-4-4 0-15,1 5 129 0,-1-3-129 16,3 2 0-1,-2 0-129-15,-1 2 129 0,-3 2 0 16,7 0 0-16,-1 1-129 16,0 2 129-16,1 5 129 15,3 2-258-15,-1 2 129 0,3 1 0 16,-2 2 0-1,1 3-129-15,-2 5 129 16,-1 5-129-16,-1 6 0 16,2 6 0-16,-2 4 0 0,1 5 129 15,0 5 0-15,6 3 0 16,0-3 129-1,7-1 0-15,4-5-129 0,5-1 0 16,4-4 0-16,4 1 129 16,4-2-258-16,4-4 0 15,0-2 0 1,2 3 129-16,-2 0-129 0,0-1 0 15,1-6 129-15,-2-3-129 16,-2-9 129-16,0-2-129 16,-3-4 129-16,2-3-129 0,-4-9 129 15,4 2 0 1,-5-1-129-16,-2 3 129 0,-4 1-129 15,1 7 0 1,-3 1 0-16,-3-2 129 0,-2 1-129 16,-3-4 0-1,-1-1 0-15,0 0 0 0,-1-4 0 16,-1-1 0-1,-4 0 0-15,-1 5 0 0,-4 3 0 16,-1 1 0-16,-1 0 0 0,-2 1-129 16,1 2 258-1,2-1-258-15,0 3 129 16,5-4 0-16,3 4 0 15,2 2 0-15,0 5-129 0,-1 3 258 16,4 2-258 0,-2 1 129-16,-1-1 0 15,1-3 0-15,-1-2 0 0,1-5 0 16,0-7 0-16,5-3 0 15,0-5 0-15,0-3 0 16,1 1 0 0,-1 0 0-16,1-4 0 0,-2 3 0 15,-2 1 0-15,1 1 0 16,1-5 0-16,1 1 0 15,2-4 0 1,6 1 0-16,3 0 0 0,1 1 0 16,0 4 0-16,1 0 0 0,0 5-129 15,0 8 129 1,2 0 129-16,-5 5-258 0,0-1 258 15,0 0-258 1,1-1 258-16,0-1-258 0,-1-2 258 16,0-3-129-1,0-1 0-15,2-1-129 0,-1-1 129 16,1-4 0-1,1 3 0-15,2 0 0 0,1 0 0 16,-1-1 0-16,5-1-129 16,-1-1 129-16,0 5 0 15,0-3 0-15,1-2 0 0,1-2 0 16,0-6 0-1,-1-4 0-15,4-4 0 16,-1-6 0-16,5-16 0 16,0 17-129-16,0-17 129 15,9 6 0-15,-9-6-129 0,23 6 129 16,-7 3 0-1,3 3 0-15,-2 6 0 0,2 5 0 16,0 4 0 0,-3 1 0-16,-2 2 0 0,-2 1 0 15,-4-1 129 1,-2 1-258-16,-1-4 129 0,-3 1 129 15,1-2-129 1,1 0 0-16,-2 2 0 0,4-2 0 16,3-3 0-16,4 0 0 0,4-1 0 15,4-2-129 1,2-2 129-16,6 0 129 0,4 1-258 15,2-4 129 1,0 1 0-16,-1-1 129 0,0-2-258 16,-2-2 258-1,2-6-258-15,0-1 258 0,1-1-129 16,-1-1 0-1,4 2 0-15,4 3 0 0,3 5 0 16,4 3 0-16,0 9 0 16,1 4 0-1,-1 3 0-15,0 3 0 0,-1-1 129 16,-1-3-258-16,-5-3 387 15,1-4-1032 17,0 1 129-32,-8-5-387 0,4-1 258 15,-39-18 0-15,0 0 774 0,62 32-774 0,-37-21-129 16,5 7 0-1,-9-5 645-15,0-6 258 0,1-1 0 16,-2-1 0 0,2-5 0-16,-4 0 0 0,1 0-129 15,-1 0 129 1,-3-5 0-16,0-2 0 0,-1-1 0 15,-1 1 0 1,0-2 0-16,1 1 0 0,5-3 0 16,-1 0 0-16,1 0 0 15,5-2 0-15,1 5 129 16,2-2-129-16,0 3 129 0,-2 0-129 15,4 4 0 1,-8 3 129-16,2 0-129 16,-3 3 0-16,-2 4 0 15,-2 1 0-15,1 2 0 0,-1 0 0 16,2-2 0-1,-3 1 0-15,3 1 0 16,0-5-129-16,-2-1 129 0,0-2 0 16,-16-2 0-16,24 2 0 15,-24-2 0-15,18 0 0 16,-18 0-129-1,12-2 129-15,-12 2 0 0,0 0 0 16,13-2 0-16,-13 2 0 16,0 0 0-16,0 0 0 15,0 0 0-15,0 0 129 0,0 0-129 16,0 0-129-1,0 0 129-15,0 0 0 0,0 0 0 16,0 0 0 0,0 0-129-16,0 0 129 0,3-16 0 15,-3 16 0 1,8-20-258-16,-4 6 258 0,7-7 1290 31,-4-10-387-31,7-1 129 16,-8-26-774-16,14 12-258 15,-14-20 0 1,12 14 0-16,-12-17 129 15,12 18-1290-15,-11-2 258 16,9 8-129-16,-5 10 903 0,3 3 258 16,-4 2-258-1,3 0 258-15,-3 0-258 16,-3-3 129-16,0-3 0 15,-3-3 0-15,0-2 0 0,-4-2 0 16,0 1 0-16,-5-2 0 16,0 1 0-1,-3 1 0-15,0 1 0 0,0 1 0 16,0-3 0-16,-1-3 0 15,0-4-129-15,0-1 258 16,-2-8-258 0,-3 0 129-16,1-2-258 0,-5 0 516 15,0 4-516-15,0 3 258 0,1 3 258 16,1 4-516-1,4 3 516-15,3 1-516 0,3-3 516 16,6-2-516 0,0-6 516-16,5 1-516 0,5-9 258 15,5 2 0 1,2-1 0-16,-1 0 0 0,3 7 0 15,1-1 0 1,-4 8 0-16,-1 1 258 0,1-5-258 16,-2-2 0-16,-2-2 129 15,1-8-129-15,-1-15 129 16,0-2 0-16,3-4-129 0,-2 1 129 15,5 6 0 1,-1 5 0-16,2 8-129 16,0 9 129-16,3 15-129 15,-1 4 0-15,2 7 0 0,-2 0 0 16,1-3 129-1,2-5-129-15,-1-1 0 16,0-2 0-16,-2 0 129 0,-4 1-129 16,-1 0 129-16,-3 1-258 15,0 5 129-15,-8 0 129 16,1-2-258-1,-3-1 258-15,-3-5-129 0,3-6 0 16,-1-7 0-16,-1-4 0 16,1-2 0-16,2 1 0 15,-2 3 0-15,-1 2 129 0,5-1-129 16,-3 3 0-1,3 3 0-15,1 2 0 0,1 2 0 16,-1-6 0 0,2 0 129-16,-1-19 903 31,6 9-129-31,-6-5 0 15,4 9 129 1,-12 57-129-16,0 0-903 0,13-120 903 0,-11 61 0 16,4 5 129-16,-6 18-1161 15,0-2 129-15,0 0 0 16,-6 3-129-16,4-2 129 15,-2-1-129-15,3 5 129 16,-1 4-129-16,0 3 129 16,0 5-129-16,2 3 0 15,0 2 129-15,0 16-129 16,0-22 129-16,7 7-129 15,2-3 258-15,3-2-258 16,3-6 258-16,2-8-129 0,0-2 0 16,4-4 0-1,-1-3 129-15,-1 0-129 0,1 1 0 16,0 0 0-1,-1-2 0-15,1 1 129 0,5 0-129 16,2 0 0 0,-2 5 129-16,2 43-129 0,-2 63-774 15,7-99-129 1,-7-9 0-16,4 9-129 15,3-8 1032 17,-1 0 129-32,-31 39-1032 31,72-137 0-31,-34-8 774 0,-12 104 129 15,8 12 0 1,-11-6 0-16,-5 16-1032 16,-5 0 0-16,-13 19 903 0,12-19 129 15,-12 19 0-15,19-24 0 16,-8 7 0-16,4-3 0 15,1-2 0 1,1 1 0-16,-3-1 0 0,1 4 0 16,-5 1 0-16,-1 1 0 15,-5 2 0-15,-4 14 0 16,3-21 0-1,-3 7 0-15,0 0 0 0,0-3 0 16,0-4 0-16,0 3 0 0,0 0 0 16,0-1 0-1,3 3 0-15,1 1 0 0,-4 15 0 16,3-21 0-1,-3 21 0-15,3-17 0 0,-3 17 0 16,4-14 0 0,-4 14 0-16,9-18 0 0,-9 18 0 15,11-19 0-15,-11 19 0 0,12-17 0 16,-12 17 0-1,0 0 0-15,0 0-129 16,12-13-129-16,-12 13-774 16,-3 13-2580-16,3-13-1290 0,-14 28-129 15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21:37:59.093"/>
    </inkml:context>
    <inkml:brush xml:id="br0">
      <inkml:brushProperty name="width" value="0.21167" units="cm"/>
      <inkml:brushProperty name="height" value="0.21167" units="cm"/>
      <inkml:brushProperty name="color" value="#FFD965"/>
      <inkml:brushProperty name="fitToCurve" value="1"/>
    </inkml:brush>
  </inkml:definitions>
  <inkml:traceGroup>
    <inkml:annotationXML>
      <emma:emma xmlns:emma="http://www.w3.org/2003/04/emma" version="1.0">
        <emma:interpretation id="{563049C3-DE69-4B44-879C-616197CA66F8}" emma:medium="tactile" emma:mode="ink">
          <msink:context xmlns:msink="http://schemas.microsoft.com/ink/2010/main" type="writingRegion" rotatedBoundingBox="17605,7998 17620,7998 17620,8013 17605,8013"/>
        </emma:interpretation>
      </emma:emma>
    </inkml:annotationXML>
    <inkml:traceGroup>
      <inkml:annotationXML>
        <emma:emma xmlns:emma="http://www.w3.org/2003/04/emma" version="1.0">
          <emma:interpretation id="{B710C86A-4FD1-4CB0-AA2A-59600A108FEF}" emma:medium="tactile" emma:mode="ink">
            <msink:context xmlns:msink="http://schemas.microsoft.com/ink/2010/main" type="paragraph" rotatedBoundingBox="17605,7998 17620,7998 17620,8013 17605,8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C105BE-25C6-4318-A271-AC5EC5BB1BAF}" emma:medium="tactile" emma:mode="ink">
              <msink:context xmlns:msink="http://schemas.microsoft.com/ink/2010/main" type="line" rotatedBoundingBox="17605,7998 17620,7998 17620,8013 17605,8013"/>
            </emma:interpretation>
          </emma:emma>
        </inkml:annotationXML>
        <inkml:traceGroup>
          <inkml:annotationXML>
            <emma:emma xmlns:emma="http://www.w3.org/2003/04/emma" version="1.0">
              <emma:interpretation id="{76EF9F9F-39A6-411E-BB04-BAE0363B9464}" emma:medium="tactile" emma:mode="ink">
                <msink:context xmlns:msink="http://schemas.microsoft.com/ink/2010/main" type="inkWord" rotatedBoundingBox="17605,7998 17620,7998 17620,8013 17605,8013"/>
              </emma:interpretation>
            </emma:emma>
          </inkml:annotationXML>
          <inkml:trace contextRef="#ctx0" brushRef="#br0">13866 0 0 0,'0'0'0'0,"0"0"0"0,0 0 0 0,0 0 0 0,0 0 0 0,0 0 0 0,0 0 0 0,0 0 0 0,0 0 0 0,0 0 0 0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18:02:33.1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608 7616 1 0,'-114'13'515'0,"114"-13"-128"15,0 0 129-15,0 0-258 16,0 0 387-16,0 0 129 15,0 0 129-15,0 0-129 0,0 0 129 16,-97 0 129-16,97 0-129 16,0 0 0-16,0 0-129 15,0 0-258-15,0 0-129 16,0 0 129-16,0 0-258 15,0 0-129-15,0 0 0 16,0 0 0-16,0 0 258 16,0 0-258-16,0 0 129 15,-89 0-129-15,89 0 129 16,0 0 129-16,0 0-129 15,0 0-129-15,0 0 0 16,0 0 0-16,-34 139-129 0,34-139 258 16,-38 148-258-16,30-59 0 15,8-89 129-15,-34 169-129 16,34-169 129-16,-46 139 129 15,46-139 0-15,0 0 0 16,-34 98 258-16,34-98-129 16,0 0 129-16,0 0 0 15,0 0 0-15,0 0-129 16,0 0-129-16,-114 0-129 15,114 0 258-15,0 0-258 16,0 0-129-16,0 0 129 16,0 0-129-16,0 0 129 15,0 0-129-15,0 0 129 0,-9-123-129 16,9 22 0-16,34-13 129 15,0-55 0-15,46 0-129 16,-8-38 129 0,34-17-129-16,-1-21 129 0,9-5-129 15,22 14 129-15,3-1 0 16,30-12 0-16,8-9 0 15,18 1-129-15,-1-35 258 16,17-29-129-16,5 30 0 16,3-56 0-16,39 5 0 15,-13-9 0-15,38 9-129 16,8-9 258-16,47 56-258 15,17-18 129-15,4 26 0 0,13 16 0 16,29 31-129 0,-12 24 0-16,-1 30 0 15,-16 22 0-15,-9 37 0 16,18 25 129-16,-18 39-129 0,4-4 0 15,-3 7 0-15,7 22 0 16,18-8 0-16,12-13 0 16,5 0 258-16,8-5-258 15,28 1 129-15,-7-13-129 16,34 34 129-16,-13-9 0 15,5 17-129-15,-26 13 0 16,-4 21 129-16,-5 0-129 16,-37 4 0-16,-9 30 129 15,-25 12-129-15,-9 14 0 16,-20 3 0-16,-9-4 0 15,12 26 0-15,-29-1 0 16,0 30 129-16,21 17-129 0,-13-8 129 16,1 16-129-16,-1 13 0 15,-17 30 0-15,-8-22 0 16,-33 9 0-16,-1-21 129 15,-38 13-258-15,-34-13 258 16,-8 16-129-16,-29-3 0 16,-18-5 0-16,14 5 0 15,-39-1 0-15,0 5 129 16,0-4-129-16,-17 24 0 15,-8-11 0-15,4 7 129 16,-4 26-258-16,-17-12 258 16,-30 37-129-16,9-8 0 15,-26 12 129-15,5-12-129 0,-5 17 0 16,-8 8 0-16,0-37 129 15,0 28-258-15,0-28 258 16,0-10 0 0,0-24-258-16,-21-5 258 0,13-29-129 15,-1-5 0-15,1-38-129 16,8-101 129-16,-34 131-129 15,34-131 0-15,0 0 0 16,0 0-258-16,-17 123-258 16,17-123-387-16,0 0-387 15,0 0-1419-15,26 97-2193 16,-26-97-258-16,97 72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18:02:33.19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</inkml:brush>
  </inkml:definitions>
  <inkml:trace contextRef="#ctx0" brushRef="#br0">5274-817 2193 0,'-46'-8'4128'16,"33"25"0"-16,-4 12-2838 16,-25-12-129-1,13 30-516-15,-18-18 516 0,18 34-387 16,-18-16 258-16,30 16-774 15,-8-3 129-15,21 11-258 16,4-11 0-16,33-10 129 16,14-7-129-16,16-27 129 15,13-16 129-15,13-25-129 16,8-43 0-16,0-3 129 15,-8-22-258-15,-13-13 258 0,-17-4-258 16,-21 9 0-16,-25 8 0 16,-13 17 129-1,-34 12-129-15,-17 18 0 16,-25 8 0-16,-4 29 0 0,-17 9 129 15,4 13-129-15,4 29 0 16,1 17 258-16,16 5-129 16,17 16-258-16,21 5 129 15,26-1-129-15,12 1 129 16,34-14-129-16,25-20 129 15,22-13-258-15,8-21 258 16,8-17-129-16,13-21 0 16,-8-26 129-16,-9-16-129 15,-13-13 258-15,-16-13-387 16,-22 1 129-16,-20-1 0 15,-26 13 0-15,-21 4 129 16,-26 13-387-16,-25 16 258 0,-16 14-129 16,-18 20 129-16,-16 9 0 15,-9 26 0-15,8 29 0 16,-4 17 0-16,13 21 0 15,13 12 0-15,16 14 0 16,22-1 0-16,29 0 0 16,26-8 0-16,16-21 0 15,30-22 0-15,21-20 129 16,17-26-129-16,13-21 129 15,8-38-129-15,5-30 258 16,-9-12-258-16,-13-13 129 16,-8-13-129-16,-17 1 258 15,-22-1-258-15,-24 13 129 0,-9 4-129 16,-34 22-129-16,-17 8 258 15,-12 21-258-15,-9 4 129 16,-8 30-129-16,-5 4 129 16,14 38 129-16,7 17-258 15,9 12 129-15,22 9 0 16,11 13 0-16,22 0 129 15,30-5-258-15,17-8 258 16,16-17-129-16,13-25 129 16,8-21-129-16,1-13 0 15,4-17 258-15,-5-29-387 16,-21-14 387-16,-12-20-258 15,-13 0 0-15,-17 0-129 0,-17-1 258 16,-4 9-258-16,-21 9 0 16,-25 4 258-1,-1 21-258-15,-12 17 0 16,-4 16 129-16,4 10 0 0,-5 33 0 15,5 17-129-15,13 8 258 16,16 22 0-16,13-1-258 16,17 1 258-16,9-5-258 15,20-8 258-15,22-22-129 16,12-12 129-16,1-21-387 15,8-17 258-15,-1-25 258 16,-3-21-387-16,-17-5 387 16,-5-21-387-16,-16 0 129 15,-18-4 0-15,-12 13 0 16,-12 8-129-16,-22 21-129 15,-13 21 258-15,-12 13-258 16,0 30 0-16,-13 21-129 0,17 33-516 16,-8-16-903-16,42 20-2967 15,8 5-387-15,18-17-387 16</inkml:trace>
  <inkml:trace contextRef="#ctx0" brushRef="#br0" timeOffset="1">11547-4097 2451 0,'0'0'2193'0,"0"0"387"16,-21-16-258-16,21 16-129 16,0 0-387-16,0 0-258 15,-8-30-516-15,8 30 0 16,0 0-516-16,0 0 0 15,0 0 0-15,-30-21-129 0,30 21-258 16,-38-4 258-16,4-1-129 16,1 5 0-16,-10 0 129 15,-12 13-129 1,-12 0 129-16,-5 12-129 0,-17 5 258 15,-4 25-387-15,-29 8 129 16,-13 13-129-16,-17 17 0 16,-5 25 129-16,-7 5-129 15,-10 29 129-15,-7 9-129 16,3 25 129-16,5 0 0 15,13 33 0-15,8 10 0 16,16 16 0-16,27 8 0 16,20 14-129-16,42-5 258 0,35 4-258 15,24-8 0 1,60-9 0-16,38-29-129 15,42-22 129-15,47-24-129 16,33-43 0-16,30-21 0 0,29-39 0 16,22-33 0-16,16-38 0 15,18-21 0-15,-1-38 129 16,5-25 0-16,-5-22-129 15,-16-25 0-15,-9-13 129 16,-21-21 0-16,-26-4-129 16,-33-8 0-16,-26-9 129 15,-33-8-129-15,-30-5 129 16,-34-8-129-16,-37-9 129 15,-35-12-129-15,-33 0 129 16,-30-13 0-16,-47-8-129 16,-45 16 129-16,-27 9 0 15,-28 13 0-15,-26 16-129 0,-17 18 0 16,-9 29 0-16,-3 21-129 15,-1 22 258-15,9 16-387 16,8 17 129-16,17 17-258 16,9 0-129-16,37 38-774 15,-16-8-2709-15,42 29-1032 16,0 17-516-16,25 34-129 15</inkml:trace>
  <inkml:trace contextRef="#ctx0" brushRef="#br0" timeOffset="2">13064-310 903 0,'0'0'2193'0,"0"0"-387"15,0 0 0-15,0 0-387 16,0 0-516-16,0 0-129 16,0 0-387-16,8 13-129 15,-8-13 129-15,13 29 0 16,0 1 129-16,-13-30-129 15,33 55 258-15,-7-17-129 16,3 9 0-16,9 3-129 16,5 22 0-16,7 0 129 15,14 17-258-15,3 8 0 16,1 13-129-16,12 8 129 0,13 22-129 15,-9 3 258-15,18 9-129 16,-5 9 0-16,0 12-129 16,5-4 129-16,-1 9 0 15,0-9-258-15,5-4 258 16,-5-9-129-16,9 1 258 15,-9-10-129-15,14 1 0 16,-6-4 0-16,5 4-129 16,-4 0 129-16,4 4 0 15,0-8-258-15,0 4 258 16,-8 0-258-16,0-17 129 15,-5 0 0-15,-4-5 129 16,-4-7 0-16,0-9-129 0,-13-13 129 16,-4-4-129-16,-4-9 129 15,-4 9 0 1,-5-8 0-16,-4-5-258 15,-4 5 129-15,0-1-129 0,-4-4 129 16,-5 1-129-16,1-5 0 16,-5-9 129-16,-4-12-258 15,0-8 129-15,-9-9 0 16,-3-8 0-16,-1-9-129 15,-25-21 0-15,21 33-387 16,-21-33-258-16,0 0-774 16,0 0-2709-16,0 0-774 0,0 0-258 15,-29 0 517 1</inkml:trace>
  <inkml:trace contextRef="#ctx0" brushRef="#br0" timeOffset="3">16849 5463 1032 0,'0'0'1548'0,"0"0"0"16,0 0 0-16,0 0-258 0,0 0-258 15,0 0-129-15,0 0-258 16,0 0 0-16,0 0 0 15,0 0-258-15,0 0 129 16,0 0-387-16,0 0 129 16,0 0 0-16,0 0 129 15,0 0-258-15,0 0 129 16,0 0-129-16,-26 0 129 15,26 0 129-15,0 0-258 16,-34 22 129-16,34-22 0 16,-38 29 0-16,17-8 258 15,-12 5-258-15,7 3 0 16,-8 5-129-16,-4 0 129 0,-4 4 0 15,-4 4-129-15,-1 0 0 16,-3 9 129-16,-5-4 0 16,0 3 0-16,-4 1 129 15,4 4-129-15,0-9 129 16,4 5-129-16,-4-9 0 15,9 5-129-15,-1-18 0 16,1 18 0-16,-1-17-129 16,-3-1 129-16,3-8-129 15,1 0 0-15,3 5 129 16,5-9-129-16,0 0 129 15,9-5 0-15,3 5-129 0,26-17 129 16,-33 9 0-16,33-9-129 16,0 0 129-1,0 0-129-15,0 0 0 16,0 0 0-16,0 0 0 0,0 0 0 15,0 0 0-15,0 0 0 16,0 0 0-16,0 0 129 16,0 0-129-16,17 12 0 15,-17-12 0-15,0 0 0 16,0 0 0-16,0 0 0 15,0 0 129-15,25 0-129 16,-25 0 0-16,0 0 0 16,0 0 0-16,0 0 0 0,0 0 0 15,0 0 0 1,0 0 129-16,0 0-129 15,0 0 0-15,0 0 0 16,0 0 0-16,0 0 129 0,0 0-129 16,0 0 0-16,0 0 0 15,0 0 0-15,0 0 0 16,0 0 0-16,0 0 0 15,0 0 0-15,25 21 0 16,-25-21 0-16,0 0 0 16,38 34 0-16,-12-17 129 15,3-8-129-15,9 7 0 16,4 6 0-16,5-1 129 15,12 4-129-15,4 0 0 16,5 9 0-16,8 4 0 16,4 5 0-16,5 12 0 15,-1-5 0-15,1 5 0 0,-1 4 0 16,1 1-129-16,3-1 258 15,-12-4-129-15,5 4 0 16,-5-4 0-16,0 0 129 16,0 0-258-16,0 4 258 15,-4-4-129-15,-1 0 0 16,-7 12 0-16,-1-3 0 15,1 3 0-15,-5 1-129 16,-4 0 258-16,-5-5-258 16,1-4 129-16,4 4-129 15,-9-3 129-15,5-14 129 16,0 9-129-16,4-8 0 15,4 8 0-15,4-9 0 0,5 5-129 16,-1 4 129-16,5-9 0 16,4 9 0-16,0 4-129 15,0 5 129 1,-4-5 0-16,0-4 0 0,-9 4 0 15,5 0 0-15,-9-4 0 16,0 0 129-16,-4-9-258 16,0 5 258-16,-9-9-129 15,-8 5 0-15,9-9 129 16,-9 0-129-16,-4-4 0 15,-5-9 0-15,-3 5 129 16,-1-9-129-16,-25-21 0 16,38 38 0-16,-38-38 0 0,25 34 0 15,-25-34 0 1,21 34 0-16,-21-34 0 15,22 46 0-15,-14-25 0 16,-4 9 0-16,-4-30 0 0,17 50 0 16,-17-50 0-16,17 43 0 15,-17-43 0-15,17 34 0 16,-17-34 129-16,25 29-129 15,-25-29 0-15,30 26-129 16,-30-26 129-16,29 21 0 16,-29-21 0-16,34 17 0 15,-34-17-129-15,30 12 129 16,-30-12 0-16,0 0 0 15,34 4-129-15,-34-4 129 16,0 0 0-16,25 13 0 16,-25-13 0-16,0 0 0 15,29 4 0-15,-29-4 0 0,0 0 0 16,26 13 0-16,-26-13 0 15,0 0 0-15,0 0 0 16,0 0 0-16,34 8-129 16,-34-8 258-16,0 0-258 15,0 0 129-15,29 17-129 16,-29-17 129-16,30 13-258 15,-30-13-129-15,25 9-774 16,-25-9-2193-16,0 0-1419 16,0 0-387-16,0 0 129 15</inkml:trace>
  <inkml:trace contextRef="#ctx0" brushRef="#br0" timeOffset="4">16756 5337 1 0,'21'-30'1160'0,"-21"30"259"0,0 0 0 15,0 0 258-15,25-25 0 16,-25 25-387-16,0 0-129 16,0 0-258-16,0 0-129 15,0 0-129-15,0 0 0 16,0 0-258-16,0 0-129 15,0 0 258-15,0 0-258 16,-13 0 129-16,13 0 129 16,-33-9-129-16,3 1 0 15,-4 8 0-15,-21-13 129 16,-4 13-129-16,-21-4 0 15,-4 4-129-15,-18 0 129 16,-3 13 0-16,-18-5-129 0,-4 17 0 16,-8-8 0-16,8 13-129 15,-4-5 0 1,9-4 0-16,4-4 0 15,8 0 0-15,8-8-129 0,14-1 129 16,8 5 0-16,3-9-129 16,6 0 129-16,3 5-129 15,9-5 129-15,0 9-129 16,8-5 0-16,-8 5 129 15,8-5-129-15,5 1 0 16,-1-1 0-16,5 9 0 16,-4-13 0-16,3 13 0 0,5-4 0 15,5-5 0 1,3 9 0-1,0 0 129-15,9-9-129 0,21-8 0 16,-33 26 0-16,33-26 0 16,0 0 0-16,-26 21 129 0,26-21-129 15,0 0 129-15,0 0 0 16,0 0 129-16,0 0-129 15,13 21 0-15,-13-21 129 16,0 0-129-16,29 4 0 16,-29-4 0-16,0 0-129 15,30 17 129-15,-30-17-129 16,0 0 0-16,0 0 0 15,34 34 0-15,-34-34 0 16,0 0 0-16,34 34 0 16,-34-34 0-16,33 25 0 15,-33-25 0-15,38 34 0 0,-12-26 0 16,-1 14 0-16,5-6 0 15,-5 10 0-15,9-5 0 16,0 9 0-16,-5-1 0 16,13 5 129-16,1-4-258 15,-1 12 258-15,0-8-258 16,5-1 129-16,-5 1-129 15,9-4 0-15,-1-5-129 16,1 1-258-16,0-14-129 16,20 14-1161-16,-16-14-2709 15,9 1-516-15,8-5 0 16</inkml:trace>
  <inkml:trace contextRef="#ctx0" brushRef="#br0" timeOffset="5">13220 7 1548 0,'0'0'1548'16,"0"0"-387"-16,0 0 129 16,-4 26-129-16,4-26-258 15,4 33 0-15,-4-33 129 0,17 51-129 16,-9-26-129-16,9 26 129 15,-8-9-258-15,16 18-129 16,-8-5 0-16,13 21-129 16,-1 12 0-16,13 10 129 15,-4 16-258-15,9 0-129 16,-1 13 129-16,5 8-258 15,0 0 129-15,-5 13 0 16,1-4-258-16,-1-9 129 16,-4 9 0-16,-8-13 0 15,0 0 0-15,0-13 129 16,-5 0 0-16,1-8 258 0,-5-17-258 15,5-4 0-15,-13-13 129 16,8-4 0-16,-4-13 0 16,0-4-129-1,-8-13 0-15,8 9-129 0,-12-13 129 16,3-4 0-16,1-5 0 15,-5-7 258-15,-8-22-258 16,9 46 258-16,-9-46-129 16,4 25 0-16,-4-25 0 15,0 0 0-15,0 21-129 16,0-21 129-16,-8 30-129 15,8-30 0-15,-13 25-129 16,13-25 129-16,-34 43 0 0,17-14 0 16,-4-3-129-1,0 7 129-15,-9 1 0 16,1 4 0-16,-5 9-129 15,-4 3 129-15,-4 10-129 0,-5 3 258 16,-8 13-516-16,-4 4 516 16,-4 13-258-16,-9 5 0 15,0 3 129-15,-4 5-129 16,0-1 0-16,0-3 129 15,4 8 0-15,1-13-129 16,-1 9 0-16,4-9 0 16,5 0 0-16,4-8 0 15,4-5 0-15,8 1 0 16,9-13-129-16,4-13 129 15,9-13-129-15,8-12 0 16,9-13-516-16,8-21-774 16,0 0-3096-16,0-17-516 0,0-12-129 15,0-5 1-15</inkml:trace>
  <inkml:trace contextRef="#ctx0" brushRef="#br0" timeOffset="6">13131 7 774 0,'0'0'1032'15,"0"0"129"-15,0 0-258 0,26 21 129 16,-26-21 0-16,0 0 0 16,0 0 0-16,0 0-387 15,0 0 0-15,0 0-129 16,0 0-387-16,0 0-129 15,0 0-129-15,0 0-258 16,0 0 258-16,0 0-129 16,0 0-129-16,0 0 0 15,0 26 129-15,0-26-129 16,0 0-258-16,0 0-387 15,0 0-258-15,0 0-387 16,0 0-774-16</inkml:trace>
  <inkml:trace contextRef="#ctx0" brushRef="#br0" timeOffset="7">13229-187 774 0,'0'0'1548'16,"-13"0"-387"-16,13 0-387 15,0 0-387-15,0 0-645 0,0 0-516 16,0 0-516-16,0 0-903 16</inkml:trace>
  <inkml:trace contextRef="#ctx0" brushRef="#br1" timeOffset="8">13541-60 2322 0,'0'-38'3483'0,"0"38"-1935"16,0-43-903-16,0 9-129 15,0 34 258-15,-4-42 129 16,4 42-129-16,-4-51-258 15,4 51 0-15,-5-54-129 0,5 54 129 16,0-47 0 0,0 47 0-16,-4-34-129 15,4 34-129-15,0 0 0 16,0 0 129-16,0 0-129 15,0 0-129-15,-25-17 0 0,25 17-129 16,0 0 129-16,0 0 0 16,0 0 129-16,0 0 258 15,0 0-258-15,0 0 0 16,-13-21 129-16,13 21-129 15,0 0-129-15,0 0 0 16,0 0-129-16,17-34 258 16,-17 34-258-16,42-33 0 15,-12 20 129-15,8-12 0 16,8-5-129-16,5 5 129 15,12-5-129-15,5 0 129 16,4 5-129-16,8-4 129 0,0-1-258 16,9-4 129-16,8 5 0 15,0-1 0-15,5 9 0 16,-1-9 0-1,9 13 0-15,-4-4-129 0,3 17 129 16,5 4 0-16,-4 0 0 16,-4 21 0-16,4 0 0 15,0 13 0-15,-1 4 258 16,10 9-387-16,-10 3 387 15,10 5-387-15,-1-13 387 16,13 13-258-16,-4 0 258 16,-1 5-258-16,5-1 129 15,9 8 129-15,-9-3 0 0,12 12 0 16,-12-4-129-1,9 4 129-15,-5-9 0 0,8 5-129 16,-7-21 0-16,7 4 0 16,-12-4-129-16,0-13 129 15,4 0-129-15,-4-9 258 16,0-3-258-16,4-5 129 15,1 4-129-15,-1-4 129 16,4 0 0-16,1 0-129 16,-1-4 0-16,9 4 129 15,-5-4-129-15,5 0 0 16,4-12 129-16,9 7-129 15,-5-8 0-15,5 1 0 0,8-5 129 16,-5 0-129 0,-3 0 0-16,4 0 0 15,-5-9 0-15,-8 1 0 16,-4 4 0-16,-4-5 0 0,-5-4 0 15,-4 1 0-15,-8 3 0 16,0-3 0-16,-18 3 0 16,-3 1 0-16,0-1 0 15,-13 1 0-15,-5 4 0 16,-16 4 0-16,0 0 0 15,-9 0 0-15,-8 4-129 16,-8 4 258-16,-5 1-129 16,-8 3 0-16,-5-3 0 15,-3 3 0-15,-26-12 0 16,38 30 129-16,-38-30-129 15,25 30 129-15,-25-30-129 16,13 33 129-16,-13-33 0 0,4 39 0 16,-4-39 0-16,0 38 0 15,0-17-129-15,0 4 258 16,-13 5-129-16,5 3 0 15,-1-3 129-15,1 8-258 16,-1 0 387-16,-3 4-387 16,3-4 258-16,1 0-387 15,-5 0 387-15,-4 5-387 16,0-1 129-16,1 4 129 15,-14-7-129-15,5 7 129 16,-5 0-129-16,0 1 0 16,1 4 0-16,-1-5 129 15,1 5-129-15,-5 0 0 0,4 4 0 16,5-5 0-16,-9 5 0 15,5-4 0-15,-5 0 0 16,0-5 0-16,-8 5 0 16,12-9 0-16,-4 9 0 15,5-13 0-15,4 4 0 16,3 5 0-16,6-1 0 15,7-4 0-15,9 5 0 16,0-1 0-16,0-8 0 16,4 5 129-16,9-10-129 15,8 14 0-15,-4-17 0 16,8 8 129-16,-8-5 0 0,0 5 0 15,0 0-129-15,-4 9 129 16,-1-5-129-16,-12-4 129 16,0 13 0-1,0 8-258-15,0-4 129 16,0 8 0-16,-12 5 0 0,-1 0 0 15,0 8 0-15,1 8 129 16,3-3-129-16,-3-5 0 16,7 8 0-16,-3-3 0 15,-5-5 0-15,5-5 0 16,-9 1 0-16,4-8 129 15,-4-5-129-15,0-4 0 16,-4 0 129-16,-4 0-129 0,4-5 0 16,8-3 0-1,-4 4 0-15,5-1 0 16,3-7 0-16,-4-5 0 15,5-5 0-15,0-7 0 0,3-5 129 16,5-21-129-16,-17 34 0 16,17-34 0-16,-21 25 0 15,21-25 0-15,0 0 129 16,-29 25-129-16,29-25 0 15,0 0 0-15,-21 22-129 16,21-22 129-16,0 0 129 16,0 0-129-16,-34 8 0 15,34-8 0-15,-30 4 0 16,30-4 0-16,-38 0 0 15,38 0 0-15,-46-4 0 16,46 4 0-16,-38-4 0 16,38 4 0-16,-38-17 0 0,38 17 0 15,-38 0 0-15,38 0 0 16,-30-4 129-16,30 4-258 15,-38-5 129-15,38 5 129 16,-29-8-129-16,29 8 0 16,0 0 0-16,-30 0 129 15,30 0-129-15,0 0 0 16,0 0 0-16,0 0 0 15,0 0 0-15,-13-25 0 16,13 25 0-16,-25-34 129 16,25 34-129-16,-46-42 0 15,12 12 129-15,-4 9-129 16,-4-5 0-16,-5 5 129 0,1-8-258 15,-5 8 258-15,-8-13-258 16,-9 0 129-16,-4-4 0 16,-8 8 0-1,-4-3 0-15,-5-5-129 0,-8-1 258 16,4 6-258-16,-13 7 129 15,5 1 0-15,-5 8 0 16,5-4 0-16,-1 0 0 16,-3 0 129-16,3 0-129 15,5-1 0-15,-4-7 0 16,4-1 129-16,0-4-129 15,-5 1 0-15,1-5 129 16,-5 0-129-16,5 0 0 16,-5-1 0-16,-4 6 0 15,1 3 0-15,-1-16 0 16,8 8 0-16,5-9 129 15,4 1-129-15,5-9 0 0,3-5 0 16,-4-7 0-16,13-1 129 16,-4-4-129-16,8-8 0 15,-8-4 0-15,4 7 0 16,-4-7-129-16,8-1 129 15,-12 5-129-15,7 0 0 16,1-5 0-16,-4 5 129 16,4 8 0-16,-4-8-129 15,4 0 258-15,-9-5-258 16,18 5 129-16,-9 8 129 15,0-4-129-15,0 4-129 16,4 0 258-16,0 13-258 16,-8 0 258-16,4 17-129 0,0-5 0 15,0 5 0-15,-5 4 0 16,5 4 0-16,-4-4 0 15,4 4 0-15,0 9 0 16,-8-9 0-16,3 0 0 16,1 4 0-16,-4 1-129 15,3 8 129-15,-3 0-129 16,-1-9 258-16,9 9-258 15,-4-4 258-15,12-5-258 16,1 5 129-16,8-13 0 16,0-5 0-16,4-3 0 15,8-5-129-15,-12-8 258 0,8 0-258 16,-3 4 129-16,-1-4 0 15,-5 0 0-15,1-1 0 16,-8 5 129 0,-1-4-129-16,5 4-129 15,-9 0 129-15,4 0 0 0,-8 0 0 16,0 5-129-16,0-5 0 15,-4 8 0-15,0 1-129 16,8 8-129-16,-4-9-129 16,17 26-258-16,-17-25-774 15,42 41-2064-15,-25-16-1548 16,17 4-645-16,-5-12 258 15</inkml:trace>
  <inkml:trace contextRef="#ctx0" brushRef="#br0" timeOffset="9">13022-263 258 0,'0'0'2967'0,"0"0"-645"0,21-5-387 15,-21 5-258-15,0 0-387 16,0 0 0 0,0 0-258-16,0 0-258 15,0 0 0-15,0 0-258 16,-13 13 129-16,13-13-129 0,-38 26-258 15,8-10 0-15,1 10-129 16,-13-1 0-16,-1 17 129 16,-3 1-258-16,-9 7 129 15,-8 5-129-15,-5 9 0 16,-12 8 0-16,-13 4 129 15,-9 12-258-15,-20 5 258 16,-5 5-129-16,-12 20 129 16,-9-8 258-16,-8 17 0 15,-1-1 129-15,14-3-129 16,3 4 129-16,18 0 0 15,4-26 0-15,20 5 0 0,-3-9-258 16,33-17 258-16,5-12-258 16,12-5 129-16,5-12 0 15,12-9-129-15,5-4 0 16,12-8-129-16,17-30 129 15,-30 34-129-15,30-34 0 16,0 0 0-16,-13 25-129 16,13-25 129-16,0 0-129 15,0 0 0-15,0 0 0 16,0 0 258-16,0 0-258 15,0 0 0-15,0 0 0 16,0 0 0-16,0 0-258 16,0 0 516-16,0 0-516 0,0 0 258 15,0 0 258-15,0 0-258 16,0 0 0-16,-33 0 0 15,33 0 0-15,-26 0 0 16,26 0 0-16,-42 0 0 16,42 0-258-16,-51 4 258 15,22 5 0-15,-5-1 0 16,0 5 0-16,-8-5 0 15,-4 5 0-15,-5-5 0 16,-8 5 0-16,-5-9 0 16,-7 9 0-16,-5-5 0 15,-22 1 0-15,1-1 0 16,-17 9 0-16,-4-4 0 0,-17 4 0 15,-5 0 0-15,-12 8 258 16,4-4-258 0,5-4 0-16,3 4 0 15,9-4 129-15,9 4-129 0,16-12 0 16,22-1 129-16,12-8-129 15,13 0 0-15,17 0 0 16,8 0-129-16,34 0 0 16,-30 0-129-16,30 0-129 15,0 0-129-15,17 25-645 16,-17-25-2451-16,0 0-1290 15,47 0-645-15,-47 0 0 16</inkml:trace>
  <inkml:trace contextRef="#ctx0" brushRef="#br0" timeOffset="10">5490-284 516 0,'0'0'1290'15,"0"0"-129"-15,0 0-258 16,0 0-129-16,-30-9-129 0,30 9 0 15,0 0 129-15,-17 21 0 16,17-21-129-16,-12 34-129 16,12-34 0-1,-21 38 129-15,21-38-129 0,-21 47 0 16,4-22-258-16,0 13 0 15,0-8-129-15,-4 8 258 16,-5 0-129-16,-3 8-129 16,-5-4 129-16,-4 13 129 15,0-8-258-15,-8 4 129 16,-5 3-129-16,-4 1 0 15,-13-4 129-15,1 13 0 16,-14-5 0-16,1 0 129 0,-13 4 0 16,5 13 129-1,-10-8-129-15,1 12 129 16,-4-8-129-16,8 4-129 15,-4-8 0-15,12 12-258 0,-3-4 258 16,12 0-258-16,0-8 129 16,8 8 0-16,9 0 0 15,0 4 258-15,4-4-258 16,4 5 129-16,5-5-129 15,-1-4 0-15,5-1 0 16,12 1 0-16,-8-4 0 16,9-9-129-16,-1-4 129 15,-4-4-129-15,5-5 0 16,-1 1 129-16,-4-5-129 15,1 0 0-15,-1 1 129 16,0 3 0-16,0-4 129 0,0 1-129 16,1-1 0-16,3-4 0 15,-4-4 0-15,5-1 0 16,-1-3 129-16,5-5-387 15,0-8 129-15,-1-4 129 16,26-13 0-16,-38 30 0 16,38-30 0-16,-34 21 0 15,34-21 129-15,0 0-129 16,-33 17 0-16,33-17 0 15,0 0-129-15,0 0 0 16,0 0 129-16,-26 17-129 16,26-17 0-16,0 0 0 15,-25 21-129-15,25-21 129 0,-17 29 0 16,17-29 0-16,-25 30 0 15,25-30 0-15,-21 34 0 16,21-34 0-16,-26 46 0 16,9-21 0-16,0 5 0 15,-4 4 0-15,0 0 0 16,0 4 0-16,0 4 0 15,0-4 0-15,4 4 0 16,0 1 0-16,-4-5-129 16,8 0 129-16,-4 0 0 15,5-9 0-15,-10 5 0 16,6-4 0-16,-1-1 0 15,-4-3 0-15,-1 3 0 0,1-3 0 16,0 3 0-16,0 1 0 16,0-1 0-1,0-8 0-15,0 1 0 16,8 7 0-16,13-29 0 0,-34 42 0 15,34-42 0-15,-29 43 0 16,29-43 0-16,-30 29 0 16,30-29 0-16,-21 21 0 15,21-21 0-15,0 0 0 16,-25 21 0-16,25-21 129 15,0 0-258-15,0 0 129 16,0 0 129-16,0 0-129 16,0 0 0-16,-13 26 0 15,13-26 0-15,0 0 0 16,0 0 0-16,0 0 0 15,8 25 129-15,-8-25-129 16,0 0 0-16,34 26 0 0,-34-26 0 16,30 21 129-16,-30-21-129 15,50 17 129-15,-20-13-129 16,8-4 129-16,0 0-129 15,4 0 129-15,1 0 0 16,7-17-129-16,5 4 0 16,4-12 129-16,5 0-129 15,3-9 0-15,9-4 129 16,9-5-129-16,3-3 0 15,1-5 129-15,8-4-129 16,1 5 0-16,-1-5 129 16,0 8-129-16,-8 1 0 15,-1 3 0-15,-8 1 0 0,-12 17 0 16,0-5 129-16,-9 13-129 15,-9 5 0-15,-7-1 0 16,-1 9 0-16,-12-1 0 16,8 5 0-16,-9 0 0 15,5 0 0-15,-9 0 0 16,5 0 0-16,-1 5 0 15,5-5 0-15,4 0 0 16,-4 0 0-16,4 0 0 16,-4 0 0-16,8-5 0 15,-8-3 0-15,4 0 0 16,-4-5 129-16,-1 4-258 15,-3 1 258-15,0 0-129 0,-5 3 0 16,-25 5 0-16,46-12 0 16,-46 12 0-1,38-13 0-15,-38 13 0 16,43-13 0-16,-43 13 0 0,38-12 0 15,-38 12 0-15,33-17 0 16,-33 17 0-16,26-9 0 16,-26 9 0-16,0 0 0 15,0 0 0-15,0 0 0 16,0 0 0-16,25 0 0 15,-25 0 0-15,0 0 0 16,0 0 0-16,0 34 0 0,0-34 0 16,0 0 0-1,-29 30 0-15,29-30 0 16,-30 29 0-16,30-29 0 15,-30 42 0-15,14-16 0 0,-1-1 0 16,0 13 0-16,0 0 0 16,4 5 0-16,-8-5 0 15,0 12 0-15,0-3 0 16,0 8-129-16,-5 0 129 15,5 0 0-15,-4 8 0 16,4 0 0-16,0 9 129 16,-5 0 0-16,1 0 0 15,0 8 0-15,-1-4 0 16,5 5-129-16,-4-1 258 15,4-4-129-15,0-4-129 16,4-9 0-16,0 9 0 16,4-9 0-16,5-8 0 0,-1-8 0 15,1-1 0-15,4-8 0 16,4-12 0-16,0-1 0 15,0-25 0-15,0 30 0 16,0-30 0-16,0 25 0 16,0-25 0-16,0 0 0 15,8 25 0-15,-8-25 0 16,0 0 0-16,4 34 0 15,-4-34 0-15,0 26 0 16,0-26 0-16,0 21 0 16,0-21 0-16,0 0 0 15,0 0 0-15,0 0 0 16,0 29 129-16,0-29-129 0,0 0 0 15,0 0 0-15,0 0 0 16,0 0 0-16,0 0 0 16,0 0 0-1,0 0 0-15,9 26 0 0,-9-26 0 16,0 0 129-16,0 0-129 15,0 0 0-15,29 0 129 16,-29 0-129-16,26 0 0 16,-26 0 129-16,38 0-129 15,-38 0 0-15,46-17 0 16,-16 13 129-16,-1-9-129 15,5 0 129-15,0 0-129 16,0-8 129-16,8-8-129 0,4-1 129 16,9-12-129-1,0-9 0-15,8-4 0 16,5-17 129-16,4-4-129 15,12-12 0-15,5-1 129 0,-4-4-258 16,7-4 129-16,1-5-129 16,0 1 0-16,4-1 129 15,9-8-129-15,-5 1 0 16,1-1 0-16,-1-9 258 15,9 1-258-15,4-5 129 16,-4 5 0-16,8 4 129 16,-8 4-258-16,0 13 258 15,-5 4-129-15,1 13 0 16,-13 8 0-16,0 8-129 15,-4 9 129-15,-13-4-129 16,-5 9 129-16,-3-1-129 16,-9 4 258-16,-4 5-258 0,-4 0 0 15,-9 8 129-15,-4 0 0 16,-8 9-129-16,-5 4 0 15,-25 21-258-15,25-30-258 16,-25 30-645-16,0 0-2451 16,0 0-1419-16,0 0-258 15,-25-21-258-15</inkml:trace>
  <inkml:trace contextRef="#ctx0" brushRef="#br2" timeOffset="11">5334-437 1161 0,'0'0'3999'16,"17"0"258"-16,-17 0-1935 15,0 0-903 1,0 0-129-16,-5-12 0 0,5 12-258 15,0 0-258-15,0 0-258 16,13-17 0-16,-13 17-258 16,21-17 0-16,-21 17 0 15,25-13-129-15,-25 13 129 16,22-8-129-16,-22 8 129 15,21-9-129-15,-21 9 0 16,25 0 0-16,-25 0 129 16,25 13-129-16,-8 0 0 0,4 4 0 15,0 12 129-15,1 1-129 16,3 8 258-1,0-4-129-15,5 4 0 16,-5 8 0-16,13 1-129 0,-8-1 129 16,4-4-129-16,-5 1 129 15,13 3-258-15,-4 5 129 16,5 0 0-16,-1-1-129 15,0-3 129-15,5 4 0 16,-1-1-129-16,1 1 129 16,-1 0-129-16,-4-1 129 15,0-3-129-15,1-5 0 16,-1 5 129-16,-4-9-129 15,0 0 0-15,0-4 0 16,0-1 258-16,0 1-258 16,-4 0 0-16,-5 0 129 15,1-5-129-15,4 5 129 0,-9-4-258 16,5 4 258-16,-1-5-129 15,5 5 129-15,-4-4-129 16,3 3 0-16,5 1 0 16,-8 0 129-16,4 0-129 15,0 0 129-15,-5 4-129 16,1 4 0-16,-1 0 129 15,1 0-129-15,-5 1 129 16,5-1-129-16,-1-4 0 16,-3 0 129-16,-5-4-129 15,0-5 0-15,-4 1 129 16,4-9-129-16,-13 4 0 15,5-8 0-15,0 9 0 0,-5-9 0 16,5 4 129-16,0 4-129 16,3 0 0-16,1 1 0 15,0 3 0-15,0-3 129 16,0 8-129-16,-4-5 0 15,4 1 0-15,-1-1 129 16,-3-3 0-16,4-1-129 16,-4 5 129-16,-1-5-129 15,5-4 0-15,-4 0 258 16,0 5-258-16,4-1 0 15,-5-4 0-15,5 0 0 16,4 5 0-16,-8-1 0 16,8 0 0-16,-4 1 0 0,0 3 129 15,4 1-129-15,0-1 0 16,0 5 0-1,0 0 0-15,0 0 0 16,1-5 0-16,-1 5 0 0,0-4 0 16,0-1 0-16,0 5 0 15,0-4 0-15,-4 4 129 16,4-1-129-16,-4 10 0 15,4-1 0-15,0 9 129 16,0 4 0-16,1 0-258 16,-1 4 258-16,0 4-258 15,0-4 129-15,4 5 0 16,-4-5 0-16,9-4-129 15,-9-4 129-15,4-5 0 16,1 0-129-16,3-7 258 16,1-1-129-16,-5 0 0 15,5-5 0-15,-1 1 0 0,5-4 0 16,-4 4 0-16,-5-5 0 15,5-3-129-15,-5-1 129 16,0-4 0-16,1 0 0 16,-5-4 0-16,-4 0 0 15,4-4 0-15,-9-1 0 16,-12-12 0-16,30 30 0 15,-30-30 129-15,21 21-129 16,-21-21 0-16,26 25 0 16,-26-25 0-16,25 17 0 15,-25-17-129-15,17 17 129 16,-17-17 0-16,21 17 0 0,-21-17 0 15,13 17 0-15,-13-17 0 16,8 21 0-16,-8-21 0 16,17 26 0-16,-17-26 0 15,17 29 0-15,-17-29 0 16,17 25 0-16,-17-25 0 15,17 22 0-15,-17-22 0 16,12 21 0-16,-12-21 0 16,13 17 0-16,-13-17 0 15,13 21 129-15,-5-4-258 16,1 0 129-16,-1-1 0 15,5 6 0-15,-5-5-129 16,-4-9 129-16</inkml:trace>
  <inkml:trace contextRef="#ctx0" brushRef="#br2" timeOffset="12">9059 4500 26574 1872,'-33'-26'129'0,"-10"-12"-129"16,1 0 0-16,4-4 0 15,0 4 129-15,0 0-129 16,-4 0 129-16,4-4-129 15,-5-1 0-15,5 10 0 16,-4-5 0-16,0-5 129 16,0 1-258-16,-1 4 258 15,-3-8-129-15,0-5 0 16,3 4 0-16,10 1 0 15,-5-5 0-15,4 5 129 16,0-5-129-16,0 0 0 0,0 5 0 16,5-1 0-16,-1-3-129 15,-4-1 258-15,1 4 0 16,3-3-258-1,-4 3 258-15,5-4-129 0,-1 1 0 16,5 7 0-16,-1-3 129 16,5 4-258-16,0 4 129 15,4-5 0-15,0 5 0 16,0 0 0-16,1 4 0 15,3 1 0-15,-4-1 0 16,4 8 0-16,1 1 0 16,3 4 0-16,-3 0 0 15,-1 0 0-15,0-5 0 0,1 1 0 16,-5 0 0-1,-4-5 0-15,-1-8 0 16,1 0 0-16,-8 0 0 16,-1 0 129-16,1-4-258 0,-5 8 129 15,0-8 0-15,0 4 0 16,0 0 0-16,1-5 0 15,-1 1-129-15,-8 4 129 16,4-9 0-16,0 1-129 16,-5-1 129-16,1-3-129 15,-4-1 129-15,-1 5 0 16,1-5 0-16,3 4 0 15,-3 1 0-15,8-1 0 16,-4 1 0-16,-1-1 0 16,5-8 0-16,-4-4 0 15,4 0 0-15,-4 0 0 0,0-9 0 16,-5 5 0-16,5-5 129 15,-4 5-258-15,3 4 129 16,-3 0 0-16,4 8 0 16,-5 0 0-16,5 9 0 15,0 0 0-15,-5-1-129 16,1 10 258-16,-1-1-129 15,5-4 0-15,-4-5 0 16,-1 1-129-16,5 0 129 16,4-5 0-16,0 1 0 15,4-1 0-15,4 1 0 16,1 8 0-16,-1-4 0 15,1 8 0-15,3 0 0 0,-3 4 0 16,-1 1 0-16,1-1 0 16,-1 1 0-16,5 3 0 15,-1-3 0-15,-3-1-129 16,8 1 258-16,4-1-129 15,0 5 0-15,0-1 0 16,4 5 129-16,-4 0-258 16,5 4 258-16,12 17-129 15,-17-25 0-15,17 25 0 16,-13-26-129-16,13 26 129 15,-12-29-129-15,12 12 129 16,0 0-129-16,0 17 129 16,0-30-129-16,0 30 129 0,0-25-129 15,0 25 129-15,8-17 0 16,-8 17-129-1,25 0 129-15,-8 0 0 16,9 17 0-16,3-4 0 0,5 12 0 16,4 5 0-16,4 4 0 15,5-1 129-15,-1 5-258 16,9 5 258-16,0-1-258 15,0 9 129-15,0-5 0 16,4 5 129-16,4 8-258 16,5 4 129-16,-1 5 0 15,1 4 0-15,-5 0 0 16,1 4 0-16,-1 0 0 15,0-4 0-15,1 4 0 16,-5-4 129-16,4-1-129 16,-4 1 0-16,5 0 0 15,-1 0 0-15,5 4 0 0,-1 4 0 16,-3-4 0-16,3 1 0 15,5 3 0-15,-4 0-129 16,-1 0 258-16,1-4-258 16,-9-8 129-16,0 0 0 15,0-13 0-15,-8 4 0 16,-5-4 129-16,-3-5-129 15,-1-3 0-15,0-5 129 16,-4 5-129-16,-4-5 0 16,0 0 0-16,0 5 129 15,-1-9-129-15,-3 0-129 16,0 0 258-16,-5 4-129 15,-4-4 0-15,4 4 0 0,-8-4 0 16,4 1 0-16,0-1 0 16,1 4-129-16,-1 4 129 15,4 1 0-15,0-5 0 16,5 0 0-16,0 1 0 15,-1-1 0-15,1-4 0 16,-5 0 0-16,5-4 0 16,-5-9 0-16,0 9 129 15,5-5-258-15,-5-3 129 16,1 3 0-16,3 1 0 15,-4-5 0-15,-3 1 0 16,3-1 0-16,-4 0-129 16,4-3 258-16,-3-1-129 0,-1 0 0 15,-4 0 0-15,-1 0-129 16,6 0 258-1,-1 5-258-15,-4-5 129 16,4-4 129-16,0 4-129 0,0 0-129 16,-4-4 258-16,4 0-129 15,-4 0 0-15,0-5 0 16,-17-12 0-16,21 26 0 15,-21-26 0-15,17 17 0 16,-17-17 0-16,12 16 0 16,-12-16 0-16,17 22 0 15,-17-22 0-15,21 29 0 0,-8-12 0 16,0 0-129-1,-1 4 258-15,1 4-129 16,0-3 0-16,-1 3 0 16,-3-4-129-16,4 0 129 0,-1 0 0 15,-8 0 0-15,9 1 0 16,-4-1 0-16,-1-4 0 15,5 4 129-15,-1 4-129 16,1 0 0-16,-9-16 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1:49:42.0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6DFA452-B146-4D93-BB1D-F1A87C7DDEA2}" emma:medium="tactile" emma:mode="ink">
          <msink:context xmlns:msink="http://schemas.microsoft.com/ink/2010/main" type="inkDrawing" rotatedBoundingBox="8018,9707 24010,10423 23906,12740 7914,12024" semanticType="underline" shapeName="Other">
            <msink:sourceLink direction="with" ref="{13CCD10B-0A64-465C-9251-611108D8C8BC}"/>
            <msink:sourceLink direction="with" ref="{0E7DD6A0-B244-4B91-ABBF-03EF5FFBB38C}"/>
          </msink:context>
        </emma:interpretation>
      </emma:emma>
    </inkml:annotationXML>
    <inkml:trace contextRef="#ctx0" brushRef="#br0">-17-53 129 0,'0'0'645'0,"0"0"-258"15,0 0-129-15,0 0-129 16,0 0-129-16,0 0-129 15,0 0 129-15,0 0-387 16,0 0 258-16,0 0-129 0,0 0-129 16,0 0 130-1</inkml:trace>
    <inkml:trace contextRef="#ctx0" brushRef="#br1" timeOffset="-18340.0257">-68-135 1 0,'14'-10'128'0,"5"1"-128"15,-19 9 129 1,18-8-129-16,-18 8 0 0,15-6 387 16,-15 6 0-16,0 0 387 0,12-4 516 15,-12 4 0 1,0 0 258-16,0 0 258 15,0 0-129-15,0 0 0 16,0 0-258-16,0 0-129 0,0 0-516 16,0 0 0-1,0 0-258-15,0 0 129 16,0 0-258-16,0 0 0 15,0 0 0-15,0 0 129 0,0 0 0 16,0 0-129-16,0 8 0 16,0-8 0-16,0 0 0 15,-4 15-129-15,4-15 0 16,0 15 0-16,0-15 0 15,-3 19-129-15,3-19 0 16,-3 17 258 0,3-4-258-16,0-13 0 0,-4 22 0 15,0-12 0-15,3 6 0 16,-2-3 0-16,2 6 0 15,-1-1 0-15,2 2 0 0,-1 1 0 16,1 1 0 0,0-2-129-16,0 0 129 0,-1-1 0 15,1 1 0 1,0 1 0-16,0-1-129 0,0-2 129 15,0-1 0 1,0-1-129-16,0 2 129 0,-2-5-129 16,0 1 0-16,2-14 129 15,-2 21-258-15,2-9 258 16,-1 3-258-16,1 0 129 0,0 0-129 15,-3-2 258 1,3 2-258-16,0 2 129 16,0 0 0-16,0-3 0 15,0 3 129-15,0-2-129 0,0 1 0 16,-2 3 0-1,1-2 129-15,0 2-129 16,-1 1 0-16,0 0 0 0,1 1 0 16,-2 3 258-16,3 3-258 15,0-1 0-15,0 3 129 16,-3 2-129-16,3 1 0 15,0-2 0-15,0 1 0 16,0-3 0-16,3-1 129 16,-1-4-129-16,-1-1 0 15,0-4 0 1,3-1 129-16,-3-1-129 0,2 0 0 15,-3-3 0-15,0 2 0 0,0-1 0 16,0 0 0 0,0-1 0-16,0-1 0 0,0 1 0 15,0 0 0 1,0-2 0-16,0 4-129 0,0 0 129 15,0 0 0 1,3 0 0-16,-2 0 129 0,-1 4-129 16,2 1 0-16,-2-2 0 15,2-2 0-15,0-1 0 16,0 2 0-16,-2-3 0 15,2-2 0-15,-1 0 0 16,-1-12 129-16,1 18-129 16,-1-18 0-16,6 17 0 15,-6-17 0-15,7 16-129 16,-7-16 258-16,4 15-258 15,-4-15 129-15,4 16 0 16,-4-16 0-16,0 0 0 0,2 15 0 16,-2-15 0-1,0 0 0-15,0 0 0 0,0 0 0 16,0 0 0-1,0 0 0-15,0 0-129 0,0 0 258 16,0 0-129 0,0 0 0-16,0 0-129 0,0 0 129 15,0 0 0 1,0 0 0-16,0 0 0 0,13 6 0 15,-13-6 0-15,0 0 0 0,0 0 0 16,0 0 0 0,0 0 0-16,0 0 0 15,14 0 0-15,-14 0 0 16,0 0 0-16,0 0 0 0,16 5 0 15,-16-5 0 1,0 0 0-16,14 2 0 0,-14-2 0 16,14 2 0-16,-14-2 0 15,18 3 0-15,-18-3 0 16,25 3 0-16,-11 0 0 15,2-1 0 1,2 2 0-16,1-2 0 0,0 1 0 0,1 3 129 16,1-2-129-1,0-1 0-15,4 0 0 16,-4 0 0-16,-1 0 0 15,1-2 0-15,-1 2 0 0,2-2 0 16,-1-1 0-16,-2 1 0 16,2-1 0-1,1 0 0-15,3 0 0 0,0 0 0 16,-1 0 0-16,1 0 0 15,-2 0 0-15,1-1 0 16,-2 0 0 0,-3 0 0-16,2-1 0 0,-4 1 0 15,4-2 0-15,-3 3 0 16,0-3 0-16,1 0 0 15,-1 0 0-15,1 0 0 0,2 0 0 16,0-2 0 0,1 1-129-16,-4 1 129 0,2-3 0 15,1 3 0 1,-2 0 0-16,1-1 0 15,-3-1 0-15,0 2 0 16,1 0 0-16,1 0 0 0,2-1 0 16,-1 2 0-16,1-1 0 15,1 2 0 1,-3-1 0-16,3 2 0 0,-2 0 0 15,-1 0 0-15,-2 0 0 16,1 0 0-16,1 0 129 16,1 0-129-16,-1 0 0 15,2-2 0-15,3 2 0 0,-2-1 0 16,3-2 0-1,-1 2 0-15,-1-1 0 16,-1 0 0-16,2 1 0 0,0 0 0 16,-2 1 0-1,3-2 0-15,-2 2 0 0,3 0 0 16,1 0 0-1,-3 0 0-15,4 0 0 0,1 2 0 16,-5 1 0-16,1 0 0 16,-1 1 0-16,-1 1 0 15,1-1 0 1,-2 1 0-16,1 0 0 0,-1 0 0 15,3-2 0-15,4 3 129 0,1-2-129 16,1 1 0 0,2-2 0-16,4 0 129 15,1-1-129-15,0-1 0 16,-1-1 0-16,-1 0 0 0,-1 0 0 15,-3 0 0 1,0 0 0-16,-4 0 0 0,-2-1 0 16,-4-1 0-16,-3 0 0 15,0 1 0-15,-4 0 0 16,-3-1 0-16,-12 2 0 15,19 0 0 1,-19 0 0-16,0 0 0 0,12 0 0 16,-12 0 0-16,0 0 0 15,0 0 0-15,0 0 0 16,13 0 0-16,-13 0 0 15,0 0 0-15,13 0 129 16,-13 0-258-16,0 0 258 0,16 2-129 16,-16-2 0-1,12 2 0-15,-12-2 0 0,13 2 0 16,-13-2 0-1,13 6 0-15,-13-6 0 0,13 7 0 16,-13-7 0 0,14 8 129-16,-14-8-129 0,13 6 0 15,-13-6 0 1,0 0 0-16,17 6 0 0,-17-6 0 15,0 0 0-15,14 4 0 16,-14-4 0-16,0 0 0 16,0 0 0-16,0 0 0 0,0 0 0 15,12 2 0 1,-12-2 0-16,0 0-129 15,0 0 129-15,0 0 0 16,0 0 0-16,0 0 0 16,0 0 0-16,0 0 0 0,14 10 0 15,-14-10 0 1,0 0 0-16,0 0 0 0,13 12 0 15,-13-12 0 1,0 0 0-16,14 10 0 0,-14-10 0 16,0 0 0-1,11 8 0-15,-11-8 0 0,0 0 0 16,16 8 0-1,-16-8 0-15,0 0 0 0,15 10 0 16,-15-10 0-16,0 0 129 0,14 2-129 16,-14-2 0-1,0 0 0-15,0 0 0 0,0 0 0 16,0 0 0-1,0 0 0-15,0 0 129 0,0 0-129 16,12 2 0 0,-12-2 0-16,0 0 0 0,0 0 0 15,9 13 0 1,-9-13 0-16,0 0 0 0,0 0 0 15,6 11 0-15,-6-11 0 16,0 0-129-16,0 0 0 16,0 0-516-16,0 0-1677 15,0 0-2709-15,0 0-258 16,0 0-516-16,-6-8-258 15</inkml:trace>
    <inkml:trace contextRef="#ctx0" brushRef="#br2" timeOffset="4.04902E6">1781 1536 774 0,'15'19'1548'16,"1"-11"-387"-16,-16-8-258 0,24 10-258 0,-10-4-129 15,-2 2-258 1,2 0-129-16,-1 3 0 16,-1-4 129-16,-12-7-258 15,18 21 129-15,-18-21-129 16,14 17-129-16,-14-17 129 0,15 10-258 15,-15-10 129 1,21 1 0-16,-7-1 0 0,0-4 0 16,3-5-258-1,-1 0 258-15,2-4-258 0,2 2 129 16,2-5 0-1,0 1 0-15,-1-1 0 0,2 2 0 16,3-4 129 0,-3 1-129-16,5 0 258 0,-1-1-258 15,0 2 258-15,1-1 0 0,-2 5 0 16,3 0 0-1,-6 6 258-15,4-1-258 0,-7 7 0 16,1 0 0 0,-4 0 0-16,-1 8 129 0,-4-3 0 15,-12-5 129 1,21 13-129-16,-21-13 258 0,18 6-258 15,-18-6 129 1,27-8 0-16,-6-9-258 0,8-6 129 16,3-6-258-16,6-4 258 15,7-3-258 1,3 0 129-16,-1 4-258 0,-1 2 516 15,-4 3-516-15,0 8 258 16,-5 3 258-16,-4 9-258 16,-7 1 0-1,-5 3 129-15,-3 3 129 0,-4 1-258 16,-14-1 258-16,19 13 0 0,-19-13 0 15,11 14-129 1,-11-14-129-16,21 6 387 0,-3-6-645 16,5-2 258-1,8-8-129-15,0-1 258 0,10-6-387 16,-2 2 129-1,4 0 0-15,-5 2-258 0,-2 2 387 16,-5 5-129 0,-4 2 258-16,-4 4-129 0,-2 4 387 15,-9 4-129-15,-1 7 387 16,-1-2-258-16,-1 8 129 15,-2-6-258-15,6 1 129 0,1-4-129 16,5-1-129 0,7-8 0-16,7-3-129 15,8-1 0-15,7-10-258 16,6-3 258-16,3-2-516 0,3 2 387 15,-2-2-129 1,0 6-129-16,-7 5 258 16,-2 4 0-16,-9 2 258 0,-6 8 0 15,-3 9 516-15,-6 1-258 16,-3 6 129-16,-1-3 0 15,0 2-129 1,-2-4 129-16,9-1-258 0,-3-7-129 16,8-5-129-16,10-6 0 15,3-2-258-15,11-9 129 16,1-7-516-16,8 2 258 0,-4-2-129 15,4 0-129 1,-5 0 258-16,-5 6-129 0,-2 1 129 16,-13 6 258-1,0 4 129-15,-10 0 129 0,-4 3 258 16,-5 5 0-1,-3 5 129-15,-4-4 129 0,1 5-129 16,-3-4-129 0,3 1-129-16,2-4 129 0,4-5-258 15,6-2-129-15,5-2-129 0,6-6-258 16,3-8 129-1,6 1-129-15,-1-5-129 16,5 6 129-16,-8-2 0 16,-1 6 129-16,-7 2 129 0,-7 8 129 15,-9 0 387 1,-6 11 129-16,-5 7 387 15,-9 1-129-15,0 8 129 16,0-2-129-16,0 4 0 0,0-4 0 16,6-2-387-16,8-9 129 15,8-5-516 1,5-8 0-16,8-2-387 0,10-13 0 15,1-6-387-15,6 2 258 16,2-7-129-16,1 5-129 16,-5 0 387-1,-1 9-258-15,-5 4 516 0,-6 4 129 16,-5 3 516-16,-5 3-129 0,-4 9 258 15,-2 2-129 1,1 0 129-16,-4 4-129 0,3 0-129 16,3-1 129-1,4-4-516-15,8-6 387 0,4-5-645 16,5-2 258-1,6-3-129-15,5-9 0 0,3-2 0 16,-1 1-129 0,1 0-129-16,-8 6 129 0,-1 3 129 15,-9 4 129-15,-5 2 129 16,-10 10 0-16,-5 4 516 15,-10 5-258-15,0 3 129 0,-7 0-129 16,2 0 0 0,-1-2 129-16,4-1-387 15,7-8 0-15,5-5-129 16,9-8 129-16,4 0-258 0,6-6 129 15,2-5 0 1,4 2-129-16,-5-6 258 16,2 3-258-16,-6 5 258 0,-5 2-258 15,-5 3 258-15,-6 2-129 16,-1 0 129-16,-3 4-129 15,-2 2 0 1,1 1 129-16,0-1-129 0,4-2 0 16,1 0 0-16,8-4 129 15,0 0-129-15,5 0 0 16,2 0 0-16,4-4 0 0,-2 0 0 15,6-1 0 1,-2 3 0-16,-2 0 0 0,-1 2 129 16,-1 0-258-1,-2 6 258-15,-1 4-258 0,-2 5 258 16,-2 0-129-1,2 3 129-15,-3 0-258 0,4 0 129 16,0-5 129 0,3 0-258-16,0-10 258 0,6-3-258 15,3-3 129-15,5-13-129 16,1-3 129-16,1-5-258 15,0 0 258-15,-3-5-129 16,-2 5 129-16,-4 3 0 16,-7 2 0-16,-10 8 0 15,-6 2 129-15,-2 5 129 16,-20 4-129-16,12 11 387 15,-12-11-258-15,0 25 0 16,-9-9 0-16,4-1 0 16,-2-1-129-16,2-1-129 0,5-13 0 15,0 0-258 1,17 3 129-16,3-8-129 0,7-11-129 15,1-5-258 1,10-1 129-16,-6-5-129 0,6 5 258 16,-9 0 0-1,-1 6-129-15,-5 1 258 0,-7 9 387 16,-1 4 387-16,-15 2-258 15,15 6 258-15,-15-6 129 16,8 25-129-16,-4-9 129 0,6 5-258 16,2 0-129-1,5-2-129-15,5-1 0 16,6-5-258-16,9-2 129 15,5-6-129-15,6-3 0 0,1-2 0 16,6-3-129 0,2-5-129-16,4 2 129 15,-3-2 0-15,2 5 0 0,-6 0 129 16,3 3-129-16,-5 0 258 15,-3 8 0-15,-3 2 0 16,-5 3 129 0,-3 8 0-16,-6-3 129 0,-1 6-129 15,-7-2 0-15,2 5 0 16,1-3 0-16,-1 1-129 15,3-5 129 1,1-5-129-16,3-3 0 0,5-5 0 16,3-4 0-16,1-3 0 0,5-3-129 15,-4-7 0 1,2 2 129-16,-5-2-129 0,-3 1 129 15,-4 4 0 1,-8 1 0-16,-7 4 129 0,-18 0 0 16,15 9 0-1,-15-9 129-15,0 26-129 0,-2-11 129 16,1 1-129-16,-1 0 0 0,2-1-129 15,0-15 129 1,12 20-129-16,6-16 0 16,2-4 0-16,6-1 0 15,1-7-129-15,0-4 0 0,2 0 129 16,-2-1-258-1,-5 2 258-15,-2 4-129 16,-6 1 129-16,-14 6 0 16,18 0 0-16,-18 0 129 0,12 13 0 15,-12-13-129-15,10 28 129 16,-3-13 0-1,3 3 0-15,3-5 0 0,2 1-129 16,4-3 0-16,2-5 129 16,5-3-258-16,4-3 129 15,1-5-258 1,4-8 129-16,0 3 0 0,2-7-129 15,-4 4 129-15,-3-1-258 16,0 4 258-16,-8 4 129 16,-1 1 0-16,-5 5 0 0,-16 0 258 15,19 10 0 1,-13 3 0-16,-4 5-129 0,-2-3 129 15,0 8 0 1,0-3 0-16,0 3 0 0,0-7-129 16,0 0 0-1,0-16-129-15,0 18 0 0,0-18-258 16,0 0-645-16,19-8-2709 15,-19 8-774-15,16-30-387 16,-8 15 517-16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18:02:33.2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323 276 1548 0,'0'0'2322'16,"0"0"-258"-16,0 0 129 15,9 8-258-15,-9-8 0 16,0 0-129-16,0 0-387 15,12 30-129-15,-12-30-387 16,9 26-129-16,-9-26-129 16,8 30-258-16,-8-30 0 15,9 34 0-15,-9-17 0 16,0 0 0-16,0-17-129 15,0 34 129-15,0-34 129 0,-9 34-129 16,1-13 0-16,-5 0-258 16,1 1 129-16,-1 2-129 15,-4 2 129-15,0 4-258 16,0-5 258-16,-7 1-258 15,3 3 129-15,0 1-129 16,-4 0 129-16,3 0-129 16,1 4 129-16,4 0-129 15,1-4 129-15,-1 8-129 16,4-4 129-16,0 5-129 15,1-5 0-15,3-5 258 16,-3 5-258-16,7-4 0 16,-3-4 0-16,4-5 129 0,0-4-129 15,4-17 0-15,0 26 0 16,0-26 0-1,0 0 0-15,0 0 129 16,12 17-129-16,-12-17 0 0,0 0 0 16,21 0 129-16,-21 0-129 15,21 0 0-15,-21 0 0 16,21 0 0-16,-21 0 0 15,26-5 0-15,-9 5 0 16,4 0 0-16,-4 0 0 16,4 0 0-16,0-4 0 15,4 0 129-15,-4 0-129 0,8-5 0 16,-4 1 0-1,0-9 0-15,1 4 0 16,3-4 0-16,5 0 129 16,-4 0-129-16,3 0 0 0,5-5 0 15,-4 1 0-15,4 0 0 16,-4-5 129-16,4 5-258 15,0 0 129-15,4-1 0 16,-4 1 0-16,-1 0 0 16,1 0 0-16,0 4 0 15,0 0 0-15,-5-1-129 16,-3 1 129-16,0 0-258 15,-5 5 0-15,-8-5-516 16,8 8-387-16,-21-16-1419 16,-4 25-2193-16,13-30-387 15,-13 30-258-15</inkml:trace>
  <inkml:trace contextRef="#ctx0" brushRef="#br0" timeOffset="1">795-65 2451 0,'-16'-12'2451'16,"16"12"-129"-16,0 0-258 0,-30-13 0 15,30 13-129-15,0 0-129 16,0 0-387-16,-25 0-516 15,25 0-129-15,0 0 0 16,-17 17-387-16,17-17 0 16,0 0-258-16,-21 21 129 15,21-21-129-15,0 0 0 16,-4 17 0-16,4-17 0 15,0 0 0-15,0 0 0 16,17 0 129-16,-17 0-129 16,17 0 129-16,-17 0-129 15,21-13 258-15,-21 13-258 16,0 0 129-16,0 0-129 0,0 0 0 15,0 0 0-15,0 0 0 16,0 0 0-16,0 0 0 16,-13-12-129-16,13 12 0 15,0 0 0-15,-17 0-129 16,17 0 129-16,0 0-129 15,0 0 0-15,0 0-129 16,17 17-387-16,-17-17-2709 16,34 4-1290-16,-9 4-387 15,12-3-387-15</inkml:trace>
  <inkml:trace contextRef="#ctx0" brushRef="#br0" timeOffset="2">1579 293 3483 0,'0'21'4128'15,"-30"-21"-2322"-15,30 0-129 0,-21 0-258 16,21 0 129-16,-17 0-387 15,17 0-258-15,-17-4 0 16,17 4-258-16,0 0-129 16,0 0-129-16,-21 0-129 15,21 0-129-15,0 0 0 16,0 0-129-16,0 0 129 15,-8 17 0-15,8-17-129 16,0 0 129-16,0 0 129 16,0 0-129-16,0 0 129 15,0 17 0-15,0-17 0 16,0 0-129-16,0 0 129 15,0 0-129-15,0 0 0 0,0 0 0 16,12-4 0-16,-12 4 0 16,0 0-129-16,0 0 258 15,0 0-129-15,0 0-129 16,0 0 129-16,0 0 0 15,0 0-129-15,-4 17 129 16,4-17-129-16,-4 21 0 16,4-21 129-16,-4 26-129 15,4-26 129-15,0 17-129 16,0-17 0-16,0 0-129 15,21 12 129-15,-21-12-387 16,21 0-1161-16,-21 0-3096 16,21-12-129-16,-21 12-516 0,8-34 258 15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18:03:33.43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6C0D981D-0B1F-4C27-A5A0-DBC12C306910}" emma:medium="tactile" emma:mode="ink">
          <msink:context xmlns:msink="http://schemas.microsoft.com/ink/2010/main" type="inkDrawing" rotatedBoundingBox="7143,7639 11238,13034 10245,13788 6150,8393" semanticType="callout" shapeName="Other">
            <msink:sourceLink direction="with" ref="{8F9E704C-FB08-4DDE-BDDB-1277D19E722B}"/>
          </msink:context>
        </emma:interpretation>
      </emma:emma>
    </inkml:annotationXML>
    <inkml:trace contextRef="#ctx0" brushRef="#br0">654 864 129 0,'-41'-30'516'0,"41"30"-129"0,-37-28 387 15,37 28 129 1,-30-24 0-16,30 24 387 0,-25-15-129 16,25 15 258-1,0 0 0-15,-24-10-387 0,24 10 0 16,0 0-129-1,0 0-258-15,0 0 0 0,0 0 129 16,16 18-258 0,-16-18 129-16,37 34-129 0,-11-5-129 15,-1-5 258-15,5 13-258 0,3-13 0 16,0 21-129-1,-3-20 129-15,5 16 0 0,-5-10-129 16,11 5 0 0,-8-2-129-16,5-1 129 0,-7 3 0 15,10-1 0 1,-5-1 0-16,5 8-129 15,-6-9 0-15,7 1 129 0,-7-4 0 16,6 5 0-16,-7-5-129 16,5-2 129-16,-4-4-129 15,7 1 258 1,-9-2-258-16,2-4 129 0,-5 2-129 15,3-3 0-15,-7 6 0 16,7-9-129-16,-13 3 129 16,4 5 0-1,-1 1-129-15,-3 0-129 0,5 0 258 16,-1 2-258-16,1-5 258 0,-1 8-129 15,2-5 0 1,-3 0 0-16,-1-4 0 0,1 0 129 16,-23-20 0-1,34 36 0-15,-34-36-129 0,33 34 129 16,-33-34 0-1,24 29 0-15,-24-29-129 0,29 31 0 16,-29-31 129 0,30 40-129-16,-11-16 129 0,3 0-129 15,3 0 129-15,-3 2-129 16,-4-1 0-16,7 4 129 15,-5-4-129-15,4 1 0 0,-1-2 258 16,1 2-258 0,-3-3 0-16,5 2 129 15,1 1-129-15,-3-1 129 16,0-2-129-16,3 1 0 0,-3 0 0 15,-1 6 129-15,1-5-129 16,1-1 0 0,-3 0 129-16,-2 0-129 0,1-2 0 15,-1 7 0-15,1-6 129 16,-5 1-129-16,2 0 0 15,0 2 0-15,1 0 129 16,1 3-129-16,-2 3 0 0,3-4 0 16,-5 1 0-1,2-1 0-15,3 3 0 16,-3 1 0-16,3-1 0 0,-1 1 0 15,0-5 0 1,1 13 0-16,3-1 0 0,-2 2-129 16,1 2 129-1,1 0 0-15,3 0 0 0,1 0-129 16,3-3 129-1,-3-1 0-15,1 0 0 0,-1-2 0 16,3 4 0 0,1-1 129-16,-3 0-258 0,-5 4 258 15,3-1-129-15,-3-2 0 0,3-1 0 16,-5-3 0-1,1 2 0-15,-1-1 0 16,-4-4 0-16,5-2 0 16,-7-1 0-16,0-4 129 0,-1-4-129 15,-1 5 0 1,-14-28 0-16,24 36-129 15,-24-36 129-15,27 36 0 0,-27-36 129 16,26 37-258-16,-12-17 129 16,3 2 129-16,1 0-129 15,0 1 0 1,-18-23 0-16,35 39 0 0,-21-18 0 15,0 1 0-15,-14-22 0 16,33 37 0-16,-19-14 0 16,-14-23 0-1,35 38 0-15,-17-18 0 0,5 3 0 16,1-1-129-16,-4 0 258 0,3 0-258 15,-1 0 129 1,-1 2 0-16,3 0 0 0,-8-2-129 16,5 4 129-1,-5 0 0-15,-2 0 0 0,1 0 0 16,-1-1 0-1,0-2 129-15,2-1-129 0,-1 0 0 16,-15-22 0 0,32 33 0-16,-32-33 0 0,35 38 129 15,-35-38-129-15,34 25 0 16,-34-25 0-16,33 26 0 15,-33-26 0-15,26 21 0 0,-26-21 0 16,23 18 0 0,-23-18 0-16,0 0 0 15,0 0 0-15,24 19 129 16,-24-19-129-16,0 0 0 0,0 0 0 15,0 0 0-15,0 0 0 16,21 23 0 0,-21-23 0-16,0 0 0 0,8 21 0 15,-8-21 129 1,16 22-129-16,-16-22-129 0,0 0 129 15,22 30 0 1,-22-30 0-16,0 0 0 0,23 24 0 16,-23-24 0-1,0 0 0-15,0 0 0 0,0 0 0 16,0 0 0-16,0 0 0 0,0 0 0 15,0 0 0 1,0 0 0-16,0 0 129 0,0 0-129 16,0 0 0-1,0 0 0-15,0 0 0 0,0 0 0 16,0 0 0-1,0 0 129-15,0 0-129 0,0 0 0 16,-12 0 0 0,12 0 0-16,0 0-129 0,-31-14 258 15,31 14-129-15,-32-24 0 16,32 24 0-16,-41-35 0 15,20 13 0-15,-1 3 0 16,-2 0 0-16,-1-2 0 16,5 4 0-16,-5 1 0 15,1 1 0 1,4 2 0-16,-5 2 0 0,1-2 0 15,1 2 0-15,3 4 0 0,20 7 0 16,-35-17 0 0,35 17-129-16,0 0 129 0,-24-3 0 15,24 3-129 1,0 0 129-16,0 0 0 0,0 0-129 15,6 14 129 1,-6-14 0-16,28 26 0 0,-28-26 0 16,39 35 0-16,-14-11 0 15,-3 0 0-15,2 0 0 16,-1-3 0-16,-5 1 0 0,1-1 0 15,-3 0 0 1,-16-21 0-16,24 39 0 0,-24-39 0 16,17 25 0-1,-17-25 0-15,14 24 0 16,-14-24 0-16,0 0 0 15,16 23 0-15,-16-23 0 0,0 0 0 16,0 0 0 0,12 25 0-16,-12-25 0 15,0 0 0-15,10 26 0 0,-10-26 0 16,0 0 0-16,0 0 0 15,11 25 0-15,-11-25 0 16,0 0 0 0,0 0 0-16,0 0 129 0,0 0-129 15,0 0 0-15,0 0 129 16,0 0-129-16,0 0 0 15,0 0 0-15,0 0 0 0,0 0 129 16,-23-10-129 0,23 10 0-16,-26-23 0 0,26 23 0 15,-35-18 0 1,35 18 0-16,-32-19 0 0,32 19 0 15,-29-21 0 1,29 21-129-16,-26-15 129 0,26 15 0 16,-25-22 0-1,25 22 0-15,-24-28 0 0,24 28 129 16,-27-35-129-16,15 13 0 0,12 22 0 15,-24-38 0 1,24 38 0-16,-29-39 0 16,15 16 0-16,-2 1 0 15,-3-2 0-15,-3 0 129 0,-3-9-258 16,1 0 258-1,-3 2-129-15,5-2 0 16,0-5 0-16,-1 8 0 16,5-3 0-16,2-1 0 0,-3 11 129 15,5-1-129-15,-2 1 129 16,-3 0-129-1,-1-1 129-15,-4-1-129 0,-1 2 0 16,3 3 0-16,-3-8 0 16,1 4 0-16,0-1 0 15,3 6 0 1,1-4-129-16,1 4 129 0,19 19 0 15,-32-43 0-15,32 43 0 0,-29-43 129 16,15 19-258 0,-2-1 258-16,-5-2-129 0,3-6 0 15,-6-1 0 1,3-4 0-16,-3 0 0 0,-3 0 0 15,3 2 0 1,-2-3 0-16,-1 0-129 0,1 5 129 16,-1 0 0-1,1 1 129-15,-1 1-258 0,-1-2 129 16,-1-4 0-16,1-1 0 15,-3 1 0-15,3 0 0 16,1 0-129-16,3-3 129 0,1 1 0 16,3 3 0-1,4-3 0-15,1-3 0 16,1 5 129-16,2 1-258 15,-2-2 258-15,-1 1-129 0,-3 0 129 16,0-3-129 0,-1 8 129-16,-3-3-129 15,0 2 0-15,1-2 0 0,-1 5 0 16,-1-1 0-16,3 7 0 15,0-2 0-15,1 4 0 16,-3-1 0 0,6 2 0-16,-7 0 0 0,3-4 129 15,-4 2-129-15,-3-6 0 16,-1 0-129-16,-1 2 129 15,3-5 129-15,-1 4-258 0,1 0 129 16,1-3 0 0,5 3 0-16,1 3 0 0,1 3 0 15,-2 2 0 1,20 21 0-16,-39-45 0 0,19 26 0 15,-3-4 0 1,-3-3 0-16,1 2 0 0,-1-2 0 16,-3-4 0-1,1-3 0-15,1 6 0 0,1-3 0 16,4 10 0-16,22 20 0 15,-39-41 0-15,39 41 0 16,-22-25 0-16,22 25 0 16,0 0 0-16,0 0 0 15,-25-18 0-15,25 18 0 16,0 0 0-16,0 0 0 15,0 0 0-15,-22-24 0 16,22 24 0-16,0 0 0 16,0 0 0-16,0 0 0 15,-25-11 0-15,25 11 0 0,0 0-129 16,0 0 129-1,0 20 0-15,0-20 0 0,12 34-129 16,3-11 129 0,3 5 0-16,2-1 0 0,5 6 0 15,1-2 0 1,1 7 0-16,-1-4 0 0,3-1 129 15,-3 0-129-15,1-4 0 16,-5-9-129-16,-4 3 258 16,-18-23-258-16,33 25 258 0,-33-25-129 15,0 0 0 1,26 3 0-16,-26-3 0 15,0 0 0-15,0 0 129 16,0 0-129-16,0-18 0 0,0 18 0 16,-18-28 0-1,18 28 0-15,-30-45 0 16,7 13 0-16,3-3 0 0,-5-1 0 15,1 1 0-15,0 1 0 16,1-5 0-16,1 4 0 16,-1 0-129-1,5 0 258-15,-4 4-258 0,5 2 129 16,-3-2 0-16,6 1 0 15,-3 3 0-15,1-3 0 16,2 5 129 0,-2-7-129-16,-1 2 129 0,1-4-129 15,-4-2 129-15,-5 2-129 0,-7-4 129 16,-1 4-258-1,-4-4 129-15,-1 5 0 0,-1 0 0 16,2 0 0 0,-1 2 0-16,5 0 0 0,7 1 0 15,5 0 0 1,-1-2 0-16,6-1 0 0,-1 0 0 15,-3-2 0-15,4-1 0 0,-1 3 0 16,-3-5 0 0,2 3 0-16,-1 6 0 0,1-3 0 15,2 4 0 1,-3 4 0-16,5-1 0 0,0 1 0 15,0-6 0 1,-1 3 0-16,1-7 0 16,0 5 0-16,0-5-129 15,-3-4 129-15,-1 4 0 0,2 1 129 16,-1 2-129-16,1 1 0 15,-2 1 0 1,-1 1 0-16,3 1 0 0,16 27 0 16,-36-39 0-16,15 16-129 15,3 3 129-15,-1-6 0 16,-1 0 0-1,0-2 0-15,-3-1 129 0,-1-8-129 0,-1 4 0 16,5-1 0 0,0 9 129-16,-1 1-129 15,21 24 0-15,-36-32 0 0,36 32 0 16,-29-10 129-1,29 10-258-15,-24 0 129 0,24 0 0 16,-23 10 0 0,23-10 0-16,0 0 0 0,-28 28 0 15,28-28-129 1,0 0 129-16,-18 24 0 0,18-24 0 15,0 28-129-15,0-28 0 16,6 44 129-16,10-17-129 16,4 12 129-16,3 0-129 0,5-2 129 15,1 2-129 1,1-6 129-16,-1-1 0 15,-3-8 0-15,-3-8 0 16,-23-16 0-16,36 15 0 0,-36-15 0 16,33 0-129-1,-33 0 129-15,32-1 0 16,-32 1 0-16,27-17 0 0,-27 17 129 15,28-18-129-15,-28 18 0 16,0 0 0-16,25-13 0 16,-25 13 0-1,0 0 0-15,0 0 0 0,14-27 0 16,-14 27 0-16,0 0 129 15,0-35-129-15,0 35 0 16,-8-34 0-16,8 34 0 16,-26-36 0-16,26 36 129 15,-37-39-258-15,17 21 258 0,-7 3-129 16,1 5 0-1,-1-4 258-15,3 4-387 0,-1 0 129 16,1 5 0 0,1 0 129-16,1 4-258 0,22 1 0 15,-39 0 129 1,17 0-129-16,2 7 129 0,-3 7 0 15,3-2 0-15,-3 4-129 0,1 5 0 16,22-21 129 0,-35 42 0-16,17-16 0 15,10 11-129-15,-2 0 129 16,2 10 0-16,6 1-129 15,2 3 129-15,2 7 0 16,8 2 0-16,4-1 0 16,2-7-129-16,9-9 129 15,1-9 0-15,7-5 0 16,3-16 0-16,11-7 0 0,2-6 0 15,6-9 0 1,2-15 0-16,0-7 0 0,4-5 129 16,-6-4-129-1,-4-7 0-15,-10-2 0 0,-4-2 0 16,-9 3 0-1,-8-3 0-15,-5 2 0 0,-7 2 129 16,-8 1 0 0,0-2-129-16,-8 0 0 0,-11-1 0 15,-5 8 129-15,-9 2-129 0,-7 6 129 16,-7 4-129-1,-4 8 0-15,-4 4 0 0,-2 16 0 16,0 1 0 0,-4 1 0-16,6 22 0 0,4 2-129 15,6 11 129 1,4 4-129-16,3 7 129 15,5-4-129-15,11 11 129 0,-1-6 0 16,11-8-129-16,0 7 129 16,6-10 0-16,0-2 0 15,6-2-129 1,0-3 129-16,0-2 0 0,8-1 0 15,6 3-129-15,6-11 129 16,11 4 0-16,1-7 0 16,11-1 0-1,6-6 0-15,6-5-129 0,6-4 129 16,4-1 129-16,3-11-258 0,-1-8 258 15,-2-3-129 1,-6-6 0-16,-4-4 0 0,-4-9 0 16,-8 1 0-1,-9-7 0-15,-7 1 129 0,-9 1-129 16,-8-1 0-1,-4-3 0-15,-6 3 129 0,-2 5-129 16,-12 9 0-16,-6 0 0 16,-7 7 129-16,-7 4-129 15,-9 6 0-15,-8 12 0 16,-4 4 0-16,-2 0 0 15,-6 1 0-15,-2 18 0 0,-1 3 0 16,3 4 0 0,4 7 0-16,4 8 0 0,4-2-129 15,3 4 129 1,7 6 0-16,6-7 0 0,1 5 0 15,7 1 0-15,5-6 0 16,5 2 0 0,1-9-129-16,8 2 129 0,2-4 0 15,6 3-129-15,0-5 129 16,12-3 0-16,6 0-129 15,7-4 129 1,5-5 0-16,11-4 0 0,6-7 0 16,4-8 0-16,6 0 0 15,6-17 0-15,4-7 0 16,2-9 0-16,1-7 0 0,3-2 0 15,-10-7 0 1,0-5 129-16,-10-1-258 0,-4 3 258 16,-8-1-129-1,-13 5 0-15,-5-2 0 0,-9 6 129 16,-6 6 0-1,-4-1-129-15,-4 6 0 0,-6 5 0 16,-8-5 129 0,-13 4-129-16,-1 4 0 0,-9 0 0 15,-6 3-129-15,-8 9 129 0,-4 0 0 16,-4 10 0-1,-6 3 129-15,0 1-129 16,-4 23 0-16,2 9 0 16,2 10 0-16,-1 11-129 0,7 5 0 15,6 9 129 1,9 8 0-16,5-5-129 15,8-4 129-15,7-2-129 0,8-6 129 16,3-6 0-16,11-2 0 16,2-3-129-16,8-9 129 15,17-11 0-15,8 1 0 16,7-11 0-16,7-3 0 15,14-5 0-15,8-10 0 16,7-1 0-16,5-22 0 16,3-2 0-1,1-8 0-15,3-5 0 0,-5-9 0 16,-7-6 129-16,-11-4-129 0,-10 2 0 15,-10 1 0 1,-9 6 0-16,-11-4 0 0,-11-1 129 16,-10 6-129-1,-4-9 0-15,0 11 0 0,-16 0 129 16,-9 0-129-1,-7 8 0-15,-9 6 129 0,-10 4-129 16,-4 6 129 0,-8 12-129-16,0 1 129 0,2 8-258 15,-2 0 129-15,1 15 0 16,3 8 0-16,9 6 0 15,5 4-129-15,0 4 258 0,8 4-258 16,3 1 129 0,3 0-129-16,7 6 129 15,3-1 0-15,7-4-129 16,2 0 129-16,6 2 0 0,4 1 0 15,2 4-129-15,4-5 129 16,12 0 0 0,8-4-129-16,13 0 129 0,6-8 0 15,12 2 0 1,8-7 0-16,8-12 0 0,5-13 0 15,3-3 0 1,0-10 129-16,-7-16-129 0,-5-19 0 16,-6-8 0-1,-14-13 0-15,-11-12 0 0,-11 0 0 16,-11-3 129-16,-12-1-129 0,-2 0 129 15,-18 8-129 1,-11 6 129-16,-5 11-129 0,-7 3 129 16,-4 13-129-1,-2 8 129-15,1 11-258 0,-1 5 258 16,8 12-129-1,0 5-129-15,5 5 129 0,-1 12 0 16,5 7 0 0,-3 15-129-16,7 1 0 0,3 8 129 15,-1 4 0-15,3 4 0 16,11-1-129-16,6 0 129 15,4-3-129-15,6-8 129 16,13-3 0-16,5-7 0 16,0-9-129-16,7-1 129 15,-1-11 0 1,5-2-129-16,-2-9 129 0,1-2 0 15,1 0 0-15,-3-15 0 0,3-7 0 16,-4 2 0 0,-3-8 0-16,-3-2 0 0,-3-5 0 15,-4 2 0-15,-3 4 0 16,-3-3 0-16,-2 7 129 15,-4-4-129 1,0 2 129-16,-4-3-129 0,-2 5 129 16,0 1-258-1,0 24 258-15,0-43-129 0,0 43-129 16,0-37 129-16,0 37-129 0,0 0 0 15,0-20 129 1,0 20 0-16,0 0 0 0,0 0 0 16,0 0 0-1,0 0 0-15,21-17 0 16,-21 17 0-16,0 0 0 15,0 0 0-15,0 0 129 0,-15 9-129 16,15-9 0 0,-20 33-129-16,8-10 129 15,2 2-129-15,-1 2 129 0,5-2 0 16,0 4-129-16,4-1 129 15,0 4-129-15,0-2 258 16,2-5-258 0,0 7 129-16,0-4 0 0,0 6 0 15,0 2 0-15,0-6 0 16,0-1 0-16,2-4 0 15,0 3 129-15,4-5-129 0,-6-23 0 16,6 29 0 0,-6-29 0-16,0 0 0 0,0 0 0 15,0 0 0 1,0 0 0-16,0 0 0 0,0 0 0 15,0 0 0 1,0 0 0-16,2-14 129 0,-2 14-129 16,0 0 0-1,-2-21 0-15,2 21 0 0,0 0 0 16,0 0 0-16,0 0-129 0,0 0 129 15,0 0 0 1,11 11 0-16,-11-11 0 16,36 44 0-16,-13-17 0 15,7 11 0-15,1-1 0 0,1 7 0 16,3-3 0-1,-3 0 0-15,3-1 0 16,-6-4 0-16,-3 2 129 16,-2-9-129-16,-5 4 0 0,1-4 0 15,-4 2 0-15,-1-1 0 16,-1-3 129-1,0 0-258-15,0 6 258 0,11 0-129 16,-3 0 0-16,3 3 0 16,1-2 0-16,1 1 0 15,-1 2 0 1,1 2 0-16,1-5 0 0,-7 7 0 15,5-1 0-15,5-1 0 0,-3 2 0 16,5-1 0 0,1-3-129-16,-1 5 129 0,3-3 0 15,1-5 0 1,-4 1-129-16,1 1 129 0,-1 1 0 15,-5 2 0 1,3 0 129-16,-3 2-129 0,-3-6 0 16,1 3 0-1,-3-1 0-15,1 2 0 0,1-6 0 16,-3 1 0-16,-2-5 0 15,1 5 0-15,-5-2 0 16,0-7 129-16,-1-1-129 0,-3-2 0 16,-2-2 0-1,0 3 0-15,-2 1 0 16,3-4 0-16,-11-20 0 15,24 41 0-15,-12-17 0 0,2-2 129 16,-1 4-129 0,1-2 0-16,-2-2 0 15,0 2 0-15,-4-4 0 0,5 2 0 16,-1 0 0-16,0 2 0 15,4-1 0-15,-1 1 0 16,-15-24 0 0,38 37 0-16,-15-17 0 0,-3-5 0 15,-20-15 129-15,35 34-129 16,-35-34 0-16,26 21 0 15,-26-21 129-15,0 0-129 0,0 0 0 16,19 24 0 0,-19-24 0-16,0 0 0 0,0 0 129 15,0 0-129 1,0 0 0-16,0 0 0 0,-5-13 0 15,5 13 0 1,-30-29 0-16,8 6 0 0,-5-2 0 16,-1-3 0-1,-7-4 0-15,-2-5 0 0,-1 4 0 16,-3-3 0-16,-6-7 0 15,2 5 0-15,-2 1 0 16,1-7 0-16,-5 2 0 16,2 3 0-16,2 2 0 15,0 3 0-15,6-4 0 16,1 5 0-16,3-6 0 15,6 6 0-15,3-4-129 16,1 3 129-16,5-4 0 16,0 4 0-16,1-4 0 15,3 4 0-15,-2 0 0 0,1 2 0 16,-1-1 0-1,2 3 0-15,1 2 0 0,-5 1 0 16,4-2 0 0,-7 1 0-16,-3-5 0 0,-5 0 0 15,0-7 129 1,-3-3-129-16,-3-1 0 0,0 1 0 15,1 1 129-15,3 3-258 16,5 2 129-16,1 8 0 16,5 5 0-16,3 1 0 0,21 23 0 15,-36-38 0 1,36 38 0-16,-33-36 0 15,33 36 0-15,-30-27 0 16,30 27-129-16,-23-24 129 0,23 24 0 16,0 0 0-1,0 0 0-15,0 0 0 16,0 0 0-16,12 15-129 0,-12-15 129 0,45 48 0 15,-16-17 0 1,3 2 0-16,3 7 0 16,-1 7 0-1,-1-5 0-15,2 3 0 0,-3-1 0 16,3 4 0-16,-3-6-129 15,1 5 129-15,-4-7-129 16,-1-3 258 0,1 5-129-16,-3-3 0 0,-2-1-129 0,1-1 129 15,1-3 0-15,1-1 129 16,-1 5-129-1,1-5 0-15,-1-3 0 0,3 3 0 16,-1 3 0 0,-1-2 0-16,1 6 0 0,5-1 0 15,-3-3 0 1,1 3 0-16,4 0 0 0,-3 2 129 15,1-1-129-15,-1 3 0 0,5-4 0 16,-4 2 0 0,3-1 0-16,-1 0 0 15,-5 1 0-15,1-5 0 16,3 0 0-16,-3-2 0 0,-5-3 0 15,1-4 0 1,-1 5 129-16,1-2-129 16,-1-5 0-16,1 2 0 15,-1-2-129-15,1 4 129 0,-1 3-129 16,1-3 129-16,-1-5-129 15,-1 6 129-15,-5 0-129 16,2-3 129-16,-3 3 129 16,1-10-129-16,-4 4 0 15,-1 2 0-15,3-2 0 16,-4 0 0-1,3 3 129-15,-3 0-258 0,2-1 258 16,-2 1-129-16,5-7 0 16,-19-20 0-16,26 38 0 15,-26-38 0-15,18 19 0 0,-18-19 0 16,0 0 0-1,0 0 0-15,0 0 0 0,0-27 0 16,0 2 0 0,-12 0 0-16,-2-8 0 0,-2-8 0 15,-5 4 0 1,1-13 0-16,-4 3 129 0,-3-7-129 15,-1-2 0-15,-5-2 129 16,-2-2-129-16,-3 2 0 16,-1-11 129-16,0 14-129 0,1-2-129 15,1 3 258 1,4-2-258-16,3 3 129 15,-3 5 0-15,5 4 0 16,1-2 0-16,-3 3 0 0,-5-5-129 16,5 1 129-1,-9 4 129-15,0 2-129 16,0-4-129-16,7 11 129 0,-3 0 0 15,11 12 0-15,3 6-129 16,21 16 129-16,0 0 0 16,0 0-129-1,-2 16 129-15,9 16-129 0,17 12 129 16,7 5 0-16,9 12 0 15,9 10 0-15,6 6 0 16,2 3 0 0,2 2 0-16,8 3 0 0,-6-4 129 15,3 10-129-15,-7-10 0 0,0-5 0 16,-11-4-129-1,-3-3 258-15,0-10-258 0,-8-2 129 16,-1-9-129 0,-3-10 129-16,-1 0 129 0,5 4-129 15,-7-3 0 1,3-1 0-16,2 1 0 0,-5 2 129 15,1-1-129-15,-1 7 0 0,-1-4 0 16,-3 0 0 0,0-1 0-16,3 3 0 15,-3 1 129-15,3 1-129 16,-1-1 0-16,-3-1 0 15,1-3 0-15,-1-2 129 16,-1 2-129-16,-2-1 0 16,5-5 0-16,-3 6 0 15,5-8 0-15,1 4 0 16,3-3-129-16,-3 1 129 0,5 3 0 15,-1-1 0 1,5 2-129-16,0-3 129 0,-5 2-129 16,-1-4 129-1,1-4 129-15,-1-1-129 0,-5-4 0 16,-1-4 0-1,-5-6 0-15,-20-16 0 0,35 28 0 16,-35-28 0 0,30 24 0-16,-30-24 0 0,31 28 0 15,-31-28 0-15,30 27 0 0,-30-27 0 16,29 30 0-1,-29-30 0-15,22 21 0 0,-22-21 0 16,0 0 0 0,19 22 0-16,-19-22 0 0,0 0 129 15,0 0-129 1,0 0 0-16,14 24 0 0,-14-24 0 15,10 21 0-15,-10-21 0 0,0 0 0 16,22 36 0 0,-22-36 129-16,19 31-258 15,-19-31 258 1,18 24-129-16,-18-24 0 0,14 23 0 0,-14-23 0 15,0 0 0 1,23 25 0-16,-23-25-129 16,0 0 129-1,22 20 0-15,-22-20 0 0,16 22 0 16,-16-22 129-16,15 24-258 0,-15-24 129 15,12 24 129 1,-12-24-129-16,12 27 0 0,-12-27 0 16,0 0 0-1,14 25 0-15,-14-25 0 0,0 0 0 16,0 0 0-1,0 0 0-15,0 0 0 0,0 0-129 16,23 17 129-16,-23-17 0 16,0 0 0-16,0 0 0 15,0 0 0-15,0 0 0 16,0 0 0-16,0 0 129 15,0 0-129-15,0 0-129 0,0 0 129 16,0 0 0 0,20 22-129-16,-20-22 0 0,0 0-516 15,0 0-387 1,49 17-3354-16,-49-17-516 0,31 0-645 15,-31 0-129-15</inkml:trace>
    <inkml:trace contextRef="#ctx0" brushRef="#br0" timeOffset="1200.0017">4370 5357 1161 0,'0'0'1419'0,"0"0"0"0,0 0-129 16,0 0-258-16,0 0 0 0,22 8-387 15,-22-8-129 1,0 0 0-16,23 15-258 0,-23-15 258 16,0 0-258-1,28 14 0-15,-28-14 129 0,25 2-129 16,-25-2-129-1,0 0 129-15,28 0 129 0,-28 0-258 16,0 0 129 0,23 0 129-16,-23 0 129 0,0 0-129 15,0 0 129-15,0 0 0 16,0 0-129-16,0 0 129 15,0 0-258-15,0-15 0 16,0 15-129-16,0 0 0 16,0-22-129-16,0 22 0 15,0 0-129-15,-8-22 129 16,8 22-129-16,0 0 0 15,0 0-129-15,-5-22-516 0,5 22-516 16,0 0-1161 0,0 0-1677-16,0 0-258 0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18:03:40.45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4D01D812-CA67-4FF8-9C52-0F50982D61F4}" emma:medium="tactile" emma:mode="ink">
          <msink:context xmlns:msink="http://schemas.microsoft.com/ink/2010/main" type="writingRegion" rotatedBoundingBox="5874,11551 7237,10346 7858,11049 6495,12254"/>
        </emma:interpretation>
      </emma:emma>
    </inkml:annotationXML>
    <inkml:traceGroup>
      <inkml:annotationXML>
        <emma:emma xmlns:emma="http://www.w3.org/2003/04/emma" version="1.0">
          <emma:interpretation id="{19CC5010-3B1D-475C-8665-0E7C790F2AAF}" emma:medium="tactile" emma:mode="ink">
            <msink:context xmlns:msink="http://schemas.microsoft.com/ink/2010/main" type="paragraph" rotatedBoundingBox="5874,11551 7237,10346 7858,11049 6495,12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CB17AA-E46B-48E2-BA20-6468E12BA950}" emma:medium="tactile" emma:mode="ink">
              <msink:context xmlns:msink="http://schemas.microsoft.com/ink/2010/main" type="line" rotatedBoundingBox="5874,11551 7237,10346 7858,11049 6495,12254"/>
            </emma:interpretation>
          </emma:emma>
        </inkml:annotationXML>
        <inkml:traceGroup>
          <inkml:annotationXML>
            <emma:emma xmlns:emma="http://www.w3.org/2003/04/emma" version="1.0">
              <emma:interpretation id="{8F9E704C-FB08-4DDE-BDDB-1277D19E722B}" emma:medium="tactile" emma:mode="ink">
                <msink:context xmlns:msink="http://schemas.microsoft.com/ink/2010/main" type="inkWord" rotatedBoundingBox="5874,11551 7237,10346 7858,11049 6495,12254">
                  <msink:destinationLink direction="with" ref="{6C0D981D-0B1F-4C27-A5A0-DBC12C306910}"/>
                </msink:context>
              </emma:interpretation>
            </emma:emma>
          </inkml:annotationXML>
          <inkml:trace contextRef="#ctx0" brushRef="#br0">536-4 1 0,'-16'9'1805'0,"16"-9"-515"16,-23 17-129-1,23-17-129-15,0 0 129 0,-26 16 0 16,26-16-258-16,0 0 0 16,0 0-129-16,0 0 0 15,0 0 129-15,0 0-258 0,0 0 258 16,-27 0-129-1,27 0 129-15,0 0-258 0,0 0 258 16,0 0-387 0,0 0 129-16,0 0 0 0,0 0-129 15,-20 0-129 1,20 0-129-16,0 0 0 0,0 0 0 15,0 0 0-15,0 0 0 0,-23 0-129 16,23 0 129 0,0 0-129-16,-26 30 129 0,26-30-129 15,-24 26 258 1,24-26-258-16,-21 30 0 15,21-30 0-15,-20 29 0 16,20-29 0-16,-14 38 0 0,14-38 0 16,-17 52 0-1,7-17 129-15,4 1-258 16,-4-3 258-16,4 4-129 0,-2-4 129 15,1 3-258-15,1-6 129 16,0-6 0-16,2-2-129 16,0 1 129-1,-4-3 0-15,2 4 129 0,-4-1-258 16,1 1 129-16,1 0 0 15,-2 0-129-15,0-5 129 16,4 4-129 0,-4-4 0-16,2 4 129 0,8-23-129 15,-9 31 129-15,9-31-129 0,-8 23 129 16,8-23-129-1,-4 20 0-15,4-20 0 0,0 0 0 16,-6 23 0 0,6-23 129-16,0 0-129 0,-2 25 0 15,2-25 0 1,0 0 0-16,0 0 0 0,0 26 0 15,0-26 129-15,0 0-129 16,0 0 0-16,0 0 0 16,0 0 0-16,0 0 0 15,0 0 129-15,0 0-129 16,0 22 0-16,0-22 0 15,0 0 0-15,0 0 0 16,0 0-129-16,-16 23 258 0,16-23-129 16,0 0 0-1,0 0 0-15,0 0 0 16,-23 23 0-16,23-23 0 0,0 0 0 15,0 0 0 1,0 0 0-16,-12 24 0 0,12-24 0 16,0 0 0-1,-10 26 0-15,10-26 0 0,0 0 0 16,-22 22 0-1,22-22 0-15,0 0 0 0,0 0 0 16,0 0 0 0,0 0 0-16,-15 20 0 0,15-20 0 15,0 0 0-15,0 0 0 0,0 0 0 16,0 0 0-1,0 0 0-15,0 0 0 16,0 0 0-16,19 18 0 16,-19-18 0-16,32 0 0 0,-32 0 0 15,39-3 0 1,-13-9 129-16,1 0-129 15,1-4 0-15,3-4 129 0,4-3-129 0,-1-6 0 16,5 5 0 0,-1-2 129-16,3 0-129 15,-2 2 0-15,0 0-129 16,-3 7 129-16,-1 1 0 0,2 2 0 15,-3 0 0 1,1 3 0-16,-3-4 0 16,-1 0 0-1,-1 4 0-15,5 1 0 0,-4-5 0 16,-1 1 0-16,1 4 129 0,-3-4-129 15,1 4-129 1,-3 1 129-16,-1-1 0 0,-25 10 0 16,34-14 0-1,-34 14 0-15,27-14 0 0,-27 14 0 16,0 0 0-1,26-10 129-15,-26 10-258 0,0 0 129 16,0 0 129 0,0 0-258-16,0 0 258 0,0 0-129 15,0 0 0-15,0 0 0 0,0 0 0 16,0 0-129-1,0 0 129-15,0 0-129 0,0 0 0 16,0 0 0 0,23-10 0-16,-23 10-258 15,0 0-516-15,36 0-1677 16,-36 0-2322-16,21 0-516 0,-21 0-258 15,0 0 1-15</inkml:trace>
          <inkml:trace contextRef="#ctx0" brushRef="#br0" timeOffset="1090.0016">750-194 1419 0,'20'8'3225'15,"-20"-8"-129"-15,26-8-645 0,-26 8-516 16,23-13-516-16,-23 13-258 0,26-17-129 16,-26 17 0-1,0 0-387-15,31-5 0 0,-31 5 129 16,0 0-129-1,0 0-129-15,0 0 0 0,0 0-258 16,0 0 0 0,-8-23 0-16,8 23-258 0,-27 0 0 15,27 0 129 1,-22 6-129-16,22-6 0 0,0 0 0 15,0 0 0-15,-18 22 0 0,18-22 0 16,0 0 0 0,18 9 129-16,-18-9-129 15,41 0 0-15,-15-9 129 16,7-1 129-16,-5-11-129 15,3 0 0-15,-7 0 0 16,3-3 0-16,-11-3 0 16,-2 5-129-16,-14 22 129 0,6-35-129 15,-6 35 129 1,-12-13-129-16,-10 12 0 0,-5 1 0 15,1 5 0 1,-1 9 0-16,1 0-129 0,3 2 129 16,23-16 0-16,-34 28 0 15,34-28 0-15,-17 27 0 16,17-27 0-1,0 24 0-15,0-24 0 0,17 6 0 16,-17-6 129-16,36 0-129 0,-36 0 129 16,41-18-129-1,-20 0 129-15,-21 18-129 0,34-28 129 16,-34 28 0-1,18-27-129-15,-18 27 0 0,0 0 129 16,0 0-129 0,-26-10 0-16,26 10-129 0,-41 4 129 15,21 6-129 1,20-10 0-16,-37 20-129 0,37-20-387 15,0 0-1419-15,-10 24-2580 16,10-24-387-16,27 16-258 16,5-7 130-16</inkml:trace>
          <inkml:trace contextRef="#ctx0" brushRef="#br0" timeOffset="2100.003">1558 148 903 0,'-39'10'1548'16,"39"-10"258"-16,-36 8 0 15,36-8 387-15,-27 0-258 16,27 0-129-1,-20 1 0-15,20-1-516 0,0 0-129 16,-23 0-258-16,23 0-258 0,0 0-258 16,3 30 129-1,-3-30-129-15,0 0-129 0,28 24 0 16,-28-24 0-1,41 13 0-15,-17-7-129 0,-1-6 129 16,3 0-129 0,-6-2 0-16,3-7 129 15,-23 9-129-15,22-23 0 16,-22 23 0-16,0-25-129 0,0 25 129 15,-30-28 0-15,7 18-129 16,-1 1-129-16,-5 4 129 16,5 1 0-16,-1 4 0 15,25 0 0-15,-32 8-129 16,32-8 129-16,0 0 0 15,-18 29 0-15,18-29 0 16,0 24 0-16,0-24 0 16,24 15 0-16,-24-15 129 0,31 0-129 15,-31 0 129 1,36-4-129-16,-36 4 0 0,35-30 258 15,-35 30-258 1,18-29 129-16,-18 29-129 0,10-23 0 16,-10 23 0-1,0 0-129-15,-14-6 129 0,14 6-387 16,-24 10 0-1,1-2-903-15,23-8-2709 0,-14 40-903 16,14-40-258-16,-24 34 0 16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5:56.2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0-16,3 4 0 15,2-4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<inkml:trace contextRef="#ctx0" brushRef="#br0" timeOffset="2795.1599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1,2 0 129-16,-3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0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15,1-4 0-15,0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<inkml:trace contextRef="#ctx0" brushRef="#br0" timeOffset="163255.3376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15,-2 5 0-15,-1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6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144 1794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1 0 15,-3-2 0-15,9 2-129 16,2-2 258-16,11 13-258 15,4-4 129-15,1 6 0 0,3 4 0 16,7 7-129 0,-3 6 0-16,0 7 0 15,-4 5 0-15,-2 9 0 16,4 6 129-16,-4 9-129 0,1-1 0 15,-1 2 0-15,2 5 0 16,4-2 0-16,3-3 0 16,1 0 258-16,2-1-258 15,7 0 129-15,-2-3-129 16,8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9-129-16,2-2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4:28.4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15,-3-8 0-15,3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<inkml:trace contextRef="#ctx0" brushRef="#br0" timeOffset="-67616.8674">7487-1005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<inkml:trace contextRef="#ctx0" brushRef="#br0" timeOffset="-65484.7455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<inkml:trace contextRef="#ctx0" brushRef="#br0" timeOffset="121615.956">7320-3555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15,-2-4 0-15,9-1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2.1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4535 6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4.0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6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2:57:14.1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D48CC40-8BC4-4F44-BDAD-5C2DB24469F3}" emma:medium="tactile" emma:mode="ink">
          <msink:context xmlns:msink="http://schemas.microsoft.com/ink/2010/main" type="writingRegion" rotatedBoundingBox="13904,10734 23280,11405 23230,12100 13854,11428"/>
        </emma:interpretation>
      </emma:emma>
    </inkml:annotationXML>
    <inkml:traceGroup>
      <inkml:annotationXML>
        <emma:emma xmlns:emma="http://www.w3.org/2003/04/emma" version="1.0">
          <emma:interpretation id="{721587B6-AC0F-4F62-AA1F-4100F9F6F65D}" emma:medium="tactile" emma:mode="ink">
            <msink:context xmlns:msink="http://schemas.microsoft.com/ink/2010/main" type="paragraph" rotatedBoundingBox="13904,10734 23280,11405 23230,12100 13854,11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72C931-DAA7-46B2-8104-92535CEB2942}" emma:medium="tactile" emma:mode="ink">
              <msink:context xmlns:msink="http://schemas.microsoft.com/ink/2010/main" type="line" rotatedBoundingBox="13904,10734 23280,11405 23230,12100 13854,11428"/>
            </emma:interpretation>
          </emma:emma>
        </inkml:annotationXML>
        <inkml:traceGroup>
          <inkml:annotationXML>
            <emma:emma xmlns:emma="http://www.w3.org/2003/04/emma" version="1.0">
              <emma:interpretation id="{A012F3E9-0961-4BF4-BE15-79F089FD49C1}" emma:medium="tactile" emma:mode="ink">
                <msink:context xmlns:msink="http://schemas.microsoft.com/ink/2010/main" type="inkWord" rotatedBoundingBox="19205,11161 20488,11253 20461,11634 19177,11542"/>
              </emma:interpretation>
            </emma:emma>
          </inkml:annotationXML>
          <inkml:trace contextRef="#ctx0" brushRef="#br0">497-279 3999 0,'-71'6'4902'16,"38"5"-387"-16,3 10-2580 0,-9-13-516 0,15 19-387 15,-5-9 0 1,15 9-387-16,1-3-258 16,12 5-129-16,1-3-129 15,12 0 0-15,12-3-129 0,6-6 0 16,5-5-387-16,4-9 258 15,4-3-258 1,-4-5 0-16,-1-8-129 0,-12-9-129 16,-4 1 129-16,-12-6 0 15,-7 4 258-15,-9-1-258 16,-11 6 516-1,-10 3-129-15,-4 7 0 0,-4 2-258 16,5 6-903-16,-4 10-2193 0,2-7-903 16,15 11 258-1</inkml:trace>
          <inkml:trace contextRef="#ctx0" brushRef="#br0" timeOffset="-1390.0019">1036-228 1 0,'-23'11'4256'16,"23"-11"-902"-16,-23 30-516 15,5-19-387-15,8 14-645 16,-5-8-387-16,12 10-258 0,-3-7-516 16,6 4 0-16,9-5-387 15,7-3-129-15,6-2 0 16,6-8-258-1,5-2-129-15,-3-4-258 0,6-8 0 16,-6-8 0-16,-2 0 129 16,-9-5-387-16,-3 2 516 15,-12-4 0 1,-4 4 258-16,-4 4 258 0,-15 4-129 15,-5 6 258-15,-5 3-129 0,0 2-129 16,1 7-258 0,2 2-1032-16,2 2-2967 0,16 9 129 15,-5-12-645 1</inkml:trace>
          <inkml:trace contextRef="#ctx0" brushRef="#br0" timeOffset="-2090.0029">-932-13 1161 0,'16'-10'1548'0,"2"-1"0"15,-18 11-516-15,19-16 129 0,-19 16-258 16,14-16-258-1,-14 16-258-15,11-16 258 16,-11 16-129-16,0 0 258 0,4-13 0 16,-4 13 129-16,0 0-129 15,-5 15 387-15,-7-4-258 16,4 11 129-1,-2-1-129-15,4 7-516 0,0-1 129 16,6 0-258-16,2-3 258 16,11-6-516-16,7-6 258 15,8-9-258 1,5-3 129-16,6-12-129 0,4-9 0 15,1-5 0-15,-3-5-129 0,-7-3 129 16,-7 2-129 0,-8 0 129-16,-12 4-129 0,-9 5 258 15,-17 6 0 1,-12 11 129-16,-8 3 0 0,-1 6 0 15,-6 7 129 1,5 12-258-16,5 0-129 0,6 2-387 16,18 1-2193-1,12 1-2193-15,3-14 129 0,22 0-387 16</inkml:trace>
          <inkml:trace contextRef="#ctx0" brushRef="#br0" timeOffset="-590.0008">-1757-228 1 0,'-12'-12'1676'0,"12"12"130"16,0 0 0-16,0 17 258 0,0-3-387 16,10 11-258-1,-8-4-129-15,13 12-129 0,-5-7-258 16,10 7-258-1,1-12 0-15,6-1-387 0,4-12-129 16,0-6 0 0,3-7 0-16,-3-8-129 0,-3-11 129 15,-6-3-129 1,-13-1 129-16,-7-1 0 0,-5 2-129 15,-13 5 129-15,-11 4 129 16,-1 5-129-16,-6 7-129 16,3 6 0-16,5 3-387 0,3 6 0 15,13 9-1290 1,7 2-2451-16,3-20-258 15,19 30-258-15</inkml:trace>
          <inkml:trace contextRef="#ctx0" brushRef="#br0" timeOffset="920.0013">-3621-610 1806 0,'-32'14'2193'0,"13"-7"-129"0,6 4 129 15,-3-4-387 1,8 10-387-16,-5-5 0 0,13 9-387 16,-6 0-387-1,7 4 0-15,12 1-129 0,8 1-258 16,2-3 0-1,7 0 129-15,2-8-258 0,3-3-129 16,2-8 0-16,-2-3 0 16,-4-2-129-16,-5-6 129 15,-3-3-129-15,-8-5 129 0,-1-2-258 16,-11 1 258-1,-3-3 0-15,-3 3 0 16,-14-1 258-16,-1 2-258 16,-9 1 258-16,3 8-258 0,-7 2 258 15,2 3-129 1,4 8 0-16,1 6-129 15,9 6-258-15,-1-4-1032 0,16 3-3096 16,6 9-129-16,8-14-387 16</inkml:trace>
        </inkml:traceGroup>
        <inkml:traceGroup>
          <inkml:annotationXML>
            <emma:emma xmlns:emma="http://www.w3.org/2003/04/emma" version="1.0">
              <emma:interpretation id="{0660B6E8-AD16-4904-9DE8-64BED38BBE49}" emma:medium="tactile" emma:mode="ink">
                <msink:context xmlns:msink="http://schemas.microsoft.com/ink/2010/main" type="inkWord" rotatedBoundingBox="22700,11489 23271,11529 23244,11906 22673,11865"/>
              </emma:interpretation>
            </emma:emma>
          </inkml:annotationXML>
          <inkml:trace contextRef="#ctx0" brushRef="#br0" timeOffset="2660.0037">2876-52 1032 0,'9'30'2064'15,"-9"-8"-516"1,0 4-129-16,0 2 0 0,4 4-387 15,-2 0-129-15,6 3-258 0,0-6 0 16,5-2-258 0,7-10-258-16,5-4 129 0,5-12 0 15,6-2-129 1,3-11-129-16,5-9 258 0,-1-2-258 15,-1-5 129 1,-7-1 0-16,-3 1 0 0,-12 3 387 16,-7 6-258-1,-13 0 516-15,0 19-387 0,-23-15 258 16,-5 15-129-16,-9 3 129 15,-1 9-258-15,-2 2 0 16,1 1-516-16,9 7-1032 0,3-2-2709 16,9-10-645-1,18 5 129-15</inkml:trace>
        </inkml:traceGroup>
      </inkml:traceGroup>
    </inkml:traceGroup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5.8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  <inkml:trace contextRef="#ctx0" brushRef="#br0" timeOffset="-2752.1574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  <inkml:trace contextRef="#ctx0" brushRef="#br0" timeOffset="-1580.09">8144-85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<inkml:trace contextRef="#ctx0" brushRef="#br0" timeOffset="1081.0618">7421-971 516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<inkml:trace contextRef="#ctx0" brushRef="#br0" timeOffset="235742.4837">6548-633 645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<inkml:trace contextRef="#ctx0" brushRef="#br0" timeOffset="237154.5643">6803-42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<inkml:trace contextRef="#ctx0" brushRef="#br0" timeOffset="233730.3686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<inkml:trace contextRef="#ctx0" brushRef="#br0" timeOffset="234806.4301">4802-567 516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<inkml:trace contextRef="#ctx0" brushRef="#br0" timeOffset="238726.6543">4779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<inkml:trace contextRef="#ctx0" brushRef="#br0" timeOffset="240300.7444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36:44.35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</inkml:brush>
  </inkml:definitions>
  <inkml:trace contextRef="#ctx0" brushRef="#br0">2592-3578 2193 0,'-11'-2'4128'16,"8"6"0"-16,-1 3-2838 16,-6-3-129-1,3 7-516-15,-4-4 516 0,4 8-387 16,-4-4 258-16,7 4-774 15,-2-1 129-15,5 3-258 16,1-3 0-16,8-2 129 16,3-2-129-16,4-6 129 15,3-4 129-15,3-6-129 16,2-10 0-16,0-1 129 15,-2-5-258-15,-3-3 258 0,-4-1-258 16,-5 2 0-16,-6 2 0 16,-3 4 129-1,-8 3-129-15,-4 4 0 16,-6 2 0-16,-1 7 0 0,-4 2 129 15,1 3-129-15,1 7 0 16,0 4 258-16,4 1-129 16,4 4-258-16,5 1 129 15,6 0-129-15,3 0 129 16,8-3-129-16,6-5 129 15,5-3-258-15,2-5 258 16,2-4-129-16,3-5 0 16,-2-6 129-16,-2-4-129 15,-3-3 258-15,-4-3-387 16,-5 0 129-16,-5 0 0 15,-6 3 0-15,-5 1 129 16,-6 3-387-16,-6 4 258 0,-4 3-129 16,-4 5 129-16,-4 2 0 15,-2 6 0-15,2 7 0 16,-1 4 0-16,3 5 0 15,3 3 0-15,4 3 0 16,5 0 0-16,7 0 0 16,6-2 0-16,4-5 0 15,7-5 0-15,5-5 129 16,4-6-129-16,3-5 129 15,2-9-129-15,1-7 258 16,-2-3-258-16,-3-3 129 16,-2-3-129-16,-4 0 258 15,-5 0-258-15,-6 3 129 0,-2 1-129 16,-8 5-129-16,-4 2 258 15,-3 5-258-15,-2 1 129 16,-2 7-129-16,-1 1 129 16,3 9 129-16,2 4-258 15,2 3 129-15,5 2 0 16,3 3 0-16,5 0 129 15,7-1-258-15,4-2 258 16,4-4-129-16,3-6 129 16,2-5-129-16,0-3 0 15,1-4 258-15,-1-7-387 16,-5-3 387-16,-3-5-258 15,-3 0 0-15,-4 0-129 0,-4 0 258 16,-1 2-258-16,-5 2 0 16,-6 1 258-1,0 5-258-15,-3 4 0 16,-1 4 129-16,1 2 0 0,-1 8 0 15,1 4-129-15,3 2 258 16,4 5 0-16,3 0-258 16,4 0 258-16,2-1-258 15,5-2 258-15,5-5-129 16,3-3 129-16,0-5-387 15,2-4 258-15,0-6 258 16,-1-5-387-16,-4-1 387 16,-1-5-387-16,-4 0 129 15,-4-1 0-15,-3 3 0 16,-3 2-129-16,-5 5-129 15,-3 5 258-15,-3 3-258 16,0 7 0-16,-3 5-129 0,4 8-516 16,-2-4-903-16,10 5-2967 15,2 1-387-15,4-4-387 16</inkml:trace>
  <inkml:trace contextRef="#ctx0" brushRef="#br0" timeOffset="8983.5138">4077-4354 2451 0,'0'0'2193'0,"0"0"387"16,-5-4-258-16,5 4-129 16,0 0-387-16,0 0-258 15,-2-7-516-15,2 7 0 16,0 0-516-16,0 0 0 15,0 0 0-15,-7-5-129 0,7 5-258 16,-9-1 258-16,1 0-129 16,0 1 0-16,-2 0 129 15,-3 3-129 1,-3 0 129-16,-1 3-129 0,-4 1 258 15,-1 6-387-15,-7 2 129 16,-3 3-129-16,-4 4 0 16,-1 6 129-16,-2 1-129 15,-2 7 129-15,-2 2-129 16,1 6 129-16,1 0 0 15,3 8 0-15,2 2 0 16,4 4 0-16,6 2 0 16,5 3-129-16,10-1 258 0,8 1-258 15,6-2 0 1,14-2 0-16,9-7-129 15,10-5 129-15,11-6-129 16,8-10 0-16,7-5 0 0,7-9 0 16,5-8 0-16,4-9 0 15,4-5 0-15,0-9 129 16,1-6 0-16,-1-5-129 15,-4-6 0-15,-2-3 129 16,-5-5 0-16,-6-1-129 16,-8-2 0-16,-6-2 129 15,-8-2-129-15,-7-1 129 16,-8-2-129-16,-9-2 129 15,-8-3-129-15,-8 0 129 16,-7-3 0-16,-11-2-129 16,-11 4 129-16,-6 2 0 15,-7 3 0-15,-6 4-129 0,-4 4 0 16,-2 7 0-16,-1 5-129 15,0 5 258-15,2 4-387 16,2 4 129-16,4 4-258 16,2 0-129-16,9 9-774 15,-4-2-2709-15,10 7-1032 16,0 4-516-16,6 8-129 15</inkml:trace>
  <inkml:trace contextRef="#ctx0" brushRef="#br0" timeOffset="10679.6109">4436-3458 903 0,'0'0'2193'0,"0"0"-387"15,0 0 0-15,0 0-387 16,0 0-516-16,0 0-129 16,0 0-387-16,2 3-129 15,-2-3 129-15,3 7 0 16,0 0 129-16,-3-7-129 15,8 13 258-15,-2-4-129 16,1 2 0-16,2 1-129 16,1 5 0-16,2 0 129 15,3 4-258-15,1 2 0 16,0 3-129-16,3 2 129 0,3 5-129 15,-2 1 258-15,4 2-129 16,-1 2 0-16,0 3-129 16,1-1 129-16,0 2 0 15,0-2-258-15,1-1 258 16,-1-2-129-16,2 0 258 15,-2-2-129-15,3 0 0 16,-1-1 0-16,1 1-129 16,-1 0 129-16,1 1 0 15,0-2-258-15,0 1 258 16,-2 0-258-16,0-4 129 15,-1 0 0-15,-1-1 129 16,-1-2 0-16,0-2-129 0,-3-3 129 16,-1-1-129-16,-1-2 129 15,-1 2 0 1,-1-2 0-16,-1-1-258 15,-1 1 129-15,0 0-129 0,-1-1 129 16,-1 0-129-16,0-1 0 16,-1-2 129-16,-1-3-258 15,0-2 129-15,-2-2 0 16,-1-2 0-16,0-2-129 15,-6-5 0-15,5 8-387 16,-5-8-258-16,0 0-774 16,0 0-2709-16,0 0-774 0,0 0-258 15,-7 0 517 1</inkml:trace>
  <inkml:trace contextRef="#ctx0" brushRef="#br0" timeOffset="14331.8198">5332-2092 1032 0,'0'0'1548'0,"0"0"0"16,0 0 0-16,0 0-258 0,0 0-258 15,0 0-129-15,0 0-258 16,0 0 0-16,0 0 0 15,0 0-258-15,0 0 129 16,0 0-387-16,0 0 129 16,0 0 0-16,0 0 129 15,0 0-258-15,0 0 129 16,0 0-129-16,-6 0 129 15,6 0 129-15,0 0-258 16,-8 5 129-16,8-5 0 16,-9 7 0-16,4-2 258 15,-3 1-258-15,2 1 0 16,-2 1-129-16,-1 0 129 0,-1 1 0 15,-1 1-129-15,0 0 0 16,-1 2 129-16,-1-1 0 16,0 1 0-16,-1 0 129 15,1 1-129-15,0-2 129 16,1 1-129-16,-1-2 0 15,2 1-129-15,0-4 0 16,0 4 0-16,0-4-129 16,-1 0 129-16,1-2-129 15,0 0 0-15,1 1 129 16,1-2-129-16,0 0 129 15,2-1 0-15,1 1-129 0,6-4 129 16,-8 2 0-16,8-2-129 16,0 0 129-1,0 0-129-15,0 0 0 16,0 0 0-16,0 0 0 0,0 0 0 15,0 0 0-15,0 0 0 16,0 0 0-16,0 0 129 16,0 0-129-16,4 3 0 15,-4-3 0-15,0 0 0 16,0 0 0-16,0 0 0 15,0 0 129-15,6 0-129 16,-6 0 0-16,0 0 0 16,0 0 0-16,0 0 0 0,0 0 0 15,0 0 0 1,0 0 129-16,0 0-129 15,0 0 0-15,0 0 0 16,0 0 0-16,0 0 129 0,0 0-129 16,0 0 0-16,0 0 0 15,0 0 0-15,0 0 0 16,0 0 0-16,0 0 0 15,0 0 0-15,6 5 0 16,-6-5 0-16,0 0 0 16,9 8 0-16,-3-4 129 15,1-2-129-15,2 2 0 16,1 1 0-16,1 0 129 15,3 1-129-15,1 0 0 16,1 2 0-16,2 1 0 16,1 1 0-16,1 3 0 15,0-1 0-15,0 1 0 0,0 1 0 16,0 0-129-16,1 0 258 15,-3-1-129-15,1 1 0 16,-1-1 0-16,0 0 129 16,0 0-258-16,0 1 258 15,-1-1-129-15,0 0 0 16,-2 3 0-16,0-1 0 15,0 1 0-15,-1 0-129 16,-1 0 258-16,-1-1-258 16,0-1 129-16,1 1-129 15,-2-1 129-15,1-3 129 16,0 2-129-16,1-2 0 15,1 2 0-15,1-2 0 0,1 1-129 16,0 1 129-16,1-2 0 16,1 2 0-16,0 1-129 15,0 1 129 1,-1-1 0-16,0-1 0 0,-2 1 0 15,1 0 0-15,-2-1 0 16,0 0 129-16,-1-2-258 16,0 1 258-16,-2-2-129 15,-2 1 0-15,2-2 129 16,-2 0-129-16,-1-1 0 15,-1-2 0-15,-1 1 129 16,0-2-129-16,-6-5 0 16,9 9 0-16,-9-9 0 0,6 8 0 15,-6-8 0 1,5 8 0-16,-5-8 0 15,5 11 0-15,-3-6 0 16,-1 2 0-16,-1-7 0 0,4 12 0 16,-4-12 0-16,4 10 0 15,-4-10 0-15,4 8 0 16,-4-8 129-16,6 7-129 15,-6-7 0-15,7 6-129 16,-7-6 129-16,7 5 0 16,-7-5 0-16,8 4 0 15,-8-4-129-15,7 3 129 16,-7-3 0-16,0 0 0 15,8 1-129-15,-8-1 129 16,0 0 0-16,6 3 0 16,-6-3 0-16,0 0 0 15,7 1 0-15,-7-1 0 0,0 0 0 16,6 3 0-16,-6-3 0 15,0 0 0-15,0 0 0 16,0 0 0-16,8 2-129 16,-8-2 258-16,0 0-258 15,0 0 129-15,7 4-129 16,-7-4 129-16,7 3-258 15,-7-3-129-15,6 2-774 16,-6-2-2193-16,0 0-1419 16,0 0-387-16,0 0 129 15</inkml:trace>
  <inkml:trace contextRef="#ctx0" brushRef="#br0" timeOffset="15751.901">5310-2122 1 0,'5'-7'1160'0,"-5"7"259"0,0 0 0 15,0 0 258-15,6-6 0 16,-6 6-387-16,0 0-129 16,0 0-258-16,0 0-129 15,0 0-129-15,0 0 0 16,0 0-258-16,0 0-129 15,0 0 258-15,0 0-258 16,-3 0 129-16,3 0 129 16,-8-2-129-16,1 0 0 15,-1 2 0-15,-5-3 129 16,-1 3-129-16,-5-1 0 15,-1 1-129-15,-4 0 129 16,-1 3 0-16,-4-1-129 0,-1 4 0 16,-2-2 0-16,2 3-129 15,-1-1 0 1,2-1 0-16,1-1 0 15,2 0 0-15,2-2-129 0,3 0 129 16,2 1 0-16,1-2-129 16,1 0 129-16,1 1-129 15,2-1 129-15,0 2-129 16,2-1 0-16,-2 1 129 15,2-1-129-15,1 0 0 16,0 0 0-16,1 2 0 16,-1-3 0-16,1 3 0 0,1-1 0 15,1-1 0 1,1 2 0-1,0 0 129-15,2-2-129 0,5-2 0 16,-8 6 0-16,8-6 0 16,0 0 0-16,-6 5 129 0,6-5-129 15,0 0 129-15,0 0 0 16,0 0 129-16,0 0-129 15,3 5 0-15,-3-5 129 16,0 0-129-16,7 1 0 16,-7-1 0-16,0 0-129 15,7 4 129-15,-7-4-129 16,0 0 0-16,0 0 0 15,8 8 0-15,-8-8 0 16,0 0 0-16,8 8 0 16,-8-8 0-16,8 6 0 15,-8-6 0-15,9 8 0 0,-3-6 0 16,0 3 0-16,1-1 0 15,-1 2 0-15,2-1 0 16,0 2 0-16,-1 0 0 16,3 1 129-16,0-1-258 15,0 3 258-15,0-2-258 16,1 0 129-16,-1 0-129 15,2-1 0-15,0-1-129 16,0 0-258-16,0-3-129 16,5 3-1161-16,-4-3-2709 15,2 0-516-15,2-1 0 16</inkml:trace>
  <inkml:trace contextRef="#ctx0" brushRef="#br0" timeOffset="19491.1148">4473-3383 1548 0,'0'0'1548'16,"0"0"-387"-16,0 0 129 16,-1 6-129-16,1-6-258 15,1 8 0-15,-1-8 129 0,4 12-129 16,-2-6-129-16,2 6 129 15,-2-2-258-15,4 4-129 16,-2-1 0-16,3 5-129 16,0 3 0-16,3 2 129 15,-1 4-258-15,2 0-129 16,0 3 129-16,1 2-258 15,0 0 129-15,-1 3 0 16,0-1-258-16,0-2 129 16,-1 2 0-16,-2-3 0 15,0 0 0-15,0-3 129 16,-1 0 0-16,0-2 258 0,-1-4-258 15,1-1 0-15,-3-3 129 16,2-1 0-16,-1-3 0 16,0-1-129-1,-2-3 0-15,2 2-129 0,-3-3 129 16,1-1 0-16,0-1 0 15,-1-2 258-15,-2-5-258 16,2 11 258-16,-2-11-129 16,1 6 0-16,-1-6 0 15,0 0 0-15,0 5-129 16,0-5 129-16,-2 7-129 15,2-7 0-15,-3 6-129 16,3-6 129-16,-8 10 0 0,4-3 0 16,-1-1-129-1,0 2 129-15,-2 0 0 16,0 1 0-16,-1 2-129 15,-1 1 129-15,-1 2-129 0,-1 1 258 16,-2 3-516-16,-1 1 516 16,-1 3-258-16,-2 1 0 15,0 1 129-15,-1 1-129 16,0 0 0-16,0-1 129 15,1 2 0-15,0-3-129 16,0 2 0-16,1-2 0 16,1 0 0-16,1-2 0 15,1-1 0-15,2 0 0 16,2-3-129-16,1-3 129 15,2-3-129-15,2-3 0 16,2-3-516-16,2-5-774 16,0 0-3096-16,0-4-516 0,0-3-129 15,0-1 1-15</inkml:trace>
  <inkml:trace contextRef="#ctx0" brushRef="#br0" timeOffset="17428.9969">4452-3383 774 0,'0'0'1032'15,"0"0"129"-15,0 0-258 0,6 5 129 16,-6-5 0-16,0 0 0 16,0 0 0-16,0 0-387 15,0 0 0-15,0 0-129 16,0 0-387-16,0 0-129 15,0 0-129-15,0 0-258 16,0 0 258-16,0 0-129 16,0 0-129-16,0 0 0 15,0 6 129-15,0-6-129 16,0 0-258-16,0 0-387 15,0 0-258-15,0 0-387 16,0 0-774-16</inkml:trace>
  <inkml:trace contextRef="#ctx0" brushRef="#br0" timeOffset="18457.0557">4475-3429 774 0,'0'0'1548'16,"-3"0"-387"-16,3 0-387 15,0 0-387-15,0 0-645 0,0 0-516 16,0 0-516-16,0 0-903 16</inkml:trace>
  <inkml:trace contextRef="#ctx0" brushRef="#br1" timeOffset="40620.3232">4549-3399 2322 0,'0'-9'3483'0,"0"9"-1935"16,0-10-903-16,0 2-129 15,0 8 258-15,-1-10 129 16,1 10-129-16,-1-12-258 15,1 12 0-15,-1-13-129 0,1 13 129 16,0-11 0 0,0 11 0-16,-1-8-129 15,1 8-129-15,0 0 0 16,0 0 129-16,0 0-129 15,0 0-129-15,-6-4 0 0,6 4-129 16,0 0 129-16,0 0 0 16,0 0 129-16,0 0 258 15,0 0-258-15,0 0 0 16,-3-5 129-16,3 5-129 15,0 0-129-15,0 0 0 16,0 0-129-16,4-8 258 16,-4 8-258-16,10-8 0 15,-3 5 129-15,2-3 0 16,2-1-129-16,1 1 129 15,3-1-129-15,1 0 129 16,1 1-129-16,2-1 129 0,0 0-258 16,2-1 129-16,2 1 0 15,0 0 0-15,1 2 0 16,0-2 0-1,2 3 0-15,-1-1-129 0,1 4 129 16,1 1 0-16,-1 0 0 16,-1 5 0-16,1 0 0 15,0 3 0-15,0 1 258 16,2 2-387-16,-2 1 387 15,2 1-387-15,0-3 387 16,3 3-258-16,-1 0 258 16,0 1-258-16,1 0 129 15,2 2 129-15,-2-1 0 0,3 3 0 16,-3-1-129-1,2 1 129-15,-1-2 0 0,2 1-129 16,-2-5 0-16,2 1 0 16,-3-1-129-16,0-3 129 15,1 0-129-15,-1-2 258 16,0-1-258-16,1-1 129 15,0 1-129-15,0-1 129 16,1 0 0-16,0 0-129 16,0-1 0-16,2 1 129 15,-1-1-129-15,1 0 0 16,1-3 129-16,2 2-129 15,-1-2 0-15,1 0 0 0,2-1 129 16,-1 0-129 0,-1 0 0-16,1 0 0 15,-1-2 0-15,-2 0 0 16,-1 1 0-16,-1-1 0 0,-1-1 0 15,-1 0 0-15,-2 1 0 16,0-1 0-16,-4 1 0 16,-1 0 0-16,0 0 0 15,-3 0 0-15,-1 1 0 16,-4 1 0-16,0 0 0 15,-2 0 0-15,-2 1-129 16,-2 1 258-16,-1 0-129 16,-2 1 0-16,-1-1 0 15,-1 1 0-15,-6-3 0 16,9 7 129-16,-9-7-129 15,6 7 129-15,-6-7-129 16,3 8 129-16,-3-8 0 0,1 9 0 16,-1-9 0-16,0 9 0 15,0-4-129-15,0 1 258 16,-3 1-129-16,1 1 0 15,0-1 129-15,0 2-258 16,0 0 387-16,-1 1-387 16,1-1 258-16,0 0-387 15,-1 0 387-15,-1 1-387 16,0 0 129-16,0 1 129 15,-3-2-129-15,1 2 129 16,-1 0-129-16,0 0 0 16,0 1 0-16,0-1 129 15,0 1-129-15,-1 0 0 0,1 1 0 16,1-1 0-16,-2 1 0 15,1-1 0-15,-1 0 0 16,0-1 0-16,-2 1 0 16,3-2 0-16,-1 2 0 15,1-3 0-15,1 1 0 16,1 1 0-16,1 0 0 15,2-1 0-15,2 1 0 16,0 0 0-16,0-2 0 16,1 1 129-16,2-2-129 15,2 3 0-15,-1-4 0 16,2 2 129-16,-2-1 0 0,0 1 0 15,0 0-129-15,-1 2 129 16,0-1-129-16,-3-1 129 16,0 3 0-1,0 2-258-15,0-1 129 16,0 2 0-16,-3 1 0 0,0 0 0 15,0 2 0-15,0 2 129 16,1-1-129-16,-1-1 0 16,2 2 0-16,-1-1 0 15,-1-1 0-15,1-1 0 16,-2 0 0-16,1-2 129 15,-1-1-129-15,0-1 0 16,-1 0 129-16,-1 0-129 0,1-1 0 16,2-1 0-1,-1 1 0-15,1 0 0 16,1-2 0-16,-1-1 0 15,1-1 0-15,0-2 0 0,1-1 129 16,1-5-129-16,-4 8 0 16,4-8 0-16,-5 6 0 15,5-6 0-15,0 0 129 16,-7 6-129-16,7-6 0 15,0 0 0-15,-5 5-129 16,5-5 129-16,0 0 129 16,0 0-129-16,-8 2 0 15,8-2 0-15,-7 1 0 16,7-1 0-16,-9 0 0 15,9 0 0-15,-11-1 0 16,11 1 0-16,-9-1 0 16,9 1 0-16,-9-4 0 0,9 4 0 15,-9 0 0-15,9 0 0 16,-7-1 129-16,7 1-258 15,-9-1 129-15,9 1 129 16,-7-2-129-16,7 2 0 16,0 0 0-16,-7 0 129 15,7 0-129-15,0 0 0 16,0 0 0-16,0 0 0 15,0 0 0-15,-3-6 0 16,3 6 0-16,-6-8 129 16,6 8-129-16,-11-10 0 15,3 3 129-15,-1 2-129 16,-1-1 0-16,-1 1 129 0,0-2-258 15,-1 2 258-15,-2-3-258 16,-2 0 129-16,-1-1 0 16,-2 2 0-1,-1-1 0-15,-1-1-129 0,-2 0 258 16,1 1-258-16,-3 2 129 15,1 0 0-15,-1 2 0 16,1-1 0-16,0 0 0 16,-1 0 129-16,1 0-129 15,1 0 0-15,-1-2 0 16,1 0 129-16,0-1-129 15,-1 0 0-15,0-1 129 16,-1 0-129-16,1 0 0 16,-1 0 0-16,-1 1 0 15,0 1 0-15,0-4 0 16,2 2 0-16,1-2 129 15,1 0-129-15,1-2 0 0,1-1 0 16,-1-2 0-16,3 0 129 16,-1-1-129-16,2-2 0 15,-2-1 0-15,1 2 0 16,-1-2-129-16,2 0 129 15,-3 1-129-15,2 0 0 16,0-1 0-16,-1 1 129 16,1 2 0-16,-1-2-129 15,1 0 258-15,-2-1-258 16,4 1 129-16,-2 2 129 15,0-1-129-15,0 1-129 16,1 0 258-16,0 3-258 16,-2 0 258-16,1 4-129 0,0-1 0 15,0 1 0-15,-1 1 0 16,1 1 0-16,-1-1 0 15,1 1 0-15,0 2 0 16,-2-2 0-16,1 0 0 16,0 1 0-16,-1 0-129 15,1 2 129-15,-1 0-129 16,0-2 258-16,2 2-258 15,-1-1 258-15,3-1-258 16,0 1 129-16,2-3 0 16,0-1 0-16,1-1 0 15,2-1-129-15,-3-2 258 0,2 0-258 16,-1 1 129-16,0-1 0 15,-1 0 0-15,0 0 0 16,-2 1 129 0,0-1-129-16,1 1-129 15,-2 0 129-15,1 0 0 0,-2 0 0 16,0 1-129-16,0-1 0 15,-1 2 0-15,0 0-129 16,2 2-129-16,-1-2-129 16,4 6-258-16,-4-6-774 15,10 10-2064-15,-6-4-1548 16,4 1-645-16,-1-3 258 15</inkml:trace>
  <inkml:trace contextRef="#ctx0" brushRef="#br0" timeOffset="25811.4764">4426-3447 258 0,'0'0'2967'0,"0"0"-645"0,5-1-387 15,-5 1-258-15,0 0-387 16,0 0 0 0,0 0-258-16,0 0-258 15,0 0 0-15,0 0-258 16,-3 3 129-16,3-3-129 0,-9 6-258 15,2-2 0-15,0 2-129 16,-3 0 0-16,0 4 129 16,-1 0-258-16,-2 2 129 15,-2 1-129-15,-1 2 0 16,-3 2 0-16,-3 1 129 15,-2 3-258-15,-5 1 258 16,-1 1-129-16,-3 5 129 16,-2-2 258-16,-2 4 0 15,0 0 129-15,3-1-129 16,1 1 129-16,4 0 0 15,1-6 0-15,5 1 0 0,-1-2-258 16,8-4 258-16,1-3-258 16,3-1 129-16,1-3 0 15,3-2-129-15,1-1 0 16,3-2-129-16,4-7 129 15,-7 8-129-15,7-8 0 16,0 0 0-16,-3 6-129 16,3-6 129-16,0 0-129 15,0 0 0-15,0 0 0 16,0 0 258-16,0 0-258 15,0 0 0-15,0 0 0 16,0 0 0-16,0 0-258 16,0 0 516-16,0 0-516 0,0 0 258 15,0 0 258-15,0 0-258 16,0 0 0-16,-8 0 0 15,8 0 0-15,-6 0 0 16,6 0 0-16,-10 0 0 16,10 0-258-16,-12 1 258 15,5 1 0-15,-1 0 0 16,0 1 0-16,-2-1 0 15,-1 1 0-15,-1-1 0 16,-2 1 0-16,-1-2 0 16,-2 2 0-16,-1-1 0 15,-5 0 0-15,0 0 0 16,-4 2 0-16,-1-1 0 0,-4 1 0 15,-1 0 0-15,-3 2 258 16,1-1-258 0,1-1 0-16,1 1 0 15,2-1 129-15,2 1-129 0,4-3 0 16,5 0 129-16,3-2-129 15,3 0 0-15,4 0 0 16,2 0-129-16,8 0 0 16,-7 0-129-16,7 0-129 15,0 0-129-15,4 6-645 16,-4-6-2451-16,0 0-1290 15,11 0-645-15,-11 0 0 16</inkml:trace>
  <inkml:trace contextRef="#ctx0" brushRef="#br0" timeOffset="3500.2002">2643-3452 516 0,'0'0'1290'15,"0"0"-129"-15,0 0-258 16,0 0-129-16,-7-2-129 0,7 2 0 15,0 0 129-15,-4 5 0 16,4-5-129-16,-3 8-129 16,3-8 0-1,-5 9 129-15,5-9-129 0,-5 11 0 16,1-5-258-16,0 3 0 15,0-2-129-15,-1 2 258 16,-1 0-129-16,-1 2-129 16,-1-1 129-16,-1 3 129 15,0-2-258-15,-2 1 129 16,-1 1-129-16,-1 0 0 15,-3-1 129-15,0 3 0 16,-3-1 0-16,0 0 129 0,-3 1 0 16,1 3 129-1,-2-2-129-15,0 3 129 16,-1-2-129-16,2 1-129 15,-1-2 0-15,3 3-258 0,-1-1 258 16,3 0-258-16,0-2 129 16,2 2 0-16,2 0 0 15,0 1 258-15,1-1-258 16,1 1 129-16,1-1-129 15,0-1 0-15,1 0 0 16,3 0 0-16,-2-1 0 16,2-2-129-16,0-1 129 15,-1-1-129-15,1-1 0 16,0 0 129-16,-1-1-129 15,0 0 0-15,0 0 129 16,0 1 0-16,0-1 129 0,0 0-129 16,0 0 0-16,1-1 0 15,-1-1 0-15,1 0 0 16,0-1 129-16,1-1-387 15,0-2 129-15,0-1 129 16,6-3 0-16,-9 7 0 16,9-7 0-16,-8 5 0 15,8-5 129-15,0 0-129 16,-8 4 0-16,8-4 0 15,0 0-129-15,0 0 0 16,0 0 129-16,-6 4-129 16,6-4 0-16,0 0 0 15,-6 5-129-15,6-5 129 0,-4 7 0 16,4-7 0-16,-6 7 0 15,6-7 0-15,-5 8 0 16,5-8 0-16,-6 11 0 16,2-5 0-16,0 1 0 15,-1 1 0-15,0 0 0 16,0 1 0-16,0 1 0 15,0-1 0-15,1 1 0 16,0 0 0-16,-1-1-129 16,2 0 129-16,-1 0 0 15,1-2 0-15,-2 1 0 16,1-1 0-16,0 0 0 15,-1-1 0-15,0 1 0 0,0-1 0 16,0 1 0-16,0 0 0 16,0 0 0-1,0-2 0-15,0 0 0 16,2 2 0-16,3-7 0 0,-8 10 0 15,8-10 0-15,-7 10 0 16,7-10 0-16,-7 7 0 16,7-7 0-16,-5 5 0 15,5-5 0-15,0 0 0 16,-6 5 0-16,6-5 129 15,0 0-258-15,0 0 129 16,0 0 129-16,0 0-129 16,0 0 0-16,-3 6 0 15,3-6 0-15,0 0 0 16,0 0 0-16,0 0 0 15,2 6 129-15,-2-6-129 16,0 0 0-16,8 6 0 0,-8-6 0 16,7 5 129-16,-7-5-129 15,12 4 129-15,-5-3-129 16,2-1 129-16,0 0-129 15,1 0 129-15,0 0 0 16,2-4-129-16,1 1 0 16,1-3 129-16,1 0-129 15,1-2 0-15,2-1 129 16,2-1-129-16,1-1 0 15,0-1 129-15,2-1-129 16,0 1 0-16,0-1 129 16,0 2-129-16,-2 0 0 15,0 1 0-15,-2 0 0 0,-3 4 0 16,0-1 129-16,-2 3-129 15,-2 1 0-15,-2 0 0 16,0 2 0-16,-3 0 0 16,2 1 0-16,-2 0 0 15,1 0 0-15,-2 0 0 16,1 0 0-16,0 1 0 15,1-1 0-15,1 0 0 16,-1 0 0-16,1 0 0 16,-1 0 0-16,2-1 0 15,-2-1 0-15,1 0 0 16,-1-1 129-16,0 1-258 15,-1 0 258-15,0 0-129 0,-1 1 0 16,-6 1 0-16,11-3 0 16,-11 3 0-1,9-3 0-15,-9 3 0 16,10-3 0-16,-10 3 0 0,9-3 0 15,-9 3 0-15,8-4 0 16,-8 4 0-16,6-2 0 16,-6 2 0-16,0 0 0 15,0 0 0-15,0 0 0 16,0 0 0-16,6 0 0 15,-6 0 0-15,0 0 0 16,0 0 0-16,0 8 0 0,0-8 0 16,0 0 0-1,-7 7 0-15,7-7 0 16,-7 7 0-16,7-7 0 15,-7 10 0-15,3-4 0 0,0 0 0 16,0 3 0-16,0 0 0 16,1 1 0-16,-2-1 0 15,0 3 0-15,0-1 0 16,0 2-129-16,-1 0 129 15,1 0 0-15,-1 2 0 16,1 0 0-16,0 2 129 16,-1 0 0-16,0 0 0 15,0 2 0-15,0-1 0 16,1 1-129-16,-1 0 258 15,1-1-129-15,0-1-129 16,1-2 0-16,0 2 0 16,1-2 0-16,1-2 0 0,0-2 0 15,0 0 0-15,1-2 0 16,1-3 0-16,0 0 0 15,0-6 0-15,0 7 0 16,0-7 0-16,0 6 0 16,0-6 0-16,0 0 0 15,2 6 0-15,-2-6 0 16,0 0 0-16,1 8 0 15,-1-8 0-15,0 6 0 16,0-6 0-16,0 5 0 16,0-5 0-16,0 0 0 15,0 0 0-15,0 0 0 16,0 7 129-16,0-7-129 0,0 0 0 15,0 0 0-15,0 0 0 16,0 0 0-16,0 0 0 16,0 0 0-1,0 0 0-15,2 6 0 0,-2-6 0 16,0 0 129-16,0 0-129 15,0 0 0-15,7 0 129 16,-7 0-129-16,6 0 0 16,-6 0 129-16,9 0-129 15,-9 0 0-15,11-4 0 16,-4 3 129-16,0-2-129 15,1 0 129-15,0 0-129 16,0-2 129-16,2-2-129 0,1 0 129 16,2-3-129-1,0-2 0-15,2-1 0 16,1-4 129-16,1-1-129 15,3-3 0-15,1 0 129 0,-1-1-258 16,2-1 129-16,0-1-129 16,0 0 0-16,1 0 129 15,2-2-129-15,-1 0 0 16,0 0 0-16,0-2 258 15,2 0-258-15,1-1 129 16,-1 1 0-16,2 1 129 16,-2 1-258-16,0 3 258 15,-1 1-129-15,0 3 0 16,-3 2 0-16,0 2-129 15,-1 2 129-15,-3-1-129 16,-1 2 129-16,-1 0-129 16,-2 1 258-16,-1 1-258 0,-1 0 0 15,-2 2 129-15,-1 0 0 16,-2 2-129-16,-1 1 0 15,-6 5-258-15,6-7-258 16,-6 7-645-16,0 0-2451 16,0 0-1419-16,0 0-258 15,-6-5-258-15</inkml:trace>
  <inkml:trace contextRef="#ctx0" brushRef="#br2" timeOffset="80721.617">2606-3488 1161 0,'0'0'3999'16,"4"0"258"-16,-4 0-1935 15,0 0-903 1,0 0-129-16,-1-3 0 0,1 3-258 15,0 0-258-15,0 0-258 16,3-4 0-16,-3 4-258 16,5-4 0-16,-5 4 0 15,6-3-129-15,-6 3 129 16,5-2-129-16,-5 2 129 15,5-2-129-15,-5 2 0 16,6 0 0-16,-6 0 129 16,6 3-129-16,-2 0 0 0,1 1 0 15,0 3 129-15,0 0-129 16,1 2 258-1,0-1-129-15,1 1 0 16,-1 2 0-16,3 0-129 0,-2 0 129 16,1-1-129-16,-1 0 129 15,3 1-258-15,-1 1 129 16,1 0 0-16,0 0-129 15,0-1 129-15,1 1 0 16,0 0-129-16,0 0 129 16,0 0-129-16,-1 0 129 15,0-1-129-15,0-1 0 16,0 1 129-16,-1-2-129 15,0 0 0-15,0-1 0 16,0 0 258-16,0 0-258 16,-1 0 0-16,-1 0 129 15,0-1-129-15,1 1 129 0,-2-1-258 16,1 1 258-16,0-1-129 15,1 1 129-15,-1-1-129 16,1 1 0-16,1 0 0 16,-2 0 129-16,1 0-129 15,0 0 129-15,-1 1-129 16,0 1 0-16,0 0 129 15,0 0-129-15,-1 0 129 16,1 0-129-16,0-1 0 16,-1 0 129-16,-1-1-129 15,0-1 0-15,-1 0 129 16,1-2-129-16,-3 1 0 15,1-2 0-15,0 2 0 0,-1-2 0 16,1 1 129-16,0 1-129 16,1 0 0-16,0 0 0 15,0 1 0-15,0-1 129 16,0 2-129-16,-1-1 0 15,1 0 0-15,0 0 129 16,-1-1 0-16,1 0-129 16,-1 1 129-16,0-1-129 15,1-1 0-15,-1 0 258 16,0 1-258-16,1 0 0 15,-1-1 0-15,1 0 0 16,1 1 0-16,-2 0 0 16,2 0 0-16,-1 0 0 0,0 1 129 15,1 0-129-15,0 0 0 16,0 1 0-1,0 0 0-15,0 0 0 16,0-1 0-16,0 1 0 0,0-1 0 16,0 0 0-16,0 1 0 15,0-1 0-15,-1 1 129 16,1 0-129-16,-1 2 0 15,1 0 0-15,0 2 129 16,0 1 0-16,0 0-258 16,0 1 258-16,0 1-258 15,0-1 129-15,1 1 0 16,-1-1 0-16,2-1-129 15,-2-1 129-15,1-1 0 16,0 0-129-16,1-2 258 16,0 0-129-16,-1 0 0 15,1-1 0-15,0 0 0 0,1-1 0 16,-1 1 0-16,-1-1 0 15,1-1-129-15,-1 0 129 16,0-1 0-16,0 0 0 16,-1-1 0-16,-1 0 0 15,1-1 0-15,-2 0 0 16,-3-3 0-16,7 7 0 15,-7-7 129-15,5 5-129 16,-5-5 0-16,6 6 0 16,-6-6 0-16,6 4 0 15,-6-4-129-15,4 4 129 16,-4-4 0-16,5 4 0 0,-5-4 0 15,3 4 0-15,-3-4 0 16,2 5 0-16,-2-5 0 16,4 6 0-16,-4-6 0 15,4 7 0-15,-4-7 0 16,4 6 0-16,-4-6 0 15,4 5 0-15,-4-5 0 16,3 5 0-16,-3-5 0 16,3 4 0-16,-3-4 0 15,3 5 129-15,-1-1-258 16,0 0 129-16,0 0 0 15,1 1 0-15,-1-1-129 16,-1-2 129-16</inkml:trace>
  <inkml:trace contextRef="#ctx0" brushRef="#br2" timeOffset="80722.617">3488-2320 26574 1872,'-8'-6'129'0,"-2"-3"-129"16,0 0 0-16,1-1 0 15,0 1 129-15,0 0-129 16,-1 0 129-16,1-1-129 15,-1 0 0-15,1 2 0 16,-1-1 0-16,0-1 129 16,0 0-258-16,0 1 258 15,-1-2-129-15,0-1 0 16,1 1 0-16,2 0 0 15,-1-1 0-15,1 1 129 16,0-1-129-16,0 0 0 0,0 1 0 16,1 0 0-16,0-1-129 15,-1 0 258-15,0 1 0 16,1-1-258-1,-1 1 258-15,1-1-129 0,0 0 0 16,1 2 0-16,0-1 129 16,1 1-258-16,0 1 129 15,1-1 0-15,0 1 0 16,0 0 0-16,0 1 0 15,1 0 0-15,-1 0 0 16,1 2 0-16,0 0 0 16,1 1 0-16,-1 0 0 15,0 0 0-15,0-1 0 0,0 0 0 16,-1 0 0-1,-1-1 0-15,0-2 0 16,0 0 0-16,-2 0 0 16,0 0 129-16,0-1-258 0,-1 2 129 15,0-2 0-15,0 1 0 16,0 0 0-16,0-1 0 15,0 0-129-15,-2 1 129 16,1-2 0-16,0 0-129 16,-1 0 129-16,0-1-129 15,-1 0 129-15,0 1 0 16,0-1 0-16,1 1 0 15,-1 0 0-15,2 0 0 16,-1 0 0-16,0 0 0 16,1-2 0-16,-1-1 0 15,1 0 0-15,-1 0 0 0,0-2 0 16,-1 1 0-16,1-1 129 15,-1 1-258-15,1 1 129 16,-1 0 0-16,1 2 0 16,-1 0 0-16,1 2 0 15,0 0 0-15,-1 0-129 16,0 2 258-16,0 0-129 15,1-1 0-15,-1-1 0 16,0 0-129-16,1 0 129 16,1-1 0-16,0 0 0 15,1 0 0-15,1 0 0 16,0 2 0-16,0-1 0 15,0 2 0-15,1 0 0 0,-1 1 0 16,0 0 0-16,0 0 0 16,0 0 0-16,1 1 0 15,0-1 0-15,-1 0-129 16,2 0 258-16,1 0-129 15,0 1 0-15,0 0 0 16,1 1 129-16,-1 0-258 16,1 1 258-16,3 4-129 15,-4-6 0-15,4 6 0 16,-3-6-129-16,3 6 129 15,-3-7-129-15,3 3 129 16,0 0-129-16,0 4 129 16,0-7-129-16,0 7 129 0,0-6-129 15,0 6 129-15,2-4 0 16,-2 4-129-1,6 0 129-15,-2 0 0 16,2 4 0-16,1-1 0 0,1 3 0 16,1 1 0-16,1 1 0 15,1 0 129-15,0 1-258 16,2 1 258-16,0 0-258 15,0 2 129-15,0-1 0 16,1 1 129-16,1 2-258 16,1 1 129-16,0 1 0 15,0 1 0-15,-1 0 0 16,0 1 0-16,0 0 0 15,0-1 0-15,0 1 0 16,-1-1 129-16,1 0-129 16,-1 0 0-16,1 0 0 15,0 0 0-15,1 1 0 0,0 1 0 16,-1-1 0-16,1 0 0 15,1 1 0-15,-1 0-129 16,0 0 258-16,0-1-258 16,-2-2 129-16,0 0 0 15,0-3 0-15,-2 1 0 16,-1-1 129-16,-1-1-129 15,0-1 0-15,0-1 129 16,-1 1-129-16,-1-1 0 16,0 0 0-16,0 1 129 15,0-2-129-15,-1 0-129 16,0 0 258-16,-1 1-129 15,-1-1 0-15,1 1 0 0,-2-1 0 16,1 0 0-16,0 0 0 16,0 1-129-16,0 1 129 15,1 0 0-15,0-1 0 16,1 0 0-16,0 0 0 15,0 0 0-15,0-1 0 16,-1 0 0-16,1-1 0 16,-1-2 0-16,0 2 129 15,1-1-258-15,-1-1 129 16,0 1 0-16,1 0 0 15,-1-1 0-15,-1 0 0 16,1 0 0-16,-1 0-129 16,1-1 258-16,-1 0-129 0,0 0 0 15,-1 0 0-15,0 0-129 16,1 0 258-1,0 1-258-15,-1-1 129 16,1-1 129-16,0 1-129 0,0 0-129 16,-1-1 258-16,1 0-129 15,-1 0 0-15,0-1 0 16,-4-3 0-16,5 6 0 15,-5-6 0-15,4 4 0 16,-4-4 0-16,3 4 0 16,-3-4 0-16,4 5 0 15,-4-5 0-15,5 7 0 0,-2-3 0 16,0 0-129-1,0 1 258-15,0 1-129 16,0-1 0-16,0 1 0 16,-1-1-129-16,1 0 129 0,0 0 0 15,-2 0 0-15,2 0 0 16,-1 0 0-16,0-1 0 15,1 1 129-15,0 1-129 16,0 0 0-16,-2-4 0 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2.1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5835-395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16,7 4 0-16,31-5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<inkml:trace contextRef="#ctx0" brushRef="#br0" timeOffset="67947.8864">4390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<inkml:trace contextRef="#ctx0" brushRef="#br0" timeOffset="66999.8321">3190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<inkml:trace contextRef="#ctx0" brushRef="#br0" timeOffset="65236.7312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<inkml:trace contextRef="#ctx0" brushRef="#br0" timeOffset="-14295.8177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<inkml:trace contextRef="#ctx0" brushRef="#br0" timeOffset="-4559.2608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<inkml:trace contextRef="#ctx0" brushRef="#br0" timeOffset="-16699.9552">5079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<inkml:trace contextRef="#ctx0" brushRef="#br0" timeOffset="185202.5929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<inkml:trace contextRef="#ctx0" brushRef="#br0" timeOffset="184382.546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<inkml:trace contextRef="#ctx0" brushRef="#br0" timeOffset="187726.7373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<inkml:trace contextRef="#ctx0" brushRef="#br0" timeOffset="188812.7994">3538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<inkml:trace contextRef="#ctx0" brushRef="#br0" timeOffset="186050.6414">3957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<inkml:trace contextRef="#ctx0" brushRef="#br0" timeOffset="190054.8705">4644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<inkml:trace contextRef="#ctx0" brushRef="#br0" timeOffset="192946.0358">3013 3948 903 0,'0'0'2193'15,"0"0"0"-15,0 0 129 16,0 0 0-16,0 0-258 15,0 0-258-15,0 0-387 16,3 28-387-16,-3-28 129 16,0 0-387-16,0 0 0 15,-10 45-129-15,10-45 0 0,-9 31-129 16,9-31-129-16,-12 52 129 15,3-28 0-15,9 16-129 16,-5-6 0-16,3 14 0 16,-10 4-129-16,7 7 0 15,-6-4-129-15,6 6 129 16,-5-5-129-16,3 2-129 15,-2-13 258-15,4 4-516 16,5-17 258-16,0-7-258 16,0 1-129-16,0-26-258 15,3 40-1032-15,-3-40-1548 16,0 0-1677-16,-5 30-258 15,5-30-387-15</inkml:trace>
  <inkml:trace contextRef="#ctx0" brushRef="#br0" timeOffset="193871.0887">4305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<inkml:trace contextRef="#ctx0" brushRef="#br0" timeOffset="192174.9913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  <inkml:trace contextRef="#ctx0" brushRef="#br0" timeOffset="199107.3879">4792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  <inkml:trace contextRef="#ctx0" brushRef="#br0" timeOffset="196591.2443">3851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  <inkml:trace contextRef="#ctx0" brushRef="#br0" timeOffset="195583.1867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  <inkml:trace contextRef="#ctx0" brushRef="#br0" timeOffset="201221.5092">3075 6806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16,-3 0 0-16,6-5 0 15,-6-4-129-15,3-3 129 16,-1-6-129-16,5-3 129 15,7-28-258-15,-12 45-129 16,12-45-129-16,-5 32-129 16,5-32-129-16,-4 36-129 15,4-36-387-15,0 37-387 16,0-37-903-16,0 0-2193 15,-22 31 129-15</inkml:trace>
  <inkml:trace contextRef="#ctx0" brushRef="#br0" timeOffset="202390.576">4458 6480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<inkml:trace contextRef="#ctx0" brushRef="#br0" timeOffset="203538.6417">1667 7998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<inkml:trace contextRef="#ctx0" brushRef="#br0" timeOffset="204350.6881">3755 7959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<inkml:trace contextRef="#ctx0" brushRef="#br0" timeOffset="206207.7943">5014 7650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<inkml:trace contextRef="#ctx0" brushRef="#br0" timeOffset="200270.4539">877 6636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6:37.5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77-3 1548 0,'0'0'2322'16,"0"0"-258"-16,0 0 129 15,2 2-258-15,-2-2 0 16,0 0-129-16,0 0-387 15,3 7-129-15,-3-7-387 16,2 6-129-16,-2-6-129 16,2 7-258-16,-2-7 0 15,2 8 0-15,-2-4 0 16,0 0 0-16,0-4-129 15,0 8 129-15,0-8 129 0,-2 8-129 16,0-3 0-16,-1 0-258 16,0 0 129-16,0 1-129 15,-1 0 129-15,0 1-258 16,0-1 258-16,-2 0-258 15,1 1 129-15,0 0-129 16,-1 0 129-16,1 0-129 16,0 1 129-16,1 0-129 15,0-1 129-15,0 2-129 16,1-1 129-16,0 1-129 15,0-1 0-15,1-1 258 16,-1 1-258-16,2-1 0 16,-1-1 0-16,1-1 129 0,0-1-129 15,1-4 0-15,0 6 0 16,0-6 0-1,0 0 0-15,0 0 129 16,3 4-129-16,-3-4 0 0,0 0 0 16,5 0 129-16,-5 0-129 15,5 0 0-15,-5 0 0 16,5 0 0-16,-5 0 0 15,6-1 0-15,-2 1 0 16,1 0 0-16,-1 0 0 16,1 0 0-16,0-1 0 15,1 0 129-15,-1 0-129 0,2-1 0 16,-1 0 0-1,0-2 0-15,0 1 0 16,1-1 0-16,1 0 129 16,-1 0-129-16,1 0 0 0,1-1 0 15,-1 0 0-15,1 0 0 16,-1-1 129-16,1 1-258 15,0 0 129-15,1 0 0 16,-1 0 0-16,0 0 0 16,0 0 0-16,0 1 0 15,0 0 0-15,-1 0-129 16,-1 0 129-16,0 0-258 15,-1 1 0-15,-2-1-516 16,2 2-387-16,-5-4-1419 16,-1 6-2193-16,3-7-387 15,-3 7-258-15</inkml:trace>
  <inkml:trace contextRef="#ctx0" brushRef="#br0" timeOffset="780.0014">189-83 2451 0,'-4'-3'2451'16,"4"3"-129"-16,0 0-258 0,-7-3 0 15,7 3-129-15,0 0-129 16,0 0-387-16,-6 0-516 15,6 0-129-15,0 0 0 16,-4 4-387-16,4-4 0 16,0 0-258-16,-5 5 129 15,5-5-129-15,0 0 0 16,-1 4 0-16,1-4 0 15,0 0 0-15,0 0 0 16,4 0 129-16,-4 0-129 16,4 0 129-16,-4 0-129 15,5-3 258-15,-5 3-258 16,0 0 129-16,0 0-129 0,0 0 0 15,0 0 0-15,0 0 0 16,0 0 0-16,0 0 0 16,-3-3-129-16,3 3 0 15,0 0 0-15,-4 0-129 16,4 0 129-16,0 0-129 15,0 0 0-15,0 0-129 16,4 4-387-16,-4-4-2709 16,8 1-1290-16,-2 1-387 15,3-1-387-15</inkml:trace>
  <inkml:trace contextRef="#ctx0" brushRef="#br0" timeOffset="1638.0029">375 1 3483 0,'0'5'4128'15,"-7"-5"-2322"-15,7 0-129 0,-5 0-258 16,5 0 129-16,-4 0-387 15,4 0-258-15,-4-1 0 16,4 1-258-16,0 0-129 16,0 0-129-16,-5 0-129 15,5 0-129-15,0 0 0 16,0 0-129-16,0 0 129 15,-2 4 0-15,2-4-129 16,0 0 129-16,0 0 129 16,0 0-129-16,0 0 129 15,0 4 0-15,0-4 0 16,0 0-129-16,0 0 129 15,0 0-129-15,0 0 0 0,0 0 0 16,3-1 0-16,-3 1 0 16,0 0-129-16,0 0 258 15,0 0-129-15,0 0-129 16,0 0 129-16,0 0 0 15,0 0-129-15,-1 4 129 16,1-4-129-16,-1 5 0 16,1-5 129-16,-1 6-129 15,1-6 129-15,0 4-129 16,0-4 0-16,0 0-129 15,5 3 129-15,-5-3-387 16,5 0-1161-16,-5 0-3096 16,5-3-129-16,-5 3-516 0,2-8 258 15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5:56.2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838C1F-A3F6-426B-BC23-FAE110512E8D}" emma:medium="tactile" emma:mode="ink">
          <msink:context xmlns:msink="http://schemas.microsoft.com/ink/2010/main" type="inkDrawing"/>
        </emma:interpretation>
      </emma:emma>
    </inkml:annotationXML>
  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0-16,4 4 0 15,1-4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  <inkml:trace contextRef="#ctx0" brushRef="#br0" timeOffset="2795.1599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1,3 0 129-16,-4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0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5B756B-A529-47CC-A537-CFA60A4AF810}" emma:medium="tactile" emma:mode="ink">
          <msink:context xmlns:msink="http://schemas.microsoft.com/ink/2010/main" type="inkDrawing"/>
        </emma:interpretation>
      </emma:emma>
    </inkml:annotationXML>
  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15,1-4 0-15,0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  <inkml:trace contextRef="#ctx0" brushRef="#br0" timeOffset="163255.3376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15,-2 5 0-15,-1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6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A11618-4B47-43B2-94DE-D0F1A70E6378}" emma:medium="tactile" emma:mode="ink">
          <msink:context xmlns:msink="http://schemas.microsoft.com/ink/2010/main" type="inkDrawing"/>
        </emma:interpretation>
      </emma:emma>
    </inkml:annotationXML>
    <inkml:trace contextRef="#ctx0" brushRef="#br0">144 1793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2 0 15,-3-3 0-15,9 2-129 16,2-2 258-16,11 13-258 15,4-4 129-15,1 6 0 0,3 4 0 16,7 7-129 0,-3 6 0-16,0 7 0 15,-4 5 0-15,-2 9 0 16,4 6 129-16,-4 9-129 0,1-1 0 15,-1 2 0-15,2 5 0 16,4-2 0-16,3-3 0 16,1 0 258-16,2-1-258 15,7 0 129-15,-3-3-129 16,9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8-129-16,2-1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4:28.4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3E0DF7-FB19-40E9-BAD3-2D43FE29E8F8}" emma:medium="tactile" emma:mode="ink">
          <msink:context xmlns:msink="http://schemas.microsoft.com/ink/2010/main" type="inkDrawing"/>
        </emma:interpretation>
      </emma:emma>
    </inkml:annotationXML>
  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15,-3-8 0-15,3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  <inkml:trace contextRef="#ctx0" brushRef="#br0" timeOffset="-67616.8674">7487-1005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  <inkml:trace contextRef="#ctx0" brushRef="#br0" timeOffset="-65484.7455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  <inkml:trace contextRef="#ctx0" brushRef="#br0" timeOffset="121615.956">7320-3555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15,-2-4 0-15,9-1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2.1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EFDCDA-E015-44CF-9408-11FE0AADB2B3}" emma:medium="tactile" emma:mode="ink">
          <msink:context xmlns:msink="http://schemas.microsoft.com/ink/2010/main" type="inkDrawing"/>
        </emma:interpretation>
      </emma:emma>
    </inkml:annotationXML>
    <inkml:trace contextRef="#ctx0" brushRef="#br0">4535 6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4.0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4A7896-D67F-4F02-8622-6B72610B923E}" emma:medium="tactile" emma:mode="ink">
          <msink:context xmlns:msink="http://schemas.microsoft.com/ink/2010/main" type="inkDrawing"/>
        </emma:interpretation>
      </emma:emma>
    </inkml:annotationXML>
  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39:25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095076-11D3-427D-932A-33EF0E8EC196}" emma:medium="tactile" emma:mode="ink">
          <msink:context xmlns:msink="http://schemas.microsoft.com/ink/2010/main" type="inkDrawing" rotatedBoundingBox="5669,17793 10721,15506 11277,16736 6226,19023" semanticType="callout" shapeName="Other">
            <msink:sourceLink direction="with" ref="{D4EA6A20-D659-4184-A4A8-CB57C264D52E}"/>
          </msink:context>
        </emma:interpretation>
      </emma:emma>
    </inkml:annotationXML>
    <inkml:trace contextRef="#ctx0" brushRef="#br0">22 2432 903 0,'0'0'1032'16,"0"0"258"-16,0 0-258 0,0 0 0 15,0 0 129 1,0 23 129-16,0-23 0 0,0 0-258 16,0 0-129-1,0 0 0-15,0 0-258 0,0 23 129 16,0-23-129-16,0 0-258 15,0 0-129-15,0 0 0 16,0 0 129-16,0 0-258 0,0 0 0 16,0 0-129-1,0 0 129-15,0 0-129 16,0 0 0-16,0 0 129 15,0 0-129-15,0 0 0 0,0 0 129 16,0 0-129 0,0 0 0-16,0 0 0 15,-24 23 0-15,24-23 0 0,0 0 0 16,0 0 0-1,0 0 0-15,0 0 0 0,0 0 0 16,0 0 0 0,0 0 129-16,0 0 0 0,0 0 0 15,0 0 258 1,0 0-258-16,0 0 258 0,0 0-258 15,0 0 129-15,0 0 129 0,0 0-258 16,0 0 258 0,0 0-129-16,0 0 129 0,0 0-258 15,0 0 258 1,0 0-129-16,24-23 0 0,0-23 0 15,-2 23 0 1,24-23-258-16,-22-1 258 0,22 1-129 16,-1-23 0-1,25-1-129-15,-24 0 258 0,24 1-258 16,-1 0 129-16,1 0 0 15,0 0-129-15,-24 0 0 16,23-1 258-16,-1 24-258 16,-20-23 0-16,-2 22 129 15,23-22-258-15,-23 23 129 16,0 0 0-1,-22 22 0-15,21-22 0 0,-23 23 0 16,2 0-258-16,-24 0 258 16,0 23 0-16,24-23 0 15,-24 23 0-15,0 0 0 0,0 0 0 16,0 0 0-1,0 0 258-15,0 0-258 0,0 0-258 16,0 0 258 0,0 0 0-16,0 0 0 0,0 0 0 15,0 0 0 1,0 0-129-16,0 0 129 0,0 0 0 15,0 0 0-15,22 0 0 16,-22 0 0-16,24 0 0 16,-24 0 0-16,0-23 0 0,0 23 129 15,22-23-129 1,-22 23 0-16,24 0 0 15,-24 0 0-15,24-24 0 16,-24 24 0-16,0 0 0 0,21 0 0 16,-21 0 0-1,0 0 0-15,0-22 0 16,0 22 258-16,0 0-258 0,0 0 0 15,24 0 0-15,-24 0 0 16,0 0 0-16,0 0 0 16,22-24 0-1,-22 24 0-15,0 0 0 0,24 0 0 16,-24 0 0-16,0 0 129 15,0-23-129-15,0 23 0 16,24-23 0 0,-2 0 0-16,2-1 0 0,-24 2 0 15,22-25 0-15,2 24 0 0,0-23 0 16,21 23 0-1,-23-23 129-15,2-1-258 0,0 1 258 16,-2 23-129 0,2-23 0-16,-2 23 129 0,2-24-129 15,0 25 0 1,-3-25 129-16,-21 25-129 0,24-2 0 15,-2 2 129-15,-22-1-129 0,24-2 0 16,-24 3 0 0,0 22 0-16,24-24 0 15,-24 0 0-15,0 24 0 16,22-22 0-16,2-2-129 0,-24 24 129 15,0-22-129 1,0 22 0-16,22-23 0 16,-22 23 129-16,24-23-129 15,-24 23 129-15,0 0 0 0,0 0 0 16,0 0 0-16,0 0 0 15,0 0 0 1,0 0 0-16,0 0 0 0,0 0 0 16,0-24 0-16,0 24 0 15,0 0 0-15,0 0 0 16,0 0 0-1,0 0 0-15,0 0 0 0,0 0 129 16,0 0-129-16,0 0 0 16,0 0 0-16,0 0 0 15,0 0 0-15,0 0 0 0,0 0 0 16,0 0 0-1,0 0 0-15,0 0 0 0,0 0 0 16,0 0 0 0,0 0 0-16,0 0 0 0,24 24 0 15,-24-24 129 1,0 0-129-16,0 0 0 0,0 0 0 15,0 0 0-15,0 0 0 16,0 0 129-16,0 0 0 16,21 0-129-16,-21 0 258 0,0 0-258 15,0 23 258 1,0-23-258-16,24 0 129 15,-2 0 0-15,2 0-129 16,0 0 129-16,-2 0-258 0,2 0 258 16,-3 0-129-1,4 0 0-15,-1 0 129 16,21 0-129-16,-23 0 0 0,2 0 0 15,0 0 129-15,22 0 0 16,-25 0-129-16,28 0 0 16,-28 0 0-1,3 0 0-15,22 0 0 0,0 0 129 16,-1-23-258-16,-21 23 258 15,22 0-129-15,0-24 129 16,2 24-129 0,-2 0 129-16,-1 0 0 0,1 0 0 15,-22 0 129-15,22 0-129 0,0 0 0 16,-22 0-129-1,21 0 129-15,-21 0 0 0,-2 0 0 16,2 0 0 0,0 0 0-16,-2 0-129 0,2 0 129 15,-2 0 0 1,2 0-129-16,-24 0 129 0,24 0 0 15,-24 0-129-15,21 0 129 16,-21 0-129-16,24 24 0 16,-24-24 0-16,22 0 129 15,2 0-129-15,0 0 0 16,22 0 0-16,0 0 0 15,-1 0 0-15,1 23 129 16,2-23-129-16,-2 0 0 16,24 0 0-16,-25 0 258 15,1 0-258-15,0 0 0 16,-1 0 0-16,4 0 0 0,-4 0 129 15,25 0-129 1,-24-23 0-16,-1 23-129 0,25-24 129 16,-24 24 0-1,24-22 0-15,-1-2 129 0,-23 24-258 16,24-23 129-1,-24 23 0-15,-1-22 129 0,-21 22-129 16,22 0 0 0,-46-24-129-16,22 24 258 0,2 0-129 15,-24 0-129-15,24 0 129 0,-24 0 0 16,22 0 0-1,-22 0 0-15,0 0 129 16,0 0-129-16,0 0 0 16,0 0 0-16,0 0 0 0,0 0 0 15,24 0 0 1,-24 0 0-16,0 0 0 15,21 0 0-15,-21 0 129 0,0 0-129 16,24 0-129-16,-24 0 129 16,0 0 0-16,0 0 0 15,0 0 0 1,0 0 0-16,0 0 0 0,0 0-258 15,0 0-645-15,24 24-4128 16,-48-24 0-16,0 22-516 16,3-22-516-1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01:09.2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C76AA7-511D-42A8-AA70-4AAE55053D41}" emma:medium="tactile" emma:mode="ink">
          <msink:context xmlns:msink="http://schemas.microsoft.com/ink/2010/main" type="inkDrawing" rotatedBoundingBox="1383,14098 3326,6820 10770,8808 8827,16086" hotPoints="9955,11519 6083,15391 2211,11519 6083,7647" semanticType="enclosure" shapeName="Circle">
            <msink:destinationLink direction="with" ref="{9B072729-6307-459A-B209-BA4C3C2DD123}"/>
          </msink:context>
        </emma:interpretation>
      </emma:emma>
    </inkml:annotationXML>
    <inkml:trace contextRef="#ctx0" brushRef="#br0">2669 100 2580 0,'9'-12'4644'16,"-9"12"-1419"-1,0-12-258-15,0 12-516 0,0 0-516 16,0 0-516-16,-6-19-258 16,6 19-387-16,0 0 129 15,-17-11-258-15,4 5-258 0,13 6 0 16,-28-6 0-1,14 6-129-15,-6-6 0 0,3 6 0 16,-4-3 0 0,1 0-129-16,-5 0 0 0,4 2 129 15,-3 0-129 1,-1-1-129-16,-4 0 129 0,-4 2 0 15,0 0 0 1,-4 0-129-16,-2 0 0 0,-2 0 129 16,-3 2-129-16,2 2 0 0,-3 2 129 15,-1 1-129 1,-4 2 0-16,2 2 129 15,-4 2-129-15,-2 2 0 16,-3 2 0-16,-1 1 0 0,3 0 0 16,-1 3 0-1,1 3 0-15,1-1 129 16,-3 0 0-16,5 2-129 15,0 1 129-15,1 2-129 0,-1-1 129 16,4 1-129-16,-2-2 129 16,1 1-258-1,2 0 129-15,5 0 0 0,-4 0 0 16,4 2 0-16,0-2-129 15,6 2 129-15,1 0 0 16,4 1 0 0,-2 1 0-16,5 2 0 0,1 1-129 15,2 2 129-15,-2 0 0 0,1 3 0 16,-2-1 0-1,1 1 0-15,0 0 0 0,1 1 0 16,0 0 0 0,0 0 0-16,2-4 0 0,0 2-129 15,1 1 258 1,1-2-258-16,0 2 129 0,2-4 0 15,-3 1 0 1,1 0 129-16,1 2-129 0,-1-2 0 16,2 1 0-16,-1 2 0 15,3-1 0-15,-1-2 0 16,4 3 0-16,-1-3 0 0,5-1 0 15,-2 1 0 1,2-1 0-16,1-2 0 16,0 0 0-16,2 1 0 15,1-3-129-15,1 5 129 16,1-2 0-16,1 2-129 15,-1-2 258-15,2-1-258 16,1 0 129-16,-2 2 0 0,4-1 0 16,-2 0 0-1,0 0 0-15,0 4 0 0,2 1 0 16,0 3 0-1,0 3 0-15,0 0 129 0,0 2-258 16,2 0 258 0,2 0-129-16,2 0 0 0,0-1 0 15,1-3 0-15,1 0 0 0,-2 2 0 16,0-2 129-1,4 1-258-15,-2 0 258 0,-1-1-129 16,-1 3 0 0,4 1 0-16,-2 0 0 0,1-1 0 15,1-3 0 1,1 1 129-16,1-1-129 0,2 0 0 15,1-2 0 1,1 0 0-16,1 0 0 0,1-1 129 16,-1 2-129-16,-2-3-129 15,1 0 258 1,-1-2-129-16,2 2 0 0,-1-3 0 15,1 1 0-15,-2-1 0 16,1-2 0-16,2-1 0 16,0-1 0-1,-1 2 0-15,0-2 0 0,1 0 0 16,-1 0 0-16,0-2 0 15,1 2 0-15,0-4 0 16,0 0 0-16,0 1 0 0,0-4 0 16,-1 4 0-1,-1-5 0-15,0 1 0 0,1-1 0 16,-2 0 129-1,1 3-258-15,2-2 129 0,-1 0 0 16,0 0 129 0,4 1-129-16,0 1 0 0,0-2 0 15,1 4 0-15,2-1 129 16,2 3-129-16,0-1 0 15,-1 0 0-15,5 3 0 0,2-3 0 16,2 0 0 0,0 2 0-16,4-1 0 15,2-4 0-15,4 2-129 16,0 2 258-16,3-2-258 0,0 1 258 15,-1-1-258 1,3 2 258-16,2-1-258 16,-1 0 258-16,0 3-129 0,-1-4 0 15,3 2 0-15,-1-2 0 16,4 3 0-16,1-1 0 15,2-2 0 1,-1-1-129-16,6 0 258 0,0-1-258 16,-1-1 258-16,3-1-258 15,-1 0 129-15,2 2 0 16,0 0 0-1,0-3-129-15,-1-1 129 0,1-1 0 16,1-1-129-16,1-2 129 0,3-2 0 16,0-6 0-1,1-4 0-15,2 2 0 0,-2-6 0 16,0 0 0-1,1-2 0-15,0-1-129 0,-5 0 129 16,0-4 0 0,-2 1 0-16,-1-6-129 0,1 3 129 15,1-4 0-15,-3-3 0 0,-1-3 129 16,3-1-129-1,-3-1 0-15,-1-2 0 16,-4-3 129-16,0-1-258 16,0 0 258-16,-4-2-258 0,-3-2 258 15,1-1-258 1,-1-1 258-16,-3-3-258 15,2-3 129-15,-2-2 0 16,-1 1 0-16,-2-2 0 0,-1-1 0 16,1 0 0-16,-2 0 0 15,-4 3 0 1,-1-3 0-16,-3 4 0 0,0-5 129 15,-4 4-129-15,0-2 0 16,-2-2 0-16,-4-2 0 16,2 0-129-1,-5-2 258-15,4-1-129 0,-2-2-129 16,1-1 129-16,0-3 0 15,1 1 0-15,-1-3-129 16,2-1 129-16,1-2-129 0,0 1 129 16,0-3-129-1,-7 2 129-15,4 0 0 0,1 2 0 16,-1-2 0-1,-2 2-129-15,0 0 129 0,-2-1-129 16,0 0 129 0,0-1-129-16,-3-3 129 0,-1 3-129 15,-5-1 0-15,1 0 129 16,-5-2 0-16,3 1 0 15,-4 1-129-15,3-3 258 0,-4 2-258 16,4-3 129 0,-2 4 0-16,-1-4 0 15,-2 2 0-15,0 1 0 16,-2-3 129-16,1 0-129 0,-2-3 0 15,-2 1 0 1,2-2 0-16,-2 1 0 16,0-2 0-16,0 2 0 0,0-1 129 15,0 2-129-15,-7 2 129 16,4 1-129-16,-4 0 0 15,1-1 0 1,-4 0 129-16,3-2-258 0,0 5 0 16,0-2 258-16,-1 0-258 15,-3 1 258-15,-1 1-258 16,-3 3 258-1,3 0-129-15,-3 3-129 0,-4-2 258 16,-1 2-258-16,1 1 258 0,-1 2-258 16,-1 2 258-1,-3-1-258-15,-2 3 129 0,-1 3 0 16,-3 2 0-1,-3 2 129-15,-4-3-129 0,-1 5 129 16,-1-3-258 0,0 4 258-16,-6-1-129 0,-2 0 129 15,2 1-129-15,-2 3 0 16,0 1 0-16,-2-1 0 15,-1 3 0-15,-2 1 0 16,4 0 0-16,-1 5-129 16,-2-1 258-16,4 2-258 15,-1 2 129-15,5-1-129 16,-4 2 129-16,0 1-129 15,-1 2 129-15,3 2 0 16,-3 1-129-16,0 2 129 16,-2 0-129-16,-2 4 258 0,5 1-258 15,0 1 258 1,-4 1-129-16,2 0 0 0,-1 0 0 15,3 2 0 1,4-2 0-16,-2 1-129 0,1 0 258 16,4 0-258-1,1 0 258-15,3 0-258 0,1 0 258 16,-1-2-129-1,3 2 0-15,0 1 0 0,3-1 0 16,-1-1 0-16,5 2 0 0,0 0 129 16,4-3-129-1,0 3 0-15,2 0 0 16,2 0 0-16,2 0 0 15,-1 0 0-15,2 1 0 0,0 0 0 16,0 0 0 0,0 1 0-16,1 0 0 15,2 0 0-15,-1-1 0 0,13 2 0 16,-23-3 0-16,23 3 0 15,-19-4-129-15,19 4 258 16,-16-3-258 0,16 3 129-16,0 0 0 0,-16-3 0 15,16 3 0-15,0 0 0 16,0 0 0-16,0 0 0 15,-14-4 0 1,14 4 0-16,0 0 0 0,0 0 0 16,-18-2 0-16,18 2 0 0,-13-2 0 15,13 2 0 1,-16 0 0-16,16 0 0 0,-18-3 0 15,18 3 0 1,-21-1 0-16,21 1 0 0,-23-6 0 16,23 6-129-1,-22-2 129-15,9 0-129 0,-1 2 129 16,2 0-129-1,0 0 0-15,12 0 0 0,-26 6 0 16,26-6-387-16,-19 7-129 16,19 5-1548-16,0-12-2709 15,-13 7-387-15,13-7-645 0,0 0 646 16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6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358B68-A5BC-4B45-BCC1-8172ACB9F832}" emma:medium="tactile" emma:mode="ink">
          <msink:context xmlns:msink="http://schemas.microsoft.com/ink/2010/main" type="inkDrawing"/>
        </emma:interpretation>
      </emma:emma>
    </inkml:annotationXML>
  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5.8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54B09C-832C-4B65-BF0A-9BDCC61F17FB}" emma:medium="tactile" emma:mode="ink">
          <msink:context xmlns:msink="http://schemas.microsoft.com/ink/2010/main" type="inkDrawing"/>
        </emma:interpretation>
      </emma:emma>
    </inkml:annotationXML>
  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    <inkml:trace contextRef="#ctx0" brushRef="#br0" timeOffset="-2752.1574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    <inkml:trace contextRef="#ctx0" brushRef="#br0" timeOffset="-1580.09">8144-85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  <inkml:trace contextRef="#ctx0" brushRef="#br0" timeOffset="1081.0618">7421-971 516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  <inkml:trace contextRef="#ctx0" brushRef="#br0" timeOffset="235742.4837">6548-633 645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  <inkml:trace contextRef="#ctx0" brushRef="#br0" timeOffset="237154.5643">6803-42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  <inkml:trace contextRef="#ctx0" brushRef="#br0" timeOffset="233730.3686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  <inkml:trace contextRef="#ctx0" brushRef="#br0" timeOffset="234806.4301">4802-567 516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  <inkml:trace contextRef="#ctx0" brushRef="#br0" timeOffset="238726.6543">4779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  <inkml:trace contextRef="#ctx0" brushRef="#br0" timeOffset="240300.7444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37:02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4475-3429 774 0,'0'0'1548'16,"-3"0"-387"-16,3 0-387 15,0 0-387-15,0 0-645 0,0 0-516 16,0 0-516-16,0 0-903 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2.1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5835-395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16,7 4 0-16,31-5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<inkml:trace contextRef="#ctx0" brushRef="#br0" timeOffset="67947.8864">4390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<inkml:trace contextRef="#ctx0" brushRef="#br0" timeOffset="66999.8321">3190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<inkml:trace contextRef="#ctx0" brushRef="#br0" timeOffset="65236.7312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<inkml:trace contextRef="#ctx0" brushRef="#br0" timeOffset="-14295.8177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<inkml:trace contextRef="#ctx0" brushRef="#br0" timeOffset="-4559.2608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<inkml:trace contextRef="#ctx0" brushRef="#br0" timeOffset="-16699.9552">5079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<inkml:trace contextRef="#ctx0" brushRef="#br0" timeOffset="185202.5929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<inkml:trace contextRef="#ctx0" brushRef="#br0" timeOffset="184382.546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<inkml:trace contextRef="#ctx0" brushRef="#br0" timeOffset="187726.7373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<inkml:trace contextRef="#ctx0" brushRef="#br0" timeOffset="188812.7994">3538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<inkml:trace contextRef="#ctx0" brushRef="#br0" timeOffset="186050.6414">3957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<inkml:trace contextRef="#ctx0" brushRef="#br0" timeOffset="190054.8705">4644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<inkml:trace contextRef="#ctx0" brushRef="#br0" timeOffset="192946.0358">3013 3948 903 0,'0'0'2193'15,"0"0"0"-15,0 0 129 16,0 0 0-16,0 0-258 15,0 0-258-15,0 0-387 16,3 28-387-16,-3-28 129 16,0 0-387-16,0 0 0 15,-10 45-129-15,10-45 0 0,-9 31-129 16,9-31-129-16,-12 52 129 15,3-28 0-15,9 16-129 16,-5-6 0-16,3 14 0 16,-10 4-129-16,7 7 0 15,-6-4-129-15,6 6 129 16,-5-5-129-16,3 2-129 15,-2-13 258-15,4 4-516 16,5-17 258-16,0-7-258 16,0 1-129-16,0-26-258 15,3 40-1032-15,-3-40-1548 16,0 0-1677-16,-5 30-258 15,5-30-387-15</inkml:trace>
  <inkml:trace contextRef="#ctx0" brushRef="#br0" timeOffset="193871.0887">4305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<inkml:trace contextRef="#ctx0" brushRef="#br0" timeOffset="192174.9913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  <inkml:trace contextRef="#ctx0" brushRef="#br0" timeOffset="199107.3879">4792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  <inkml:trace contextRef="#ctx0" brushRef="#br0" timeOffset="196591.2443">3851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  <inkml:trace contextRef="#ctx0" brushRef="#br0" timeOffset="195583.1867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  <inkml:trace contextRef="#ctx0" brushRef="#br0" timeOffset="201221.5092">3075 6806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16,-3 0 0-16,6-5 0 15,-6-4-129-15,3-3 129 16,-1-6-129-16,5-3 129 15,7-28-258-15,-12 45-129 16,12-45-129-16,-5 32-129 16,5-32-129-16,-4 36-129 15,4-36-387-15,0 37-387 16,0-37-903-16,0 0-2193 15,-22 31 129-15</inkml:trace>
  <inkml:trace contextRef="#ctx0" brushRef="#br0" timeOffset="202390.576">4458 6480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<inkml:trace contextRef="#ctx0" brushRef="#br0" timeOffset="203538.6417">1667 7998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<inkml:trace contextRef="#ctx0" brushRef="#br0" timeOffset="204350.6881">3755 7959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<inkml:trace contextRef="#ctx0" brushRef="#br0" timeOffset="206207.7943">5014 7650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<inkml:trace contextRef="#ctx0" brushRef="#br0" timeOffset="200270.4539">877 6636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49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42 216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51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 0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52.6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30 258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31.0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2130 38 258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0-16,4 4 0 15,1-4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<inkml:trace contextRef="#ctx0" brushRef="#br0" timeOffset="1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1,3 0 129-16,-4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15,1-4 0-15,0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<inkml:trace contextRef="#ctx0" brushRef="#br0" timeOffset="1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15,-2 5 0-15,-1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01:31.96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69E02A-D061-47EA-83C7-F12AD19FC42F}" emma:medium="tactile" emma:mode="ink">
          <msink:context xmlns:msink="http://schemas.microsoft.com/ink/2010/main" type="inkDrawing" rotatedBoundingBox="2886,18140 5270,14697 6628,15638 4244,19081" hotPoints="0,0 6619,15731 4503,19014" semanticType="enclosure" shapeName="RightTriangle">
            <msink:destinationLink direction="with" ref="{EFDEEFD2-C4FA-4462-8BCE-0C6C0D10C3D5}"/>
            <msink:destinationLink direction="with" ref="{9B072729-6307-459A-B209-BA4C3C2DD123}"/>
          </msink:context>
        </emma:interpretation>
      </emma:emma>
    </inkml:annotationXML>
    <inkml:trace contextRef="#ctx0" brushRef="#br0">115 84 1032 0,'0'0'2967'0,"0"0"0"16,0 0-129-16,-12-6-516 0,12 6-516 16,-18 0-387-1,18 0-129-15,-20 6-387 16,20-6 0-16,-26 11-258 0,12-3-258 15,-7-2 0-15,2 4-129 16,-4 0 0-16,-2 4-129 16,-10 1 0-1,2 5 0-15,-6 2-129 0,-6 3 129 16,-3-2 0-16,0 4 0 15,-4 0 0-15,0 2 129 16,-3 0-129 0,1 1 258-16,0-4-258 0,1 2 129 15,1-1-129-15,0 3 0 0,-1-5 129 16,2 3-129-1,1-3 0-15,0 2 0 0,3-4-129 16,4 2 129 0,-1-1 0-16,1 0-129 0,3-2 129 15,2 0 0 1,-1-4-129-16,6 1 0 0,3-2 129 15,0 0-258-15,1 0 258 0,5 0-258 16,-1 0 129 0,2 1 0-16,2 1 0 15,-3 2 0-15,-1-1 0 16,2 0 0-16,-2 0 0 0,-1-1 0 15,2 0 0 1,-1-1 0-16,2-2 0 16,-1 0 129-16,1-1-258 15,7-2 258-15,1 0-129 0,2-1 0 16,-1-3 0-16,14-9 0 15,-18 19 0 1,18-19 0-16,-17 11 0 0,17-11 0 16,-21 11 0-16,21-11 0 15,-21 10 0-15,21-10 0 16,-18 6 0-1,18-6 0-15,-13 8 0 0,13-8 0 16,0 0 0-16,0 0 0 16,-12 11 0-16,12-11 0 15,0 0-129-15,0 0 129 0,0 0 0 16,0 0 0-1,0 0 0-15,0 0 0 0,0 0 0 16,0 0 0 0,0 0-129-16,0 0 129 0,0 0 0 15,0 0 0 1,0 0 0-16,0 0 0 0,0 11-129 15,0-11 129-15,3 16 0 16,-3-16 0-16,8 25 0 16,-2-8 0-16,0 4 0 0,1 2 0 15,-2 5 0 1,2 1 0-16,0 2 0 15,1 4 0-15,-1 1 0 16,0 3 129-16,1 1-129 16,0 0-129-16,0 1 258 15,-1-1-258-15,0 0 129 16,0 0-129-16,1 0 258 0,0-2-387 15,0 3 258 1,-1 0 0-16,-1 3 0 0,0-3 129 16,2 1-258-1,0 0 258-15,-1-2-258 0,1 0 258 16,3-4-258-1,-2-3 129-15,0-1 0 0,3-2 0 16,0 1 0 0,1 7 0-16,0-2 0 0,0 0 129 15,0 1-258-15,1-1 258 0,-2-3-129 16,-1 2 129-1,0-1 0-15,0-9-129 0,-3-1 0 16,1-3-129 0,-5-2 258-16,2 0-258 0,-1-2 258 15,-2-3-387 1,-3-14 258-16,6 19 0 0,-6-19 0 15,3 13 0-15,-3-13-129 16,0 0 0 0,0 0-129-16,0 0-129 0,8 13-645 15,-8-13-774-15,0 0-3225 16,4-7-129-16,-4 7-387 15</inkml:trace>
    <inkml:trace contextRef="#ctx0" brushRef="#br1" timeOffset="12590.0177">142 103 1 0,'0'0'2450'16,"0"0"1"-16,0 0-129 15,-5-14-645-15,5 14-258 16,0 0 0-16,0 0-387 16,-22-7-258-16,22 7 0 15,-13-2-258-15,13 2 0 16,-14 0-258-16,14 0 0 15,-16 4 0-15,16-4-129 16,-17 17 129-16,3-4-129 0,1 5 0 16,-2 4 0-1,-5 5 0-15,-1 4 129 0,-4 5-129 16,-1 5 0-1,-5 1 0-15,-2 5 0 0,-3 1 0 16,-3 1 0 0,-5 2 0-16,4-1 129 0,-2-1 0 15,3 0-129 1,1-5 0-16,3 1 0 0,1-3 0 15,8 1-129-15,1 1 129 0,2-1-129 16,-1 4 0 0,2-1 129-16,1-1-129 15,-2-3 129-15,2 0-129 16,-3 0 0-16,3-3 129 0,-1 0-129 15,-1-5 129 1,1 2-129-16,-2 1 129 16,2 3-129-16,-1-3 0 15,1 0 129-15,-4 1 0 0,4-2-129 16,-1 0 129-16,-1-2-258 15,1-2 258 1,0 0-129-16,-3-3 129 0,6 0-258 16,-2 0 129-16,-2-1 0 15,1 3 0-15,-6 0 129 16,-2 5-129-1,0 2 0-15,-2 1 0 0,-2-2 0 16,2 1 0-16,2-3 0 0,1-6 0 16,5 1 129-1,4-12-258-15,4-3 129 0,3-4 0 16,14-11 0-1,-17 15-129-15,17-15 0 0,0 0 0 16,0 0 129 0,0 0-129-16,0 0 129 0,11-3-129 15,-11 3 129 1,16-7 0-16,-16 7 0 0,13-8 129 15,-13 8-129-15,0 0 0 16,0 0 129-16,0 0-129 16,-4 8 129-16,4-8-129 0,-19 15 129 15,19-15-129 1,-22 21 0-16,22-21 0 15,-19 22 0-15,19-22 0 16,-15 20 0-16,15-20-129 0,-8 15 129 16,8-15 0-1,-6 14 0-15,6-14 0 16,0 0-129-16,0 15 129 0,0-15 0 15,0 0 0-15,0 14 0 16,0-14 129-16,0 0-129 16,0 0 0-1,-2 14 0-15,2-14 129 0,0 0-129 16,-9 12 0-16,9-12 0 15,0 0 0-15,-12 13 0 16,12-13 0-16,0 0 0 0,0 0 0 16,0 0 0-1,-12 13 0-15,12-13 0 0,0 0-129 16,0 0 129-1,0 0 0-15,0 0 0 0,0 0 0 16,0 0-129 0,0 0 129-16,0 0-129 0,0 0 129 15,0 0-129 1,0 0 129-16,10 5-129 0,-10-5 0 15,17-1 0-15,-17 1 0 0,21-8 0 16,-21 8 129 0,18-6-129-16,-18 6 129 15,0 0 0-15,0 0 0 16,0 0 129-16,0 0 0 0,0 0-129 15,0 0 129 1,0 0 0-16,0-14 0 16,0 14-129-16,0 0 129 15,0 0-129-15,0 0 0 0,-14-4 0 16,14 4-129-16,0 0-129 15,0 0-516 1,0 0-774-16,0 0-1419 0,0 0-1806 16,0 0-258-16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144 1793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2 0 15,-3-3 0-15,9 2-129 16,2-2 258-16,11 13-258 15,4-4 129-15,1 6 0 0,3 4 0 16,7 7-129 0,-3 6 0-16,0 7 0 15,-4 5 0-15,-2 9 0 16,4 6 129-16,-4 9-129 0,1-1 0 15,-1 2 0-15,2 5 0 16,4-2 0-16,3-3 0 16,1 0 258-16,2-1-258 15,7 0 129-15,-2-3-129 16,8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8-129-16,2-1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15,-3-8 0-15,3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<inkml:trace contextRef="#ctx0" brushRef="#br0" timeOffset="1">7487-1005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<inkml:trace contextRef="#ctx0" brushRef="#br0" timeOffset="2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<inkml:trace contextRef="#ctx0" brushRef="#br0" timeOffset="3">7320-3555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15,-2-4 0-15,9-1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4535 6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  <inkml:trace contextRef="#ctx0" brushRef="#br0" timeOffset="1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  <inkml:trace contextRef="#ctx0" brushRef="#br0" timeOffset="2">8144-85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<inkml:trace contextRef="#ctx0" brushRef="#br0" timeOffset="3">7421-971 516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<inkml:trace contextRef="#ctx0" brushRef="#br0" timeOffset="4">6548-633 645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<inkml:trace contextRef="#ctx0" brushRef="#br0" timeOffset="5">6803-42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<inkml:trace contextRef="#ctx0" brushRef="#br0" timeOffset="6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<inkml:trace contextRef="#ctx0" brushRef="#br0" timeOffset="7">4802-567 516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<inkml:trace contextRef="#ctx0" brushRef="#br0" timeOffset="8">4779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<inkml:trace contextRef="#ctx0" brushRef="#br0" timeOffset="9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4475-3429 774 0,'0'0'1548'16,"-3"0"-387"-16,3 0-387 15,0 0-387-15,0 0-645 0,0 0-516 16,0 0-516-16,0 0-903 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5835-395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16,7 4 0-16,31-5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<inkml:trace contextRef="#ctx0" brushRef="#br0" timeOffset="1">4390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<inkml:trace contextRef="#ctx0" brushRef="#br0" timeOffset="2">3190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<inkml:trace contextRef="#ctx0" brushRef="#br0" timeOffset="3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<inkml:trace contextRef="#ctx0" brushRef="#br0" timeOffset="4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<inkml:trace contextRef="#ctx0" brushRef="#br0" timeOffset="5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<inkml:trace contextRef="#ctx0" brushRef="#br0" timeOffset="6">5079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<inkml:trace contextRef="#ctx0" brushRef="#br0" timeOffset="7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<inkml:trace contextRef="#ctx0" brushRef="#br0" timeOffset="8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<inkml:trace contextRef="#ctx0" brushRef="#br0" timeOffset="9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<inkml:trace contextRef="#ctx0" brushRef="#br0" timeOffset="10">3538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<inkml:trace contextRef="#ctx0" brushRef="#br0" timeOffset="11">3957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<inkml:trace contextRef="#ctx0" brushRef="#br0" timeOffset="12">4644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<inkml:trace contextRef="#ctx0" brushRef="#br0" timeOffset="13">3013 3948 903 0,'0'0'2193'15,"0"0"0"-15,0 0 129 16,0 0 0-16,0 0-258 15,0 0-258-15,0 0-387 16,3 28-387-16,-3-28 129 16,0 0-387-16,0 0 0 15,-10 45-129-15,10-45 0 0,-9 31-129 16,9-31-129-16,-12 52 129 15,3-28 0-15,9 16-129 16,-5-6 0-16,3 14 0 16,-10 4-129-16,7 7 0 15,-6-4-129-15,6 6 129 16,-5-5-129-16,3 2-129 15,-2-13 258-15,4 4-516 16,5-17 258-16,0-7-258 16,0 1-129-16,0-26-258 15,3 40-1032-15,-3-40-1548 16,0 0-1677-16,-5 30-258 15,5-30-387-15</inkml:trace>
  <inkml:trace contextRef="#ctx0" brushRef="#br0" timeOffset="14">4305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<inkml:trace contextRef="#ctx0" brushRef="#br0" timeOffset="15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  <inkml:trace contextRef="#ctx0" brushRef="#br0" timeOffset="16">4792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  <inkml:trace contextRef="#ctx0" brushRef="#br0" timeOffset="17">3851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  <inkml:trace contextRef="#ctx0" brushRef="#br0" timeOffset="18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  <inkml:trace contextRef="#ctx0" brushRef="#br0" timeOffset="19">3075 6806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16,-3 0 0-16,6-5 0 15,-6-4-129-15,3-3 129 16,-1-6-129-16,5-3 129 15,7-28-258-15,-12 45-129 16,12-45-129-16,-5 32-129 16,5-32-129-16,-4 36-129 15,4-36-387-15,0 37-387 16,0-37-903-16,0 0-2193 15,-22 31 129-15</inkml:trace>
  <inkml:trace contextRef="#ctx0" brushRef="#br0" timeOffset="20">4458 6480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<inkml:trace contextRef="#ctx0" brushRef="#br0" timeOffset="21">1667 7998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<inkml:trace contextRef="#ctx0" brushRef="#br0" timeOffset="22">3755 7959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<inkml:trace contextRef="#ctx0" brushRef="#br0" timeOffset="23">5014 7650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<inkml:trace contextRef="#ctx0" brushRef="#br0" timeOffset="24">877 6636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42 216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 0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01:17.2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A0228F-FC09-4E51-AA2D-A1029AF9CE23}" emma:medium="tactile" emma:mode="ink">
          <msink:context xmlns:msink="http://schemas.microsoft.com/ink/2010/main" type="inkDrawing" rotatedBoundingBox="8134,14353 10973,18428 9399,19525 6560,15449" hotPoints="8076,14356 -2147483648,-2147483648 6621,15493" semanticType="enclosure" shapeName="IsoscelesTriangle"/>
        </emma:interpretation>
      </emma:emma>
    </inkml:annotationXML>
    <inkml:trace contextRef="#ctx0" brushRef="#br0">-2 784 1 0,'0'0'1160'0,"0"0"130"0,0 0-129 16,0 0 258 0,0 0-129-16,0 0 129 15,0 0-258-15,0 0-129 0,0 0 0 16,0 0-258-16,0 0-258 15,0 0 129-15,0 0-258 16,0 0-129 0,0 0 129-16,0 0-129 0,0 0 129 15,0 0-129-15,0 0 258 16,0 0 0-16,0 9-129 15,0-9 387 1,0 0-258-16,15 17 0 0,-3-5 129 16,-12-12-129-16,29 28-129 0,-13-13 0 15,7 5-129 1,0 2 0-16,3 2 0 0,3-2-129 15,4 3 0 1,-6-1-129-16,4 2 129 0,-2-3-129 16,3 4 129-1,-4-2-129-15,4 0 0 0,-5 3 0 16,3-2 129-1,2 2-129-15,2 0 0 0,0 2 0 16,3 0 0-16,4 3 129 16,-3 0-258-16,5 0 258 15,-2-1-129-15,0-2 0 16,-3-1-129-16,1-2 129 15,-2-1 0-15,-6-4 0 16,1 0-129-16,-2-2 129 16,-2-2 0-16,-3 3 0 15,0 0 129-15,0-1-258 0,0 2 129 16,0 0 0-1,0 4 0-15,1-2 0 0,0 1 129 16,0-5-129 0,0 3 0-16,-2-2 129 0,0-1 0 15,0 0 129 1,-1-1-129-16,0-3 0 0,0 3 0 15,1 0-129 1,4 2 258-16,-3 1-258 0,3 3 129 16,-1-2 0-16,5 4 0 0,-3-1 0 15,3 2 0 1,-1-2 0-16,-2 1 0 15,0-6 0-15,-4 1 0 16,-1-6 0-16,-4 1-129 0,-2-3 129 16,-4-3 0-1,-14-11-129-15,21 17 129 16,-21-17-129-16,13 15-129 15,-13-15 258-15,12 15-129 0,-12-15 129 16,12 15-129-16,-12-15 258 16,13 18-516-1,-13-18 645-15,14 17-258 0,-14-17-129 16,14 16 129-16,-14-16-129 15,13 18 129-15,-13-18-129 16,13 18 0 0,-13-18 129-16,14 18-129 0,-14-18 0 15,16 21 129-15,-8-9-129 0,5 3 0 16,-1 0 0-1,4 1 0-15,3 4 0 0,0 1 0 16,3 0 0 0,1 1 0-16,0 0 0 0,-1 4 129 15,2-4-129 1,0 1 0-16,-3 0 129 0,-1-4-129 15,-1-1 0 1,-1-4 0-16,-5 0 129 0,2-6-129 16,-3 2 0-16,-12-10 129 15,20 11-129-15,-20-11 0 16,16 9 0-16,-16-9 129 0,15 9-258 15,-15-9 258 1,15 9-129-16,-15-9 0 16,12 9 0-16,-12-9 129 15,14 10-129-15,-14-10 0 0,15 17 129 16,-15-17-129-1,22 18 0-15,-9-8 0 16,-1 0 0-16,6 1 129 0,-3 2-129 16,0-4 0-16,-1 2 0 15,0-2 129-15,-14-9-129 16,22 18 0-1,-9-10 0-15,-13-8 129 0,17 15-258 16,-17-15 258-16,22 16-129 16,-22-16 0-16,19 18 0 15,-19-18 0-15,19 16 0 0,-19-16 129 16,18 17-129-1,-8 1 0-15,-10-18 0 0,14 25 129 16,-14-25-129 0,14 23 0-16,-8-5 0 0,-2-2 129 15,2-2-129 1,-6-14 129-16,14 21-129 0,-14-21 129 15,11 21-129 1,-11-21 129-16,13 12 0 0,-13-12-129 16,13 13 0-16,-13-13 0 0,0 0 129 15,13 16-129 1,-13-16 0-16,0 0 0 15,14 13 0-15,-14-13 0 16,0 0 0-16,0 0 0 0,0 0 0 16,14 13 0-1,-14-13 0-15,0 0 0 16,0 0 0-16,0 0 0 15,0 0 0-15,0 0 0 0,0 0 0 16,0 0 0-16,0 0 0 16,0 0 0-1,0 0 0-15,0 0 0 0,13 12 0 16,-13-12 0-16,0 0 0 15,0 0 0-15,0 0 0 16,0 0 0 0,0 0 0-16,0 0 0 0,0 0 0 15,0 0 129-15,0 0-258 0,0 0 129 16,0 0 0-1,0 0 0-15,0 0 0 0,0 0 0 16,0 0 0 0,0 0 0-16,0 0 0 0,0 0 0 15,0 0 129 1,0 0-129-16,0 0 0 0,0 0 0 15,0-10 0 1,0 10 0-16,-1-18 0 0,-4 3 0 16,-1-9 0-16,-1 7-129 15,3-10 129-15,-4 0-129 16,0 1 129-16,0-2-129 0,-1 0 129 15,1 2-129 1,-3 7 129-16,1-11 0 16,-2 6 0-16,-2-4 0 15,-1-1 0-15,-1-3 0 16,-2-6 0-16,-2 1 0 15,1-4 0-15,-2-1-129 16,-2 3 258-16,1-1-258 0,1 2 258 16,-2 1-258-1,2 3 129-15,0-3 0 0,-3 3 0 16,1-5 129-1,0 2-258-15,-3-4 258 0,3 0-258 16,-4-2 129 0,2 1 0-16,-3 0 0 0,5 2 129 15,-1 3-258-15,1 2 129 0,6 2 0 16,-1 0 0-1,1 1 0-15,2 2 0 0,-1-2 0 16,-2-3 0 0,0-2 0-16,0-5 0 0,-2-2 0 15,-1 1 129 1,-1-2-129-16,2 1 0 0,-1 1 129 15,3 1-129 1,-2 6 0-16,1 0 0 0,-1 1 129 16,1-1-258-16,-1 1 258 15,-2-4-129 1,-2-2-129-16,0-1 129 0,0 2 0 15,2-2 0-15,-1 3 0 16,4 1 0-16,-2 0 0 16,1 5 0-1,4 1 0-15,0 3 0 0,-1 0 0 16,3 2 0-16,-1-4 0 15,0 3 0-15,-2-1 0 16,3 0 0-16,0 2-129 0,1 0 129 16,0 2 0-1,-1 0 0-15,2 2 0 0,1 0 129 16,2 3-129-1,0 0 0-15,-1-1 0 0,-1 2 0 16,2-1 129 0,2 1-129-16,-2 0 0 0,1 1 0 15,-1-1 0-15,1-1 0 16,1 2 0-16,0 2 0 15,0-2 0-15,1 3 0 0,-2 2 0 16,8 13 0 0,-8-23 0-16,8 23 0 15,-8-20 0-15,8 20 0 16,-9-23 0-16,4 11 0 0,5 12 0 15,-8-24 0 1,8 24 0-16,-9-21 0 16,9 21 0-16,-5-15 0 0,5 15 0 15,0 0 0-15,-5-13 0 16,5 13 0-16,0 0 0 15,0 0 0 1,-5-14 0-16,5 14 0 0,0 0 0 16,-6-18 0-16,6 18 0 15,-4-15 0-15,4 15 0 16,0 0 0-1,-8-18 0-15,8 18 0 0,0 0 0 16,-5-14 0-16,5 14 0 0,0 0 0 16,-4-16 0-1,4 16 0-15,-3-19 129 0,-1 7-129 16,4 12 0-1,-7-26 0-15,2 13 0 0,2-1 0 16,-2 2 0 0,5 12 0-16,-7-21 0 0,7 21 0 15,-9-17 0-15,9 17 129 0,0 0-258 16,-6-12 129-1,6 12 0-15,0 0 0 16,0 0 0-16,0 0 0 16,0 0 0-16,0 0 0 0,0 0 0 15,0 0 0 1,0 0 0-16,0 0 0 15,0 0 0-15,0 0 0 16,0 0 0-16,0 0 0 0,0 0 0 16,0 0 0-16,0 0 0 15,0 0 0 1,0 0 0-16,0 0-129 0,0 0 0 15,0 0-387-15,0 0-645 16,0 0-4128-16,0 0 0 16,-17-11-516-1,17 11-258-15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30 258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2130 38 258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F9EB99-366C-456A-AB56-6A0E007F03E3}" emma:medium="tactile" emma:mode="ink">
          <msink:context xmlns:msink="http://schemas.microsoft.com/ink/2010/main" type="inkDrawing" rotatedBoundingBox="18581,13610 24623,13386 24683,15007 18641,15231" semanticType="enclosure" shapeName="Other">
            <msink:sourceLink direction="with" ref="{9A4173A3-2F98-4C3E-87E7-193CCFDDA5E2}"/>
          </msink:context>
        </emma:interpretation>
      </emma:emma>
    </inkml:annotationXML>
  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0-16,3 4 0 15,2-4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  <inkml:trace contextRef="#ctx0" brushRef="#br0" timeOffset="1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1,2 0 129-16,-3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52F604-44EB-4DC2-8883-5D4695295B95}" emma:medium="tactile" emma:mode="ink">
          <msink:context xmlns:msink="http://schemas.microsoft.com/ink/2010/main" type="inkDrawing" rotatedBoundingBox="17931,15500 25378,15095 25500,17331 18053,17736" semanticType="enclosure" shapeName="Other">
            <msink:sourceLink direction="with" ref="{252ED5E2-D2DF-4F10-B023-991A2D547D18}"/>
            <msink:destinationLink direction="with" ref="{B29E421C-C1DA-4CE4-8D1E-80FBD8AA09F6}"/>
          </msink:context>
        </emma:interpretation>
      </emma:emma>
    </inkml:annotationXML>
  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15,0-4 0-15,1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  <inkml:trace contextRef="#ctx0" brushRef="#br0" timeOffset="1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15,-3 5 0-15,0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625901-8D8A-400F-936A-A55351DC603C}" emma:medium="tactile" emma:mode="ink">
          <msink:context xmlns:msink="http://schemas.microsoft.com/ink/2010/main" type="inkDrawing" rotatedBoundingBox="16449,13751 20397,4948 27581,8171 23632,16974" semanticType="enclosure" shapeName="Other">
            <msink:sourceLink direction="with" ref="{9A4173A3-2F98-4C3E-87E7-193CCFDDA5E2}"/>
            <msink:sourceLink direction="with" ref="{AA7554FC-8A24-4A15-9515-5BEC719CF5F2}"/>
            <msink:destinationLink direction="with" ref="{B29E421C-C1DA-4CE4-8D1E-80FBD8AA09F6}"/>
            <msink:destinationLink direction="with" ref="{571FAEEE-510B-45DB-B46F-C4C0B432EAA8}"/>
          </msink:context>
        </emma:interpretation>
      </emma:emma>
    </inkml:annotationXML>
  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15,-4-8 0-15,4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  <inkml:trace contextRef="#ctx0" brushRef="#br0" timeOffset="1">7486-1005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  <inkml:trace contextRef="#ctx0" brushRef="#br0" timeOffset="2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  <inkml:trace contextRef="#ctx0" brushRef="#br0" timeOffset="3">7319-3555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15,-1-4 0-15,8-1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6A2C2D-11D6-4F0B-821D-256C5ABB140B}" emma:medium="tactile" emma:mode="ink">
          <msink:context xmlns:msink="http://schemas.microsoft.com/ink/2010/main" type="inkDrawing" rotatedBoundingBox="19844,9345 24313,8966 24372,9651 19902,10030" semanticType="underline" shapeName="Other">
            <msink:sourceLink direction="with" ref="{BD635797-066A-4B25-8328-BA68594600E8}"/>
          </msink:context>
        </emma:interpretation>
      </emma:emma>
    </inkml:annotationXML>
  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8E285F-50D7-46AA-9269-70E6CB17438F}" emma:medium="tactile" emma:mode="ink">
          <msink:context xmlns:msink="http://schemas.microsoft.com/ink/2010/main" type="inkDrawing" rotatedBoundingBox="19625,8196 24240,7898 24278,8478 19662,8776" semanticType="strikethrough" shapeName="Other">
            <msink:sourceLink direction="with" ref="{BD635797-066A-4B25-8328-BA68594600E8}"/>
          </msink:context>
        </emma:interpretation>
      </emma:emma>
    </inkml:annotationXML>
  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9E421C-C1DA-4CE4-8D1E-80FBD8AA09F6}" emma:medium="tactile" emma:mode="ink">
          <msink:context xmlns:msink="http://schemas.microsoft.com/ink/2010/main" type="inkDrawing" rotatedBoundingBox="17946,15403 18707,14687 18789,14774 18027,15490" rotationAngle="-925591560" semanticType="callout">
            <msink:sourceLink direction="with" ref="{8152F604-44EB-4DC2-8883-5D4695295B95}"/>
            <msink:sourceLink direction="with" ref="{71625901-8D8A-400F-936A-A55351DC603C}"/>
          </msink:context>
        </emma:interpretation>
      </emma:emma>
    </inkml:annotationXML>
  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975DC2-B4F7-4B2D-BD17-6979A6DEAFDF}" emma:medium="tactile" emma:mode="ink">
          <msink:context xmlns:msink="http://schemas.microsoft.com/ink/2010/main" type="inkDrawing" rotatedBoundingBox="22849,12472 22918,11063 22964,11065 22894,12474" semanticType="callout" shapeName="Other">
            <msink:sourceLink direction="with" ref="{481EF520-E9EC-4991-A740-7006A1BE37DB}"/>
          </msink:context>
        </emma:interpretation>
      </emma:emma>
    </inkml:annotationXML>
    <inkml:trace contextRef="#ctx0" brushRef="#br0">3850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56DC9C-DA9C-4A23-A04C-F05D83955267}" emma:medium="tactile" emma:mode="ink">
          <msink:context xmlns:msink="http://schemas.microsoft.com/ink/2010/main" type="writingRegion" rotatedBoundingBox="23827,2903 21364,4952 19957,3260 22421,1212"/>
        </emma:interpretation>
      </emma:emma>
    </inkml:annotationXML>
    <inkml:traceGroup>
      <inkml:annotationXML>
        <emma:emma xmlns:emma="http://www.w3.org/2003/04/emma" version="1.0">
          <emma:interpretation id="{95144068-1619-49AD-974B-9D928F037EB8}" emma:medium="tactile" emma:mode="ink">
            <msink:context xmlns:msink="http://schemas.microsoft.com/ink/2010/main" type="paragraph" rotatedBoundingBox="23827,2903 21364,4952 19957,3260 22421,1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83C25-9210-4BE1-9099-603EBF8B6662}" emma:medium="tactile" emma:mode="ink">
              <msink:context xmlns:msink="http://schemas.microsoft.com/ink/2010/main" type="line" rotatedBoundingBox="23827,2903 21364,4952 19957,3260 22421,1212"/>
            </emma:interpretation>
          </emma:emma>
        </inkml:annotationXML>
        <inkml:traceGroup>
          <inkml:annotationXML>
            <emma:emma xmlns:emma="http://www.w3.org/2003/04/emma" version="1.0">
              <emma:interpretation id="{7006BCDF-4F72-4802-B2E4-9A796173044C}" emma:medium="tactile" emma:mode="ink">
                <msink:context xmlns:msink="http://schemas.microsoft.com/ink/2010/main" type="inkWord" rotatedBoundingBox="19957,3260 22414,1218 23820,2909 21364,4952"/>
              </emma:interpretation>
            </emma:emma>
          </inkml:annotationXML>
          <inkml:trace contextRef="#ctx0" brushRef="#br0">4474-3428 774 0,'0'0'1548'16,"-2"0"-387"-16,2 0-387 15,0 0-387-15,0 0-645 0,0 0-516 16,0 0-516-16,0 0-903 16</inkml:trace>
          <inkml:trace contextRef="#ctx0" brushRef="#br0" timeOffset="27">3438-4348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          <inkml:trace contextRef="#ctx0" brushRef="#br0" timeOffset="26">3394-4013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          <inkml:trace contextRef="#ctx0" brushRef="#br0" timeOffset="28">3438-4104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          <inkml:trace contextRef="#ctx0" brushRef="#br0" timeOffset="29">3348-3685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01:42.2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DEEFD2-C4FA-4462-8BCE-0C6C0D10C3D5}" emma:medium="tactile" emma:mode="ink">
          <msink:context xmlns:msink="http://schemas.microsoft.com/ink/2010/main" type="inkDrawing" rotatedBoundingBox="-74,16518 6067,14599 6323,15416 180,17335" semanticType="callout" shapeName="Other">
            <msink:sourceLink direction="with" ref="{7C69E02A-D061-47EA-83C7-F12AD19FC42F}"/>
          </msink:context>
        </emma:interpretation>
      </emma:emma>
    </inkml:annotationXML>
    <inkml:trace contextRef="#ctx0" brushRef="#br0">4712 254 1161 0,'0'0'1419'0,"0"0"-129"16,-5-13-258-16,5 13 0 15,0 0 0-15,0 0 0 0,0 0-129 16,-19-13-258-1,19 13 129-15,-15-6 0 16,15 6 0-16,-19-7-129 16,19 7 0-16,-30-11 129 0,15 5-258 15,-6 0-129 1,3 0 258-16,-5-1-258 15,3-1 0-15,-7 1 129 0,6 2-258 16,-4-3 0-16,2 4 0 16,-1-3 0-16,-3 2-129 15,0 2 0 1,3 1 0-16,-5-1-129 0,3 0 258 15,-2 0-258-15,3 0 129 16,-3-5-129-16,3 2 129 16,-4-3-129-1,5 2 129-15,-4-6 0 0,-1 5-129 16,-4-6 129-16,-2 5-129 0,-3 0 129 15,-2 1-129 1,-3 1 0-16,-5 1 0 0,1 1-129 16,0 2 129-1,-4 1 0-15,5 0 129 0,-2 2-129 16,1 0 0-1,-3 0 0-15,3 2 129 0,1 4-129 16,0 1 129-16,-1 3-129 0,0 2-129 16,1 1 258-1,1 2-129-15,2 4 129 16,1 3-258-16,-1 0 258 15,4 1-129-15,-1 1 0 0,2 3 129 16,0-3-129 0,0 4 0-16,-1-6 0 15,3 2 0-15,-3-2 0 16,0 1 129-16,1-3-129 0,-1 0 0 15,1 2 0-15,0-2 0 16,-1 1 0 0,2-4 0-16,-3 0 0 0,-1 1 0 15,-2-2 129-15,-1-4-129 16,-4-1 129-16,-2-1-129 15,-3-3 0 1,0 2 129-16,0 0-129 0,3-4 0 16,-1 2 129-16,6-1-129 15,3 2 0-15,5 0 0 16,2 2 0-16,2 0 0 0,4-1 0 15,-2 3 0 1,0 0 0-16,-2 3 0 0,3-2 0 16,-2 3 0-1,1 1-129-15,3 0 129 0,-1 1 0 16,2 0 0-1,2 2 0-15,1-2 0 0,3 1-129 16,-2-1 258-16,5 0-258 16,-3 0 258-16,3-3-258 15,-2 1 258-15,2-3-258 0,-3 0 258 16,2-1 0-1,-1-1-129-15,0 0 129 16,-1-2 0-16,2 2 0 16,1 0-129-16,1-2 129 0,-4 1-129 15,3 1 0 1,-3-1 0-16,3 3 0 15,-1 0-129-15,-1 1 129 0,-1-1 0 16,0 2 0-16,3 0 0 16,1-3 0-16,1 0 0 15,-2 0 0 1,2-1 0-16,0-1 0 0,0 1 0 15,1-2 0-15,-1 2 0 16,0-1-129-16,1-1 129 16,-2 0 0-1,2 0 0-15,1 0 0 0,0-1-129 16,2-1 129-16,12-7 0 0,-23 12 0 15,23-12 0 1,-23 12 0-16,23-12 129 0,-24 6-129 16,11-5 0-1,-1 1 0-15,1-2 129 0,-5 0-129 16,3 0 0-1,0-6 0-15,0 0 129 0,0 0-129 16,-1-1 0-16,3-1 0 16,-3 1 0-16,4-1 0 15,-3 1 0-15,15 7 0 16,-23-11 0-16,23 11 0 15,-21-11 0-15,21 11 0 16,-20-5 0-16,20 5 0 16,-19-4 0-16,19 4 0 15,-20-1 0-15,20 1 0 16,-24 0 0-16,10 0 0 15,14 0 0-15,-24 5 0 0,10-1 0 16,0 0 0 0,0 4 0-16,1-3 0 0,-1 1 0 15,0 1 0 1,-2-1 0-16,1 1 0 0,-1-1 0 15,-3-1 0 1,2 1 0-16,-1-1 0 0,2 0 0 16,1 0 129-1,1-2-129-15,0 0 0 0,14-3 0 16,-16 6 0-16,16-6-129 0,0 0 129 15,0 0 0 1,0 0-258-16,-14 0-387 16,21 9-3741-16,-7-9-258 15,15 11-645-15,-15-11 129 0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1FAEEE-510B-45DB-B46F-C4C0B432EAA8}" emma:medium="tactile" emma:mode="ink">
          <msink:context xmlns:msink="http://schemas.microsoft.com/ink/2010/main" type="inkDrawing" rotatedBoundingBox="23976,10916 24080,12182 23976,12190 23872,10924" semanticType="callout" shapeName="Other">
            <msink:sourceLink direction="with" ref="{71625901-8D8A-400F-936A-A55351DC603C}"/>
          </msink:context>
        </emma:interpretation>
      </emma:emma>
    </inkml:annotationXML>
    <inkml:trace contextRef="#ctx0" brushRef="#br0">4791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92C2A2-CDE1-47B2-9BD2-43DA74C8FAA9}" emma:medium="tactile" emma:mode="ink">
          <msink:context xmlns:msink="http://schemas.microsoft.com/ink/2010/main" type="inkDrawing" rotatedBoundingBox="21090,12708 21356,11065 21445,11079 21180,12722" semanticType="verticalRange" shapeName="Other"/>
        </emma:interpretation>
      </emma:emma>
    </inkml:annotationXML>
    <inkml:trace contextRef="#ctx0" brushRef="#br0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4173A3-2F98-4C3E-87E7-193CCFDDA5E2}" emma:medium="tactile" emma:mode="ink">
          <msink:context xmlns:msink="http://schemas.microsoft.com/ink/2010/main" type="writingRegion" rotatedBoundingBox="19894,12539 24195,12539 24195,14918 19894,14918">
            <msink:destinationLink direction="with" ref="{71625901-8D8A-400F-936A-A55351DC603C}"/>
            <msink:destinationLink direction="with" ref="{42F9EB99-366C-456A-AB56-6A0E007F03E3}"/>
          </msink:context>
        </emma:interpretation>
      </emma:emma>
    </inkml:annotationXML>
    <inkml:traceGroup>
      <inkml:annotationXML>
        <emma:emma xmlns:emma="http://www.w3.org/2003/04/emma" version="1.0">
          <emma:interpretation id="{59AB7A8F-CD68-498C-8A49-4C6105C242BE}" emma:medium="tactile" emma:mode="ink">
            <msink:context xmlns:msink="http://schemas.microsoft.com/ink/2010/main" type="paragraph" rotatedBoundingBox="19894,12539 24195,12539 24195,14918 19894,14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9EA395-D2CC-44D8-AFE1-9785E5393133}" emma:medium="tactile" emma:mode="ink">
              <msink:context xmlns:msink="http://schemas.microsoft.com/ink/2010/main" type="line" rotatedBoundingBox="19894,12539 24195,12539 24195,14918 19894,14918"/>
            </emma:interpretation>
          </emma:emma>
        </inkml:annotationXML>
        <inkml:traceGroup>
          <inkml:annotationXML>
            <emma:emma xmlns:emma="http://www.w3.org/2003/04/emma" version="1.0">
              <emma:interpretation id="{481EF520-E9EC-4991-A740-7006A1BE37DB}" emma:medium="tactile" emma:mode="ink">
                <msink:context xmlns:msink="http://schemas.microsoft.com/ink/2010/main" type="inkWord" rotatedBoundingBox="19894,12539 24195,12539 24195,14918 19894,14918">
                  <msink:destinationLink direction="with" ref="{37975DC2-B4F7-4B2D-BD17-6979A6DEAFDF}"/>
                </msink:context>
              </emma:interpretation>
            </emma:emma>
          </inkml:annotationXML>
          <inkml:trace contextRef="#ctx0" brushRef="#br0">5023-2789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16,-2 0 0-16,5-5 0 15,-6-4-129-15,3-3 129 16,-1-6-129-16,5-3 129 15,7-28-258-15,-12 45-129 16,12-45-129-16,-5 32-129 16,5-32-129-16,-4 36-129 15,4-36-387-15,0 37-387 16,0-37-903-16,0 0-2193 15,-22 31 129-15</inkml:trace>
          <inkml:trace contextRef="#ctx0" brushRef="#br0" timeOffset="1">6406-3115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        <inkml:trace contextRef="#ctx0" brushRef="#br0" timeOffset="2">3616-1597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        <inkml:trace contextRef="#ctx0" brushRef="#br0" timeOffset="3">5703-1636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        <inkml:trace contextRef="#ctx0" brushRef="#br0" timeOffset="4">6962-1945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        <inkml:trace contextRef="#ctx0" brushRef="#br0" timeOffset="5">2826-2959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        </inkml:traceGroup>
      </inkml:traceGroup>
    </inkml:traceGroup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FD494C-FF10-42BC-855D-CFB7B728C5B1}" emma:medium="tactile" emma:mode="ink">
          <msink:context xmlns:msink="http://schemas.microsoft.com/ink/2010/main" type="inkDrawing" rotatedBoundingBox="18034,15528 18124,16431 18035,16439 17945,15537" semanticType="verticalRange" shapeName="Other">
            <msink:sourceLink direction="with" ref="{252ED5E2-D2DF-4F10-B023-991A2D547D18}"/>
          </msink:context>
        </emma:interpretation>
      </emma:emma>
    </inkml:annotationXML>
    <inkml:trace contextRef="#ctx0" brushRef="#br0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DB785B-8A97-43BC-A5E1-42FFF65AEFA4}" emma:medium="tactile" emma:mode="ink">
          <msink:context xmlns:msink="http://schemas.microsoft.com/ink/2010/main" type="inkDrawing" rotatedBoundingBox="19655,4334 24578,3726 24826,5734 19903,6343" semanticType="callout" shapeName="Other">
            <msink:sourceLink direction="with" ref="{B164DF05-96BE-4157-BB2B-C2A1C27A35DF}"/>
          </msink:context>
        </emma:interpretation>
      </emma:emma>
    </inkml:annotationXML>
    <inkml:trace contextRef="#ctx0" brushRef="#br0">884-300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2 0 15,-3-3 0-15,9 2-129 16,2-2 258-16,11 13-258 15,4-4 129-15,1 6 0 0,3 4 0 16,7 7-129 0,-3 6 0-16,0 7 0 15,-4 5 0-15,-2 9 0 16,4 6 129-16,-4 9-129 0,1-1 0 15,-1 2 0-15,2 5 0 16,4-2 0-16,3-3 0 16,1 0 258-16,2-1-258 15,7 0 129-15,-2-3-129 16,8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8-129-16,2-1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CF9886-691C-47E1-8784-89A34B223CF6}" emma:medium="tactile" emma:mode="ink">
          <msink:context xmlns:msink="http://schemas.microsoft.com/ink/2010/main" type="writingRegion" rotatedBoundingBox="25570,17004 19439,17750 19115,15086 25246,14340"/>
        </emma:interpretation>
      </emma:emma>
    </inkml:annotationXML>
    <inkml:traceGroup>
      <inkml:annotationXML>
        <emma:emma xmlns:emma="http://www.w3.org/2003/04/emma" version="1.0">
          <emma:interpretation id="{A9B6BE4E-8D40-44EB-BD56-58F377023A42}" emma:medium="tactile" emma:mode="ink">
            <msink:context xmlns:msink="http://schemas.microsoft.com/ink/2010/main" type="paragraph" rotatedBoundingBox="25570,17004 19439,17750 19115,15086 25246,14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2ED5E2-D2DF-4F10-B023-991A2D547D18}" emma:medium="tactile" emma:mode="ink">
              <msink:context xmlns:msink="http://schemas.microsoft.com/ink/2010/main" type="line" rotatedBoundingBox="25570,17004 19439,17750 19115,15086 25246,14340">
                <msink:destinationLink direction="with" ref="{8152F604-44EB-4DC2-8883-5D4695295B95}"/>
                <msink:destinationLink direction="with" ref="{F7FD494C-FF10-42BC-855D-CFB7B728C5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4F04970-BBD9-46FB-BF74-1112CF805D60}" emma:medium="tactile" emma:mode="ink">
                <msink:context xmlns:msink="http://schemas.microsoft.com/ink/2010/main" type="inkWord" rotatedBoundingBox="25570,17004 19439,17750 19115,15086 25246,14340"/>
              </emma:interpretation>
            </emma:emma>
          </inkml:annotationXML>
          <inkml:trace contextRef="#ctx0" brushRef="#br0">8143-85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        <inkml:trace contextRef="#ctx0" brushRef="#br0" timeOffset="1">7420-971 516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        <inkml:trace contextRef="#ctx0" brushRef="#br0" timeOffset="2">6547-633 645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        <inkml:trace contextRef="#ctx0" brushRef="#br0" timeOffset="3">6802-42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        <inkml:trace contextRef="#ctx0" brushRef="#br0" timeOffset="5">4801-567 516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        <inkml:trace contextRef="#ctx0" brushRef="#br0" timeOffset="6">4778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        <inkml:trace contextRef="#ctx0" brushRef="#br0" timeOffset="4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        <inkml:trace contextRef="#ctx0" brushRef="#br0" timeOffset="7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        </inkml:traceGroup>
      </inkml:traceGroup>
    </inkml:traceGroup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7554FC-8A24-4A15-9515-5BEC719CF5F2}" emma:medium="tactile" emma:mode="ink">
          <msink:context xmlns:msink="http://schemas.microsoft.com/ink/2010/main" type="writingRegion" rotatedBoundingBox="18985,5872 24958,5430 25345,10650 19371,11093">
            <msink:destinationLink direction="with" ref="{71625901-8D8A-400F-936A-A55351DC603C}"/>
          </msink:context>
        </emma:interpretation>
      </emma:emma>
    </inkml:annotationXML>
    <inkml:traceGroup>
      <inkml:annotationXML>
        <emma:emma xmlns:emma="http://www.w3.org/2003/04/emma" version="1.0">
          <emma:interpretation id="{90A5C4BB-129F-4841-BCA5-CE71CB61F099}" emma:medium="tactile" emma:mode="ink">
            <msink:context xmlns:msink="http://schemas.microsoft.com/ink/2010/main" type="paragraph" rotatedBoundingBox="18985,5872 24958,5430 25134,7807 19161,8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D7701D-2FF1-479B-A798-BC8B5FB1F837}" emma:medium="tactile" emma:mode="ink">
              <msink:context xmlns:msink="http://schemas.microsoft.com/ink/2010/main" type="line" rotatedBoundingBox="18985,5872 24958,5430 25134,7807 19161,8249"/>
            </emma:interpretation>
          </emma:emma>
        </inkml:annotationXML>
        <inkml:traceGroup>
          <inkml:annotationXML>
            <emma:emma xmlns:emma="http://www.w3.org/2003/04/emma" version="1.0">
              <emma:interpretation id="{B164DF05-96BE-4157-BB2B-C2A1C27A35DF}" emma:medium="tactile" emma:mode="ink">
                <msink:context xmlns:msink="http://schemas.microsoft.com/ink/2010/main" type="inkWord" rotatedBoundingBox="18985,5872 24958,5430 25134,7807 19161,8249">
                  <msink:destinationLink direction="with" ref="{F3DB785B-8A97-43BC-A5E1-42FFF65AEFA4}"/>
                </msink:context>
              </emma:interpretation>
            </emma:emma>
          </inkml:annotationXML>
          <inkml:trace contextRef="#ctx0" brushRef="#br0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        <inkml:trace contextRef="#ctx0" brushRef="#br0" timeOffset="1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        <inkml:trace contextRef="#ctx0" brushRef="#br0" timeOffset="-4">5834-395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16,8 4 0-16,30-5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        <inkml:trace contextRef="#ctx0" brushRef="#br0" timeOffset="-3">4389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        <inkml:trace contextRef="#ctx0" brushRef="#br0" timeOffset="-2">3189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        <inkml:trace contextRef="#ctx0" brushRef="#br0" timeOffset="-1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        <inkml:trace contextRef="#ctx0" brushRef="#br0" timeOffset="2">5078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      </inkml:traceGroup>
      </inkml:traceGroup>
    </inkml:traceGroup>
    <inkml:traceGroup>
      <inkml:annotationXML>
        <emma:emma xmlns:emma="http://www.w3.org/2003/04/emma" version="1.0">
          <emma:interpretation id="{B88C3A3B-FB31-42F0-BC40-4473C0F657D3}" emma:medium="tactile" emma:mode="ink">
            <msink:context xmlns:msink="http://schemas.microsoft.com/ink/2010/main" type="paragraph" rotatedBoundingBox="19810,7893 23577,7148 24263,10614 20496,11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635797-066A-4B25-8328-BA68594600E8}" emma:medium="tactile" emma:mode="ink">
              <msink:context xmlns:msink="http://schemas.microsoft.com/ink/2010/main" type="line" rotatedBoundingBox="19810,7893 23577,7148 24263,10614 20496,11359">
                <msink:destinationLink direction="with" ref="{5B8E285F-50D7-46AA-9269-70E6CB17438F}"/>
                <msink:destinationLink direction="with" ref="{DF6A2C2D-11D6-4F0B-821D-256C5ABB140B}"/>
                <msink:destinationLink direction="with" ref="{23E7A4E6-0C21-4452-8BD6-FC2D3F8FFD8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B0CBC4D-35AC-419E-B01F-F2EA774BE0DB}" emma:medium="tactile" emma:mode="ink">
                <msink:context xmlns:msink="http://schemas.microsoft.com/ink/2010/main" type="inkWord" rotatedBoundingBox="19810,7893 23577,7148 24263,10614 20496,11359"/>
              </emma:interpretation>
            </emma:emma>
          </inkml:annotationXML>
          <inkml:trace contextRef="#ctx0" brushRef="#br0" timeOffset="8">4643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        <inkml:trace contextRef="#ctx0" brushRef="#br0" timeOffset="3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        <inkml:trace contextRef="#ctx0" brushRef="#br0" timeOffset="4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        <inkml:trace contextRef="#ctx0" brushRef="#br0" timeOffset="5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        <inkml:trace contextRef="#ctx0" brushRef="#br0" timeOffset="6">3537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        <inkml:trace contextRef="#ctx0" brushRef="#br0" timeOffset="7">3956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        <inkml:trace contextRef="#ctx0" brushRef="#br0" timeOffset="9">3012 3948 903 0,'0'0'2193'15,"0"0"0"-15,0 0 129 16,0 0 0-16,0 0-258 15,0 0-258-15,0 0-387 16,3 28-387-16,-3-28 129 16,0 0-387-16,0 0 0 15,-10 45-129-15,10-45 0 0,-9 31-129 16,9-31-129-16,-12 52 129 15,3-28 0-15,9 16-129 16,-5-6 0-16,3 14 0 16,-10 4-129-16,7 7 0 15,-5-4-129-15,5 6 129 16,-5-5-129-16,3 2-129 15,-2-13 258-15,4 4-516 16,5-17 258-16,0-7-258 16,0 1-129-16,0-26-258 15,3 40-1032-15,-3-40-1548 16,0 0-1677-16,-5 30-258 15,5-30-387-15</inkml:trace>
          <inkml:trace contextRef="#ctx0" brushRef="#br0" timeOffset="10">4304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        <inkml:trace contextRef="#ctx0" brushRef="#br0" timeOffset="11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E7A4E6-0C21-4452-8BD6-FC2D3F8FFD82}" emma:medium="tactile" emma:mode="ink">
          <msink:context xmlns:msink="http://schemas.microsoft.com/ink/2010/main" type="inkDrawing" rotatedBoundingBox="19664,10750 24328,10639 24336,10952 19672,11063" semanticType="underline" shapeName="Other">
            <msink:sourceLink direction="with" ref="{BD635797-066A-4B25-8328-BA68594600E8}"/>
          </msink:context>
        </emma:interpretation>
      </emma:emma>
    </inkml:annotationXML>
    <inkml:trace contextRef="#ctx0" brushRef="#br0">5127 4603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09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95D9DB-A8D9-45E3-93AC-383F75FC7429}" emma:medium="tactile" emma:mode="ink">
          <msink:context xmlns:msink="http://schemas.microsoft.com/ink/2010/main" type="writingRegion" rotatedBoundingBox="13280,2312 12766,2614 12509,2176 13023,1874"/>
        </emma:interpretation>
      </emma:emma>
    </inkml:annotationXML>
    <inkml:traceGroup>
      <inkml:annotationXML>
        <emma:emma xmlns:emma="http://www.w3.org/2003/04/emma" version="1.0">
          <emma:interpretation id="{9A665320-0003-4CCF-8305-8AE9212C7F7D}" emma:medium="tactile" emma:mode="ink">
            <msink:context xmlns:msink="http://schemas.microsoft.com/ink/2010/main" type="paragraph" rotatedBoundingBox="13280,2312 12766,2614 12509,2176 13023,1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C84C20-75FD-42B4-B29B-BE5CF623984C}" emma:medium="tactile" emma:mode="ink">
              <msink:context xmlns:msink="http://schemas.microsoft.com/ink/2010/main" type="line" rotatedBoundingBox="13280,2312 12766,2614 12509,2176 13023,1874"/>
            </emma:interpretation>
          </emma:emma>
        </inkml:annotationXML>
        <inkml:traceGroup>
          <inkml:annotationXML>
            <emma:emma xmlns:emma="http://www.w3.org/2003/04/emma" version="1.0">
              <emma:interpretation id="{5C5E8740-D49E-430C-93C3-A3C8E118DCD2}" emma:medium="tactile" emma:mode="ink">
                <msink:context xmlns:msink="http://schemas.microsoft.com/ink/2010/main" type="inkWord" rotatedBoundingBox="13280,2312 12766,2614 12509,2176 13023,1874"/>
              </emma:interpretation>
            </emma:emma>
          </inkml:annotationXML>
          <inkml:trace contextRef="#ctx0" brushRef="#br0">351 0 1032 0,'1'13'1548'0,"-1"-3"-129"15,0-10-129-15,0 9 129 0,0-9-129 16,0 0-129-16,0 13 129 16,0-13 0-16,0 0-129 15,0 0-258-15,-7 10-129 16,7-10 0-16,0 0-258 15,-13 5 129-15,13-5-387 16,-12 11 0-16,5-2-129 16,-1-2 0-16,-1 4 0 15,-3 0 0-15,-1 0-129 0,0 1 129 16,-2 1 0-1,-2-2-129-15,0 2 129 16,0-2-129-16,0 0 0 16,1 2 0-16,1 0 0 0,1 2 0 15,-1 1 0-15,3 1-129 16,-2-1 258-16,3 4-129 15,-1-2 129-15,0 0-258 16,1-1 387-16,0-1-258 16,1-3 258-16,3-1-129 15,1-2 129-15,6-10-129 16,-9 16-129-16,9-16 258 15,0 0-258-15,0 9 129 16,0-9 0-16,0 0-129 16,6 0 129-16,-6 0-129 15,8-1 129-15,-8 1-129 16,9-3 129-16,-9 3 0 0,12 0-129 15,-12 0 129-15,11 0 0 16,-11 0 0-16,13 4-129 16,-13-4 0-16,16 5 0 15,-7-3 129-15,1 0-129 16,0 1 0-16,2 0 129 15,2 0-129-15,1 1-129 16,1-1 258-16,4 1-258 16,-2 0 129-16,3 1-129 15,-1 1 129-15,2-2-129 16,0 1 129-16,1 1 129 15,-3-1-129-15,1 0 0 16,0-1 0-16,-1 1 0 0,0-2 0 16,-3-1 0-16,-1 0 0 15,-2-2-129-15,-4 0-129 16,-10 0-645-1,18-4-3096-15,-18 4-645 0,4-9-258 16,-4 9 129-16</inkml:trace>
          <inkml:trace contextRef="#ctx0" brushRef="#br0" timeOffset="842.4014">512 136 903 0,'0'0'1548'0,"0"0"-387"15,0 0 258-15,-5 0 258 16,5 0 0-16,0 0 0 16,0 0-258-16,-14-8-129 15,14 8-258-15,0 0-387 16,0 0 0-16,0 0-258 15,0 0-258-15,-8-4 0 0,8 4-129 16,0 0 0-16,0 0 129 16,0 0-129-16,0 0 129 15,0 0 0-15,8 3-129 16,-8-3 129-16,9 0 129 15,-9 0-129-15,8-5 0 16,-8 5 129-16,0 0-129 16,0 0 129-16,0 0 0 15,0 0 0-15,0 0 0 16,-4-2 258-16,4 2-387 15,-11 5 0-15,11-5 129 16,-10 12-129-16,10-12-129 16,-5 11 129-16,5-11 0 0,0 0-129 15,0 8 129-15,0-8-129 16,0 0 129-1,13 0-129-15,-13 0 0 16,9-6 0-16,-9 6-129 0,0 0-129 16,5-13 0-16,-5 13-387 15,0 0-645-15,0 0-1806 16,0-7-1548-16,0 7-129 15,0 0 129-15</inkml:trace>
          <inkml:trace contextRef="#ctx0" brushRef="#br0" timeOffset="1731.603">592 282 2709 0,'0'0'1161'16,"0"0"0"-16,0 0-258 15,-2 10 0-15,2-10-129 16,-7 11 258-16,7-11-129 0,-7 10 0 16,7-10 0-16,0 0-258 15,-11 9-258-15,11-9 0 16,0 0-129-1,0 0-129-15,-10 7 0 16,10-7-129-16,0 0 129 0,0 0 0 16,0 0-129-16,0 0 258 15,0 0-129-15,0 0 0 16,0 0 0-16,0 0 129 15,0 0-129-15,0 0 129 16,0 0 129-16,0 0 129 16,0 0 258-16,0 0 0 15,0 0 0-15,0 0 129 0,0 0-129 16,0 0-129-1,-11 4 129-15,11-4-258 16,0 0-129-16,0 0-129 16,-11-2 0-16,11 2 0 0,0 0-129 15,-8-9 129-15,8 9-129 16,0 0-129-16,-7-11 129 15,7 11-129-15,0 0-129 16,0 0 129-16,0 0 0 16,0 0-129-16,0 0 129 15,0 0-129-15,3 8 129 16,-3-8 0-16,0 0-258 15,0 0-645-15,8 8-3612 16,-8-8-387-16,0 0-129 16,0 0-516-16</inkml:trace>
        </inkml:traceGroup>
      </inkml:traceGroup>
    </inkml:traceGroup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17.2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677DDB-1387-4B4D-840E-188B394ED233}" emma:medium="tactile" emma:mode="ink">
          <msink:context xmlns:msink="http://schemas.microsoft.com/ink/2010/main" type="writingRegion" rotatedBoundingBox="21558,2865 21883,2865 21883,3353 21558,3353"/>
        </emma:interpretation>
      </emma:emma>
    </inkml:annotationXML>
    <inkml:traceGroup>
      <inkml:annotationXML>
        <emma:emma xmlns:emma="http://www.w3.org/2003/04/emma" version="1.0">
          <emma:interpretation id="{A7841E18-39AF-4C76-B5F5-146BCEE8130B}" emma:medium="tactile" emma:mode="ink">
            <msink:context xmlns:msink="http://schemas.microsoft.com/ink/2010/main" type="paragraph" rotatedBoundingBox="21558,2865 21883,2865 21883,3353 21558,3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32AFCF-1BC5-470E-91EC-34878D85428F}" emma:medium="tactile" emma:mode="ink">
              <msink:context xmlns:msink="http://schemas.microsoft.com/ink/2010/main" type="line" rotatedBoundingBox="21558,2865 21883,2865 21883,3353 21558,3353"/>
            </emma:interpretation>
          </emma:emma>
        </inkml:annotationXML>
        <inkml:traceGroup>
          <inkml:annotationXML>
            <emma:emma xmlns:emma="http://www.w3.org/2003/04/emma" version="1.0">
              <emma:interpretation id="{849D3511-1C3E-4DF8-AFF4-70E5D5DFEA81}" emma:medium="tactile" emma:mode="ink">
                <msink:context xmlns:msink="http://schemas.microsoft.com/ink/2010/main" type="inkWord" rotatedBoundingBox="21558,2865 21883,2865 21883,3353 21558,3353"/>
              </emma:interpretation>
            </emma:emma>
          </inkml:annotationXML>
          <inkml:trace contextRef="#ctx0" brushRef="#br0">-2 140 258 0,'0'-9'3612'0,"1"0"0"16,-1 9-1548-16,7-10-1677 15,-7 10-258-15,0-12 129 16,0 12 129-16,0-10 258 16,0 10 258-16,0 0 0 15,0-10 129-15,0 10-129 16,0 0-258-16,0 0-258 15,0 0 258-15,0 7-516 16,0-7 129-16,0 0-129 16,0 10 129-16,0-10-129 15,0 11 0-15,0-11 258 16,0 13-129-16,2-5 0 0,-2 1 0 15,0 0-129-15,0 3-129 16,0-3 129-16,0 4-129 16,0 1 0-16,1-1 0 15,0 1 129-15,-1 1-129 16,3 1 0-16,-2-2 129 15,1 3 0-15,-2-3 0 16,2 2 0-16,-1 0 0 16,1-1 129-16,0-2-129 15,0 0 0-15,-1 0 0 16,2-3 129-16,-1-1-258 15,2 2 129-15,-4-11 0 16,1 14-129-16,-1-14 129 0,1 12 0 16,-1-12-129-16,0 9 129 15,0-9-129-15,0 10 129 16,0-10 129-1,2 8-129-15,-2-8-129 0,0 0 129 16,1 8-129-16,-1-8 129 16,0 0-129-16,0 0 0 15,0 0 129-15,11 8-129 16,-11-8 0-16,0 0 129 15,12 0-129-15,-12 0 0 16,13 0 0-16,-4-1 0 16,0-1 0-16,1-2 0 15,3 1 0-15,-1 0 0 0,0-1 0 16,1 1 0-1,-1 2 129-15,1 0 0 16,-1 1 129-16,2 0-129 16,-4 0 0-16,1 0 129 0,-1 0-129 15,-2 0 0-15,-8 0-129 16,14 0 0-16,-14 0 0 15,11-2 0-15,-11 2 0 16,0 0-129-16,11-7 129 16,-11 7 0-16,0 0 0 15,0 0 0-15,9-5-129 16,-9 5 129-16,0 0 0 15,0 0 0-15,0 0 0 16,0 0 0-16,0 0 0 16,0 0 0-16,0 0 0 15,0 0 0-15,0 0 0 0,0 0 0 16,0 0 0-16,0 0 0 15,0 0 0-15,0 0 0 16,0 0 0-16,10-10 0 16,-10 10 0-16,4-13 129 15,-3 4-129-15,3-2 0 16,-2-3 0-16,-1-1 129 15,-1-2-129-15,2-2 129 16,-2-4-129-16,0 0 129 16,0-1-129-16,0-1 129 15,0 0-129-15,0 1 0 16,0 1 129-16,0 1-129 15,0 1 0-15,0 4 258 0,0 1-645 16,0 0 387-16,0 4-387 16,0-1 387-16,0 3-387 15,0-1 0-15,0 11-387 16,0-22-774-16,0 22-1419 15,7-5-2064-15,-7 5-129 16,3-12-258-16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01:12.9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072729-6307-459A-B209-BA4C3C2DD123}" emma:medium="tactile" emma:mode="ink">
          <msink:context xmlns:msink="http://schemas.microsoft.com/ink/2010/main" type="inkDrawing" rotatedBoundingBox="5383,19083 6340,15354 6495,15394 5539,19123" semanticType="callout" shapeName="Other">
            <msink:sourceLink direction="with" ref="{FAC76AA7-511D-42A8-AA70-4AAE55053D41}"/>
            <msink:sourceLink direction="with" ref="{7C69E02A-D061-47EA-83C7-F12AD19FC42F}"/>
          </msink:context>
        </emma:interpretation>
      </emma:emma>
    </inkml:annotationXML>
    <inkml:trace contextRef="#ctx0" brushRef="#br0">579 0 129 0,'0'0'1032'0,"0"0"129"16,0 0-129-1,0 0 0-15,0 0 258 0,0 0 0 16,0 0 0 0,0 0-129-16,0 0 258 0,0 0-258 15,0 0 0-15,-6 6-129 16,6-6 0-16,0 0-258 15,0 0 129-15,-8 14-387 0,8-14 129 16,-4 14-129 0,4-14 0-16,-11 21-129 15,4-9 0-15,6 5-129 16,-6-1 129-16,4 6-129 0,-4-1 0 15,3 4-129 1,-2-1 129-16,2 2-129 16,-3-3 0-16,5 2 258 0,-6 1-258 15,3-2 0-15,-2 1 0 16,5 1 0-16,-4-2 0 15,1 6 0 1,-1-3-129-16,-2 5 129 0,2-4-129 16,-2 1 0-16,2-4 129 15,-4 2-129-15,2-2 0 16,-1 1 0-1,1-3 0-15,0 0 0 0,1 1 129 16,-1-2-258-16,0 0 129 0,2 0 0 16,-1-2 0-1,1 0 0-15,1 1 0 0,-1-2-129 16,0 2 129-1,3 1 129-15,-2-1-129 0,-1 1 0 16,2 4 0 0,-1-1 129-16,-1 1-129 0,1 1 129 15,-2-1-129-15,3-1 0 0,-2-4 0 16,1 0 129-1,-1-2-129-15,1-1 0 16,-1 0 0-16,2 0 129 16,-2-1-129-16,1 2 0 0,1 2 0 15,0-1 129 1,-2 2-129-16,0 1 0 15,-1-4 129-15,3 2-129 16,-2 0 0-16,2-2 129 0,-1-2-129 16,0 2 0-16,0-1 0 15,1 0 129 1,0-1-129-16,-2-1 129 0,0-1-129 15,2 2 0-15,-1-2 0 16,0 0-129-16,1 3 258 16,0-3-258-1,-1 5 129-15,2 0-129 0,-2-1 258 16,3 3-258-16,-3-1 129 15,2 3 129-15,0-3-129 16,-1 2 0-16,-1-1 129 0,2 0-129 16,1-1 0-1,-2 1 129-15,1-1-129 0,0 0 0 16,-1 3 258-1,-4 1-258-15,1 3 129 0,-3 0 0 16,0 0-129 0,0 3 129-16,1 0-129 0,-3-1 0 15,2-1 0-15,3-4 129 16,-1-2-258-16,2-3 129 15,0-2 0-15,1-6 0 0,0 2-129 16,5-14 0 0,-7 18 0-16,7-18-129 15,-4 13 0-15,4-13 0 16,0 14 0-16,0-14-129 0,-4 12-129 15,4-12-129 1,0 27-2322-16,0-27-1935 16,0 0-258-16,-13 15-645 0</inkml:trace>
    <inkml:trace contextRef="#ctx0" brushRef="#br0" timeOffset="20740.029">-136 2656 129 0,'-6'13'387'16,"6"-13"0"-16,0 0 129 0,0 0-129 16,0 0 129-1,0 0 129-15,0 0-258 0,0 0 129 16,0 13-258-1,0-13 258-15,0 0-258 0,0 0 0 16,0 0 258 0,0 14-258-16,0-14 258 0,0 0 258 15,0 0-387-15,0 0 129 0,0 13-258 16,0-13 258-1,0 0-129-15,0 0 129 16,0 0-129-16,0 0 129 16,0 0-258-16,0 0 129 0,0 0 129 15,0 0-258 1,0 0 0-16,0 0 129 15,0 0-258-15,0 0 129 0,0 0-129 16,0 0 0-16,-13 9 0 16,13-9 129-16,0 0-258 15,0 0 129 1,-12 14 0-16,12-14-129 0,0 0 129 15,0 0 0 1,-10 14-129-16,10-14 0 0,0 0 129 16,0 0-129-1,-7 13 129-15,7-13-129 0,0 0 258 16,0 0-387-16,0 0 516 0,0 0-387 15,0 0 129 1,0 0 0-16,0 0-129 0,0 0 129 16,0 0 0-1,-4 12 129-15,4-12-129 0,0 0 129 16,0 0 129-1,0 0 0-15,0 0-129 0,-3 12-129 16,3-12 129 0,0 0 0-16,0 0-129 0,0 0 0 15,0 0-129-15,0 0 258 16,0 0-258-16,0 0 0 15,0 0 129-15,0 0 0 16,0 0 0-16,0 0 0 16,6-12 0-16,-6 12 129 15,10-20-129-15,-10 20 258 16,16-23-387-16,-4 6 258 15,-1-3-387-15,1 1 387 0,0-3-387 16,1-1 129 0,1 2-129-16,-2-12 129 0,0-2-129 15,-2 2 0 1,2-1 258-16,-2 1-258 0,-2 0 129 15,-1 1-129 1,1-1 129-16,0 11-129 0,2 4 129 16,-3-2 0-1,3 5 0-15,-4-1 0 0,-6 16-129 16,13-21 129-16,-13 21 0 0,10-14-129 15,-10 14 0 1,7-13 0-16,-7 13-903 16,5-15-1161-16,-5 15-2451 15,16-1-387-15,-16 1 129 0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29.1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5DC2E9-0EBA-49CC-8C8A-F04CF8E09878}" emma:medium="tactile" emma:mode="ink">
          <msink:context xmlns:msink="http://schemas.microsoft.com/ink/2010/main" type="writingRegion" rotatedBoundingBox="3747,3250 4166,3250 4166,3851 3747,3851"/>
        </emma:interpretation>
      </emma:emma>
    </inkml:annotationXML>
    <inkml:traceGroup>
      <inkml:annotationXML>
        <emma:emma xmlns:emma="http://www.w3.org/2003/04/emma" version="1.0">
          <emma:interpretation id="{1A46C84E-9F58-4B55-A8FF-0650B3840309}" emma:medium="tactile" emma:mode="ink">
            <msink:context xmlns:msink="http://schemas.microsoft.com/ink/2010/main" type="paragraph" rotatedBoundingBox="3747,3250 4166,3250 4166,3851 3747,3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3A1E57-F8C1-408B-97D5-90C4BE5F704F}" emma:medium="tactile" emma:mode="ink">
              <msink:context xmlns:msink="http://schemas.microsoft.com/ink/2010/main" type="line" rotatedBoundingBox="3747,3250 4166,3250 4166,3851 3747,3851"/>
            </emma:interpretation>
          </emma:emma>
        </inkml:annotationXML>
        <inkml:traceGroup>
          <inkml:annotationXML>
            <emma:emma xmlns:emma="http://www.w3.org/2003/04/emma" version="1.0">
              <emma:interpretation id="{7B6E713F-B371-4109-B37F-DDBFAA4289FB}" emma:medium="tactile" emma:mode="ink">
                <msink:context xmlns:msink="http://schemas.microsoft.com/ink/2010/main" type="inkWord" rotatedBoundingBox="3747,3250 4166,3250 4166,3851 3747,3851"/>
              </emma:interpretation>
            </emma:emma>
          </inkml:annotationXML>
          <inkml:trace contextRef="#ctx0" brushRef="#br0">42 34 645 0,'0'-11'2709'0,"0"11"-387"15,0 0 0-15,-10-10-516 16,10 10-258-16,-9-3 0 0,9 3-516 16,-9-4-129-16,9 4 0 15,0 0 129-15,-10-8-258 16,10 8-129-16,0 0 0 15,0 0-258-15,0 0 0 16,0 0-129-16,0 0 0 16,0 0 0-16,0 0-129 15,0 0 0-15,0 0 0 16,0 0 0-16,0 0 0 15,0 0 0-15,0 0 0 16,0 0 0-16,0 0-129 16,0 0 0-16,0 0 129 15,-4 8-129-15,4-8 0 0,0 13 129 16,0-3-129-16,0 0 0 15,0 2 258-15,1 3-129 16,1-1-129-16,1 6 129 16,0-1-129-16,1 2 129 15,-1 3 0-15,2 3-129 16,-3 0 129-16,3 4-129 15,-2 0 129-15,0 1 0 16,1 0 0-16,-1 1-129 16,0-1 0-16,0-1 0 15,-1-3 0-15,1-4 129 16,-1-2-129-16,-1-5 0 15,2-4 0-15,-2-3-129 0,-1-10 129 16,0 0-258-16,4 8 0 16,-4-8-645-1,0 0-1548-15,6-8-2064 16,-6 8-129-16,2-19-387 0,0 4 130 15</inkml:trace>
          <inkml:trace contextRef="#ctx0" brushRef="#br0" timeOffset="904.8015">80 275 645 0,'-5'9'3225'15,"5"-9"-645"-15,0 0-387 16,0 0-129-16,0 0-645 15,0 0-258-15,0 0-258 16,0 0-258-16,0 0 0 16,0 0-129-16,0 0 0 15,7 0-129-15,-7 0 0 16,0 0 0-16,0 0 0 0,8 0 129 15,-8 0-129-15,0 0-129 16,0 0 129-16,11 1-129 16,-11-1 0-1,0 0 0-15,8-1 0 16,-8 1 0-16,0 0-129 0,10-12 0 15,-10 12 0-15,8-13 0 16,-8 13 0-16,11-16 0 16,-4 4-129-16,0 1 0 15,-1-1 258-15,3 2-258 16,-2-3 0-16,2 0 0 15,-4-2 0-15,5 2 0 16,-3 1 0-16,2 0 0 16,0 0 129-16,0 1-129 15,1 3 0-15,0-1 129 16,2 3-129-16,-3 1 129 15,0 2-129-15,0-2 0 0,-9 5 129 16,14-4-129-16,-14 4 129 16,11-5-129-16,-11 5 0 15,0 0 0-15,11-3 0 16,-11 3-129-16,0 0 0 15,0 0-129-15,10-3-645 16,-10-6-1548-16,0 9-2064 16,0-12-387-16,0 12-129 15</inkml:trace>
          <inkml:trace contextRef="#ctx0" brushRef="#br0" timeOffset="1825.2032">233 231 3225 0,'0'0'3225'15,"0"0"129"-15,0-5-1032 16,0 5-258-16,0 0-516 15,0 0-129-15,0 0-516 16,0 0-129-16,0 0-258 16,0 0-258-16,0 0 0 15,0 0 0-15,0 0 0 16,0 0 0-16,0 0-129 15,8 0 129-15,-8 0-258 0,9 5 258 16,-9-5-129-16,9 9 0 16,-9-9 258-16,10 10-258 15,-10-10 129-15,8 13-258 16,-8-13 258-16,5 11-387 15,-5-11 258-15,6 13-129 16,-6-13 129-16,5 16-258 16,-5-6 258-16,3 1-129 15,-2 0 0-15,0 2 0 16,-1-1 129-16,0 0-129 15,0 0 0-15,0-3 129 16,0 1-129-16,0-2 0 16,0 1 0-16,0-1 0 0,0-8 0 15,0 13 0-15,0-13 0 16,2 13 0-16,-2-13 0 15,3 12 0-15,-3-12 0 16,5 13 0-16,-5-13 0 16,6 16 0-16,1-8 0 15,-1 3 0-15,3 0 0 16,0 0 0-16,1-1 0 15,-1 1 0-15,2-1-129 16,-2-3 258-16,-9-7-258 16,13 12 129-16,-13-12-129 15,9 6 0-15,-9-6-129 0,0 0-387 16,13 7-1032-16,-13-7-2709 15,0 0-258-15,0 0-387 16,0 0 258-16</inkml:trace>
        </inkml:traceGroup>
      </inkml:traceGroup>
    </inkml:traceGroup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5:56.2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0-16,4 4 0 15,1-4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<inkml:trace contextRef="#ctx0" brushRef="#br0" timeOffset="2795.1599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1,3 0 129-16,-4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0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15,1-4 0-15,0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<inkml:trace contextRef="#ctx0" brushRef="#br0" timeOffset="163255.3376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15,-2 5 0-15,-1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6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144 1793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2 0 15,-3-3 0-15,9 2-129 16,2-2 258-16,11 13-258 15,4-4 129-15,1 6 0 0,3 4 0 16,7 7-129 0,-3 6 0-16,0 7 0 15,-4 5 0-15,-2 9 0 16,4 6 129-16,-4 9-129 0,1-1 0 15,-1 2 0-15,2 5 0 16,4-2 0-16,3-3 0 16,1 0 258-16,2-1-258 15,7 0 129-15,-3-3-129 16,9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8-129-16,2-1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4:28.4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15,-3-8 0-15,3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<inkml:trace contextRef="#ctx0" brushRef="#br0" timeOffset="-67616.8674">7487-1005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<inkml:trace contextRef="#ctx0" brushRef="#br0" timeOffset="-65484.7455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<inkml:trace contextRef="#ctx0" brushRef="#br0" timeOffset="121615.956">7320-3555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15,-2-4 0-15,9-1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2.1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4535 6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4.0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6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5.8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  <inkml:trace contextRef="#ctx0" brushRef="#br0" timeOffset="-2752.1574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  <inkml:trace contextRef="#ctx0" brushRef="#br0" timeOffset="-1580.09">8144-85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<inkml:trace contextRef="#ctx0" brushRef="#br0" timeOffset="1081.0618">7421-971 516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<inkml:trace contextRef="#ctx0" brushRef="#br0" timeOffset="235742.4837">6548-633 645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<inkml:trace contextRef="#ctx0" brushRef="#br0" timeOffset="237154.5643">6803-42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<inkml:trace contextRef="#ctx0" brushRef="#br0" timeOffset="233730.3686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<inkml:trace contextRef="#ctx0" brushRef="#br0" timeOffset="234806.4301">4802-567 516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<inkml:trace contextRef="#ctx0" brushRef="#br0" timeOffset="238726.6543">4779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<inkml:trace contextRef="#ctx0" brushRef="#br0" timeOffset="240300.7444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37:02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4475-3429 774 0,'0'0'1548'16,"-3"0"-387"-16,3 0-387 15,0 0-387-15,0 0-645 0,0 0-516 16,0 0-516-16,0 0-903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01:45.8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A21FCB-96CB-4A06-8C8E-9183BFE3FE8B}" emma:medium="tactile" emma:mode="ink">
          <msink:context xmlns:msink="http://schemas.microsoft.com/ink/2010/main" type="writingRegion" rotatedBoundingBox="3663,18697 4026,18697 4026,19077 3663,19077"/>
        </emma:interpretation>
      </emma:emma>
    </inkml:annotationXML>
    <inkml:traceGroup>
      <inkml:annotationXML>
        <emma:emma xmlns:emma="http://www.w3.org/2003/04/emma" version="1.0">
          <emma:interpretation id="{E0FEE5F8-2E6C-4C2F-8612-0DD46AF9B58B}" emma:medium="tactile" emma:mode="ink">
            <msink:context xmlns:msink="http://schemas.microsoft.com/ink/2010/main" type="paragraph" rotatedBoundingBox="3663,18697 4026,18697 4026,19077 3663,19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EAC2EF-DC9C-46D8-BE45-04E43B947FD9}" emma:medium="tactile" emma:mode="ink">
              <msink:context xmlns:msink="http://schemas.microsoft.com/ink/2010/main" type="line" rotatedBoundingBox="3663,18697 4026,18697 4026,19077 3663,19077"/>
            </emma:interpretation>
          </emma:emma>
        </inkml:annotationXML>
        <inkml:traceGroup>
          <inkml:annotationXML>
            <emma:emma xmlns:emma="http://www.w3.org/2003/04/emma" version="1.0">
              <emma:interpretation id="{050B49B4-0E53-46FF-957A-046A53669684}" emma:medium="tactile" emma:mode="ink">
                <msink:context xmlns:msink="http://schemas.microsoft.com/ink/2010/main" type="inkWord" rotatedBoundingBox="3663,18697 4026,18697 4026,19077 3663,19077"/>
              </emma:interpretation>
            </emma:emma>
          </inkml:annotationXML>
          <inkml:trace contextRef="#ctx0" brushRef="#br0">272-2 516 0,'0'0'1806'0,"0"0"-129"0,0 0 129 16,0 0 0-1,0 0-129-15,-14 0-516 0,14 0 129 16,-11 2-516-1,11-2 129-15,0 0-258 0,-14 8-258 16,14-8 0-16,0 0 129 16,0 0-258-16,-13 5 0 15,13-5 0-15,0 0 129 0,0 0-129 16,-12 20 0-1,12-20 0-15,-8 18 0 16,8-18 0-16,-11 18 0 16,11-18 129-16,-10 18-129 0,10-18-129 15,-14 8 129 1,14-8-129-16,-17 15 0 15,17-15 0-15,-18 16 0 0,18-16-129 16,-21 19 129-16,21-19 129 16,-21 17-258-16,21-17 0 15,-17 12 0 1,17-12 258-16,-13 11-258 0,13-11 129 15,0 0-129-15,-12 11-129 16,12-11 129-16,0 0 129 16,-6 16-258-1,6-16 0-15,-2 13 0 0,2-13 129 16,-5 13-129-16,5-13 129 0,-6 13-258 15,6-13 387 1,-5 14-129-16,5-14 0 0,0 0 0 16,-10 11 0-1,10-11 0-15,0 0 0 0,0 0-129 16,0 0 129-1,-12 8-258-15,12-8-387 0,0 0-1290 16,0 0-2709-16,0 0 0 0,0 0-645 16</inkml:trace>
        </inkml:traceGroup>
      </inkml:traceGroup>
    </inkml:traceGroup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2.1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5835-395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16,7 4 0-16,31-5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<inkml:trace contextRef="#ctx0" brushRef="#br0" timeOffset="67947.8864">4390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<inkml:trace contextRef="#ctx0" brushRef="#br0" timeOffset="66999.8321">3190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<inkml:trace contextRef="#ctx0" brushRef="#br0" timeOffset="65236.7312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<inkml:trace contextRef="#ctx0" brushRef="#br0" timeOffset="-14295.8177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<inkml:trace contextRef="#ctx0" brushRef="#br0" timeOffset="-4559.2608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<inkml:trace contextRef="#ctx0" brushRef="#br0" timeOffset="-16699.9552">5079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<inkml:trace contextRef="#ctx0" brushRef="#br0" timeOffset="185202.5929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<inkml:trace contextRef="#ctx0" brushRef="#br0" timeOffset="184382.546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<inkml:trace contextRef="#ctx0" brushRef="#br0" timeOffset="187726.7373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<inkml:trace contextRef="#ctx0" brushRef="#br0" timeOffset="188812.7994">3538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<inkml:trace contextRef="#ctx0" brushRef="#br0" timeOffset="186050.6414">3957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<inkml:trace contextRef="#ctx0" brushRef="#br0" timeOffset="190054.8705">4644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<inkml:trace contextRef="#ctx0" brushRef="#br0" timeOffset="192946.0358">3013 3948 903 0,'0'0'2193'15,"0"0"0"-15,0 0 129 16,0 0 0-16,0 0-258 15,0 0-258-15,0 0-387 16,3 28-387-16,-3-28 129 16,0 0-387-16,0 0 0 15,-10 45-129-15,10-45 0 0,-9 31-129 16,9-31-129-16,-12 52 129 15,3-28 0-15,9 16-129 16,-5-6 0-16,3 14 0 16,-10 4-129-16,7 7 0 15,-6-4-129-15,6 6 129 16,-5-5-129-16,3 2-129 15,-2-13 258-15,4 4-516 16,5-17 258-16,0-7-258 16,0 1-129-16,0-26-258 15,3 40-1032-15,-3-40-1548 16,0 0-1677-16,-5 30-258 15,5-30-387-15</inkml:trace>
  <inkml:trace contextRef="#ctx0" brushRef="#br0" timeOffset="193871.0887">4305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<inkml:trace contextRef="#ctx0" brushRef="#br0" timeOffset="192174.9913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  <inkml:trace contextRef="#ctx0" brushRef="#br0" timeOffset="199107.3879">4792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  <inkml:trace contextRef="#ctx0" brushRef="#br0" timeOffset="196591.2443">3851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  <inkml:trace contextRef="#ctx0" brushRef="#br0" timeOffset="195583.1867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  <inkml:trace contextRef="#ctx0" brushRef="#br0" timeOffset="201221.5092">3075 6806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16,-3 0 0-16,6-5 0 15,-6-4-129-15,3-3 129 16,-1-6-129-16,5-3 129 15,7-28-258-15,-12 45-129 16,12-45-129-16,-5 32-129 16,5-32-129-16,-4 36-129 15,4-36-387-15,0 37-387 16,0-37-903-16,0 0-2193 15,-22 31 129-15</inkml:trace>
  <inkml:trace contextRef="#ctx0" brushRef="#br0" timeOffset="202390.576">4458 6480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<inkml:trace contextRef="#ctx0" brushRef="#br0" timeOffset="203538.6417">1667 7998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<inkml:trace contextRef="#ctx0" brushRef="#br0" timeOffset="204350.6881">3755 7959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<inkml:trace contextRef="#ctx0" brushRef="#br0" timeOffset="206207.7943">5014 7650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<inkml:trace contextRef="#ctx0" brushRef="#br0" timeOffset="200270.4539">877 6636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49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42 216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51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 0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52.6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30 258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31.0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2130 38 258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0-16,4 4 0 15,1-4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<inkml:trace contextRef="#ctx0" brushRef="#br0" timeOffset="1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1,3 0 129-16,-4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15,1-4 0-15,0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<inkml:trace contextRef="#ctx0" brushRef="#br0" timeOffset="1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15,-2 5 0-15,-1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144 1793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2 0 15,-3-3 0-15,9 2-129 16,2-2 258-16,11 13-258 15,4-4 129-15,1 6 0 0,3 4 0 16,7 7-129 0,-3 6 0-16,0 7 0 15,-4 5 0-15,-2 9 0 16,4 6 129-16,-4 9-129 0,1-1 0 15,-1 2 0-15,2 5 0 16,4-2 0-16,3-3 0 16,1 0 258-16,2-1-258 15,7 0 129-15,-2-3-129 16,8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8-129-16,2-1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15,-3-8 0-15,3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<inkml:trace contextRef="#ctx0" brushRef="#br0" timeOffset="1">7487-1005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<inkml:trace contextRef="#ctx0" brushRef="#br0" timeOffset="2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<inkml:trace contextRef="#ctx0" brushRef="#br0" timeOffset="3">7320-3555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15,-2-4 0-15,9-1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4535 6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03:27.5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E9CD6D-24EE-498E-9AE3-6E3130AAA67A}" emma:medium="tactile" emma:mode="ink">
          <msink:context xmlns:msink="http://schemas.microsoft.com/ink/2010/main" type="writingRegion" rotatedBoundingBox="10446,5874 16896,5874 16896,8479 10446,8479"/>
        </emma:interpretation>
      </emma:emma>
    </inkml:annotationXML>
    <inkml:traceGroup>
      <inkml:annotationXML>
        <emma:emma xmlns:emma="http://www.w3.org/2003/04/emma" version="1.0">
          <emma:interpretation id="{1E86C9AE-6D75-4FF0-A867-BB9EE8BDE2FA}" emma:medium="tactile" emma:mode="ink">
            <msink:context xmlns:msink="http://schemas.microsoft.com/ink/2010/main" type="paragraph" rotatedBoundingBox="10446,5874 16896,5874 16896,8479 10446,8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1D21BC-0B4D-42F9-A309-497D4CC4E410}" emma:medium="tactile" emma:mode="ink">
              <msink:context xmlns:msink="http://schemas.microsoft.com/ink/2010/main" type="line" rotatedBoundingBox="10446,5874 16896,5874 16896,8479 10446,8479"/>
            </emma:interpretation>
          </emma:emma>
        </inkml:annotationXML>
        <inkml:traceGroup>
          <inkml:annotationXML>
            <emma:emma xmlns:emma="http://www.w3.org/2003/04/emma" version="1.0">
              <emma:interpretation id="{7F885C97-8A76-44BC-A94E-297AA2D995D5}" emma:medium="tactile" emma:mode="ink">
                <msink:context xmlns:msink="http://schemas.microsoft.com/ink/2010/main" type="inkWord" rotatedBoundingBox="10311,7790 16718,5680 17062,6725 10655,8835"/>
              </emma:interpretation>
            </emma:emma>
          </inkml:annotationXML>
          <inkml:trace contextRef="#ctx0" brushRef="#br0">30-1464 2580 0,'0'0'2580'0,"0"0"-903"0,0 0-129 16,0 0 129-1,0 0 0-15,2 0-387 0,-2 0-129 16,0 0-129-16,0 0-129 0,0 0 0 15,0 0-258 1,0 0 129-16,0 0-387 16,0 0 0-16,-3-2-129 15,3 2 0-15,0 0-129 0,-5 2 129 16,5-2-129-1,0 0 0-15,-6 4 0 16,6-4 0-16,-5 5 129 16,5-5-129-16,-4 7 0 0,2 0 129 15,-1-1 0-15,1 2 129 16,0 2 0-1,1 1-129-15,1 2 0 0,2 1-129 16,2 0 129-16,2 1-258 16,3-2 129-16,2 0-129 15,1-4 0 1,3-3-129-16,0-3 0 0,-1-3 0 15,2-3 0-15,-3-4 0 0,1-3 0 16,-3-3 0 0,-2-1 0-16,-3-1 129 0,-3-3 129 15,-2 3-129 1,-2-1 258-16,-4 2-129 0,-5 2 129 15,0 2-129 1,-5 3 129-16,1 3-129 0,-1 4-387 16,-1 0-1161-1,3 4-3483-15,1 2-387 0,2 2-258 16,4 1-129-16</inkml:trace>
          <inkml:trace contextRef="#ctx0" brushRef="#br0" timeOffset="1070.0015">564-1632 2580 0,'0'26'4902'0,"0"-8"-129"16,0-1-129-1,2 1-3612-15,2 2-903 0,2-1-129 16,3-2 516-16,0-4-258 15,3-1 129-15,1-7-129 16,2-2-129 0,0-6 129-16,1-5-129 0,-1-5 0 15,0-4 0-15,-4-3 129 0,0-3 0 16,-6-3 129-1,-2 1 0-15,-4-3 129 0,-4 2 129 16,-6 1-258 0,0 4 129-16,-4 1-129 0,0 7 0 15,-2 3-129 1,1 7-258-16,0 4 258 0,1 6-516 15,3 6-258-15,-1-1-1032 0,7 6-3354 16,0 0-516 0,4 1-387-16,2-2 129 15</inkml:trace>
          <inkml:trace contextRef="#ctx0" brushRef="#br0" timeOffset="2560.0036">1328-1970 1161 0,'-7'0'4902'16,"0"0"0"-16,7 0-387 15,-6 4-3999-15,2-4 129 0,4 0 0 16,-4 2-129-16,4-2 129 16,0 0-387-16,0 0 0 15,-6 5 0 1,6-5 0-16,-3 7 0 0,1-2-129 15,-2 0 129-15,1 4 0 16,-2 0 129-16,1 3-129 16,-1 2 0-1,1 3 129-15,0 2-129 0,3 2 0 16,1 0-129-16,2 2 0 0,5-1 0 15,5-2 0 1,2-3-129-16,5-4 129 0,3-5 0 16,2-7-129-1,3-3-129-15,1-9 129 0,-1-5-258 16,-1-5 129-1,-3-3 0-15,-4-3 0 0,-5-2 129 16,-5 1-129 0,-6-2 387-16,-3 3 0 0,-10 1 0 15,-4 3 258-15,-6 5-258 16,-3 3 129-16,-3 6-129 15,-2 6-129-15,-1 3 129 0,0 4-645 16,4 8-774 0,0-1-3999-16,8 2 0 15,4-1-645-15,5 0-258 16</inkml:trace>
        </inkml:traceGroup>
      </inkml:traceGroup>
    </inkml:traceGroup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  <inkml:trace contextRef="#ctx0" brushRef="#br0" timeOffset="1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  <inkml:trace contextRef="#ctx0" brushRef="#br0" timeOffset="2">8144-85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<inkml:trace contextRef="#ctx0" brushRef="#br0" timeOffset="3">7421-971 516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<inkml:trace contextRef="#ctx0" brushRef="#br0" timeOffset="4">6548-633 645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<inkml:trace contextRef="#ctx0" brushRef="#br0" timeOffset="5">6803-42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<inkml:trace contextRef="#ctx0" brushRef="#br0" timeOffset="6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<inkml:trace contextRef="#ctx0" brushRef="#br0" timeOffset="7">4802-567 516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<inkml:trace contextRef="#ctx0" brushRef="#br0" timeOffset="8">4779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<inkml:trace contextRef="#ctx0" brushRef="#br0" timeOffset="9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4475-3429 774 0,'0'0'1548'16,"-3"0"-387"-16,3 0-387 15,0 0-387-15,0 0-645 0,0 0-516 16,0 0-516-16,0 0-903 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5835-395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16,7 4 0-16,31-5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<inkml:trace contextRef="#ctx0" brushRef="#br0" timeOffset="1">4390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<inkml:trace contextRef="#ctx0" brushRef="#br0" timeOffset="2">3190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<inkml:trace contextRef="#ctx0" brushRef="#br0" timeOffset="3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<inkml:trace contextRef="#ctx0" brushRef="#br0" timeOffset="4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<inkml:trace contextRef="#ctx0" brushRef="#br0" timeOffset="5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<inkml:trace contextRef="#ctx0" brushRef="#br0" timeOffset="6">5079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<inkml:trace contextRef="#ctx0" brushRef="#br0" timeOffset="7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<inkml:trace contextRef="#ctx0" brushRef="#br0" timeOffset="8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<inkml:trace contextRef="#ctx0" brushRef="#br0" timeOffset="9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<inkml:trace contextRef="#ctx0" brushRef="#br0" timeOffset="10">3538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<inkml:trace contextRef="#ctx0" brushRef="#br0" timeOffset="11">3957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<inkml:trace contextRef="#ctx0" brushRef="#br0" timeOffset="12">4644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<inkml:trace contextRef="#ctx0" brushRef="#br0" timeOffset="13">3013 3948 903 0,'0'0'2193'15,"0"0"0"-15,0 0 129 16,0 0 0-16,0 0-258 15,0 0-258-15,0 0-387 16,3 28-387-16,-3-28 129 16,0 0-387-16,0 0 0 15,-10 45-129-15,10-45 0 0,-9 31-129 16,9-31-129-16,-12 52 129 15,3-28 0-15,9 16-129 16,-5-6 0-16,3 14 0 16,-10 4-129-16,7 7 0 15,-6-4-129-15,6 6 129 16,-5-5-129-16,3 2-129 15,-2-13 258-15,4 4-516 16,5-17 258-16,0-7-258 16,0 1-129-16,0-26-258 15,3 40-1032-15,-3-40-1548 16,0 0-1677-16,-5 30-258 15,5-30-387-15</inkml:trace>
  <inkml:trace contextRef="#ctx0" brushRef="#br0" timeOffset="14">4305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<inkml:trace contextRef="#ctx0" brushRef="#br0" timeOffset="15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  <inkml:trace contextRef="#ctx0" brushRef="#br0" timeOffset="16">4792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  <inkml:trace contextRef="#ctx0" brushRef="#br0" timeOffset="17">3851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  <inkml:trace contextRef="#ctx0" brushRef="#br0" timeOffset="18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  <inkml:trace contextRef="#ctx0" brushRef="#br0" timeOffset="19">3075 6806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16,-3 0 0-16,6-5 0 15,-6-4-129-15,3-3 129 16,-1-6-129-16,5-3 129 15,7-28-258-15,-12 45-129 16,12-45-129-16,-5 32-129 16,5-32-129-16,-4 36-129 15,4-36-387-15,0 37-387 16,0-37-903-16,0 0-2193 15,-22 31 129-15</inkml:trace>
  <inkml:trace contextRef="#ctx0" brushRef="#br0" timeOffset="20">4458 6480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<inkml:trace contextRef="#ctx0" brushRef="#br0" timeOffset="21">1667 7998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<inkml:trace contextRef="#ctx0" brushRef="#br0" timeOffset="22">3755 7959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<inkml:trace contextRef="#ctx0" brushRef="#br0" timeOffset="23">5014 7650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<inkml:trace contextRef="#ctx0" brushRef="#br0" timeOffset="24">877 6636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42 216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 0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30 258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2130 38 258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7:55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0 177 3354 0,'27'-11'3612'0,"-27"11"-1935"16,22-15-129-16,-22 15-258 15,15-12 0-15,-15 12-129 16,0 0 0-16,16 0-129 15,-16 0 129-15,0 0-258 16,0 0 0-16,0 0-258 16,0 0-129-16,0 0-129 15,0 0-129-15,0 0-129 16,0 0 0-16,0 0 0 0,0 0-129 15,0 0 129-15,0 0 0 16,0 0-129-16,0 0 129 16,20 5 129-16,-20-5-129 15,19 10 0-15,-19-10 0 16,27 8 0-16,-27-8 0 15,31 6-129-15,-31-6 129 16,34 11 0-16,-15-10 0 16,1 5-129-16,1-2 129 15,2 0 0-15,4-1-129 16,-1-3 129-16,2 0-129 15,3 0 129-15,-1 0-129 0,3 0 0 16,3 0 129-16,1 0-129 16,-1 0 129-16,1 0-129 15,1 0 0 1,-2 0 129-16,2 0-129 15,0 0 0-15,-3 0 129 0,2 0-129 16,1 0 0-16,4 4 0 16,-1-2 129-16,1-1-129 15,2-1 0-15,4 0 129 16,0 0-129-16,4 0 0 15,-2 0 129-15,0 3-129 16,0-2 0-16,3 2 0 16,-2 5 0-16,-1-6 0 0,-3 4 0 15,6-2 0 1,-3 0 0-16,1-1 0 15,2-2 0-15,0-1 0 16,3 0 258-16,0 0-258 0,1 0 0 16,-2 0 0-16,1-1 0 15,0-2 0-15,2-1 0 16,0 0 0-16,2 2 0 15,2-2 0-15,-3 3 0 16,0-1 0-16,1-5 0 16,-1 6 0-16,-3-2 0 15,-1-1 0-15,1 2 0 16,-3-2 0-16,0 2 0 15,-1 2 0-15,-2-4 0 16,4 3 0-16,-2-2 0 16,-1 2 0-16,-2-1 0 15,1 2 0-15,1 0 0 0,2 0 0 16,-2 0 0-16,2 0 0 15,-1 2 0-15,-2 2 0 16,3 0 0-16,-2-4 0 16,1 3 0-16,-4 1 0 15,4-4 0-15,-2 2 0 16,1-2 0-16,2 0 0 15,-3 0 0-15,2 0 0 16,1 0 0-16,0-2 0 16,0 2 0-16,-2-6 0 15,2 2 129-15,-2 3-129 16,4-3 0-16,-2 1 0 15,3 0 0-15,0 2 0 0,-1-1 0 16,0-2 0-16,2 4 0 16,-1-3 0-16,3 1-129 15,-2 1 258 1,-1 0-258-16,2-3 129 0,-6 2 0 15,6 2 0-15,2-1 0 16,0-2 0-16,-1 1 0 16,6-1 0-16,1 1 0 15,5 2 0-15,-1 0 0 16,5 0 0-16,0 0 129 15,0 0-129-15,5 0-129 16,-2-3 129-16,-3 0 0 16,1-4 0-16,1-2 0 0,1 2 0 15,0 2 0 1,-6 0 0-16,1 2 0 15,-2-3 0-15,4 2 0 16,-3 3 0-16,-3 0 0 0,0-3 0 16,-3-3 0-16,3 0 0 15,0-3 0-15,-2 2 0 16,-3-2 0-16,-2 0 0 15,0 0 0-15,-2 1-258 16,-2 4 258-16,0 0 0 16,-3 2 0-16,-4 3-129 15,4 0 129-15,-2-2 0 16,3 0 0-16,-1 2 0 15,3 0 0-15,-4 0 0 16,4 0 0-16,3 2 0 16,-3 1 0-16,-4 0 0 15,6 5 0-15,-5-2-129 0,2-2 129 16,0 3-129-16,-2 0 129 15,1 3 0-15,-2-1-129 16,6 0 129-16,-5 0 0 16,1 2 0-16,0-1 0 15,0-3 0-15,2 0 0 16,3-3 129-16,-1-3-129 15,2 4 0-15,-2-5 0 16,2 0 0-16,3 0-129 16,-2 0 129-16,-3 0 0 15,2 0 0-15,-2-4 0 16,2 4 0-16,1 0 0 0,5 0 0 15,-4-1 0-15,4 1 0 16,7 0 0-16,0 0 0 16,3 1 0-16,0-1 0 15,3 0 0 1,-3 0 0-16,0 0 0 0,1 0 0 15,-4-1 0-15,-3-1-129 16,0-4 129-16,-1 6 0 16,-2-1 0-16,-1 1 0 15,-4 0 0-15,3 0 0 16,-6 0 0-16,1 0 0 15,-2 1 0-15,-4 2 0 16,-3 0 0-16,-1-2 129 0,-4 0-258 16,-5 0 258-16,0-1-129 15,-5 0 0 1,2 0 0-16,-5 0-129 15,2 0 129-15,-1 0 0 0,1 0 0 16,-3 0 0-16,3-2 0 16,-1 1 0-16,0-6 0 15,-1 6 0-15,3-4 0 16,-1 1 0-16,1-2 0 15,2 1 0-15,-3 1 0 16,3 2 0-16,-1-3 0 16,4-1 0-16,-3 1 0 15,1-1 129-15,0-3-129 16,0 5 0-16,0-3 0 15,-4-1 0-15,1-1 0 16,-5 9 0-16,-2-7 0 16,-2 1 0-16,2 5 0 0,-8 0 0 15,2-1 0-15,-4 2 0 16,-3 0 0-16,-4 0 0 15,-14 0 0-15,21 0 0 16,-21 0 0-16,0 0 0 16,16 4 0-16,-16-4 0 15,0 0 0-15,0 0 0 16,0 0 0-16,0 0 0 15,21 10 0-15,-21-10 0 16,0 0 0-16,17 3 0 16,-17-3 0-16,0 0 0 15,18 0-129-15,-18 0-258 16,0 0-516-16,0 0-1032 0,0 0-2838 15,0 0-258-15,-19 0-645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03:38.6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D48E3E-E9EC-4559-A077-8D3B7536057C}" emma:medium="tactile" emma:mode="ink">
          <msink:context xmlns:msink="http://schemas.microsoft.com/ink/2010/main" type="writingRegion" rotatedBoundingBox="31269,16789 14364,9400 19805,-3046 36710,4342"/>
        </emma:interpretation>
      </emma:emma>
    </inkml:annotationXML>
    <inkml:traceGroup>
      <inkml:annotationXML>
        <emma:emma xmlns:emma="http://www.w3.org/2003/04/emma" version="1.0">
          <emma:interpretation id="{95DEB323-EB61-419A-895B-D4430EB718B0}" emma:medium="tactile" emma:mode="ink">
            <msink:context xmlns:msink="http://schemas.microsoft.com/ink/2010/main" type="paragraph" rotatedBoundingBox="31269,16789 14364,9400 19805,-3046 36710,4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29DD55-850F-4F07-A240-4984E86ADCEC}" emma:medium="tactile" emma:mode="ink">
              <msink:context xmlns:msink="http://schemas.microsoft.com/ink/2010/main" type="line" rotatedBoundingBox="31269,16789 14364,9400 19805,-3046 36710,4342"/>
            </emma:interpretation>
          </emma:emma>
        </inkml:annotationXML>
        <inkml:traceGroup>
          <inkml:annotationXML>
            <emma:emma xmlns:emma="http://www.w3.org/2003/04/emma" version="1.0">
              <emma:interpretation id="{45A8644D-94ED-4C5E-8D01-D47DF901317B}" emma:medium="tactile" emma:mode="ink">
                <msink:context xmlns:msink="http://schemas.microsoft.com/ink/2010/main" type="inkWord" rotatedBoundingBox="31269,16789 14364,9400 19805,-3046 36710,4342"/>
              </emma:interpretation>
            </emma:emma>
          </inkml:annotationXML>
          <inkml:trace contextRef="#ctx0" brushRef="#br0">4634 416 3612 0,'0'-14'4773'16,"0"14"-645"-16,-11-25-2322 15,11 25-129-15,-10-17 0 0,10 17-129 16,-9-12-516 0,9 12-129-16,-9-13 0 0,9 13-258 15,-14-14-129 1,14 14-129-16,-25-20 129 0,25 20-258 15,-32-28 0 1,11 16 0-16,-4-6-129 0,-4 2 0 16,-2-1 0-1,-2 1 0-15,-7-2-129 0,-1 3 129 16,-5 1-129-16,-4 1 0 0,-2 4 0 15,-7 0 0 1,-4 6 0-16,-5 2 0 16,-5 1 0-16,-1 4 0 15,-6 3 0-15,-3 4 0 0,0-1-129 16,-1 3 129-1,5-1-129-15,-2 2 258 16,3 0-258-16,0 3 129 16,3 0-129-16,0 1 258 0,0 4-258 15,0-1 129-15,4 3 0 16,0-2-129-1,6 3 129-15,0-1 0 0,10 3 0 16,6-1 0 0,2 3 0-16,11 1-129 0,-2 3 129 15,5-1 0 1,8 2 0-16,3 3-129 0,3-2 0 15,5 2 129-15,6 1-258 0,5-1 516 16,3 0-645 0,1 0 516-16,13-1-387 0,7 1 258 15,2 2-129 1,3-3 0-16,6-1 129 0,5-4-129 15,2 0 0 1,-4-3 0-16,3-3 0 0,-7-7 0 16,0-3 129-1,-7-3-129-15,-6-5 129 0,-18-7 0 16,17 3 0-16,-17-3 0 15,0 0 0-15,-19-13 129 16,-7 4-129-16,0-1 129 16,-12-3-129-16,-4 0 0 15,-8 0 129-15,-3 4-129 16,-6-1 129-16,0 4-129 15,-4 0 0-15,-6 3 0 16,-2 3 129 0,2 0-129-16,0 1 129 0,-2 4-129 15,4 4 129-15,4 2-129 0,2 1 129 16,0 0-129-1,4 3 0-15,0 2 0 0,0 0 0 16,1 4 0 0,-5 1-129-16,-3 5 129 0,0-1 0 15,2 3 0 1,-2 0 0-16,0 4 0 0,0 0 129 15,1 4-258-15,5 2 258 0,-2 3-258 16,4 4 129 0,2 6-129-16,-4 3 258 15,1 2-258-15,3 3 129 16,2 3 129-16,4 0-258 0,7-3 129 15,5 4 0 1,12-4 0-16,5 3-129 16,14-2 129-16,5-1 0 15,3 0-129-15,14-1 258 0,5 1-258 16,1-6 258-16,4 0-387 15,5-1 387 1,-1-2-129-16,1-2 0 0,0-3-129 16,1-4 129-16,0-1 0 15,1-3 0-15,4-3 0 16,-5-5-129-1,-1-3 258-15,-1-3-258 0,-1-5 258 16,-2-4-258-16,-5-2 129 16,-1-4-129-16,-3-4 129 15,-1-2 0-15,-18-3 0 0,23 0 0 16,-23 0-129-1,0 0 258-15,5-11-258 0,-5 11 258 16,-24-19-129 0,-5 10 0-16,-6 0 0 0,-10-1 0 15,-3 4 129 1,-4 0-129-16,-4 2 129 0,-1 2-129 15,-1 0 0-15,0 2 0 16,5 0 129-16,0 4-129 16,3 3 0-16,3 2 0 0,9 3 0 15,5 4 0 1,5 2 0-16,5 4 0 15,7 7 129-15,5-1-129 16,1 4-129-16,6 5 258 0,2 3-258 16,2 1 258-1,0 5-258-15,0 0 258 16,8 2-258-16,-5 3 258 0,5 2-129 15,1-1-129-15,-1 3 258 16,1-2-258-16,-3-1 258 16,1-2-258-1,1-3 129-15,4 3 0 0,-1-2 129 16,2-2 0-16,4-2-258 15,2 2 258-15,-3-1-129 16,8 3 129 0,-1 2-129-16,2 1 129 0,4 4-387 15,1 4 387-15,2 2 0 0,6 5-129 16,-1 3 129-1,3 2-258-15,4 1 258 0,4-2-129 16,3 5 129 0,4-5-129-16,4-2 258 0,3-3-129 15,3-3-129 1,5-4 258-16,2-6-258 0,-3-9 0 15,3-5-129-15,-2-4 258 0,0-9-258 16,-5-2 129 0,-4-6-129-16,-3-6 258 15,-9-4-258-15,-4 0 129 16,-8-2 0-16,-7-5-129 0,-9 0 129 15,-21 0 0 1,20 0 0-16,-20 0-258 16,0 0 516-16,-20-4-258 15,-1 4 0-15,-6 2 0 0,-6 6 129 16,-2 2-129-16,-4 3 0 15,-1 3 0 1,-2 4 0-16,-2 2-129 0,1 4 129 16,-1 5 129-16,-2 3-258 15,1 8 258-15,-1 5 0 16,0 1 0-1,-2 8 129-15,3 2-129 0,2 6 129 16,-1 5-258-16,9 6 258 16,2-3-129-16,5 6 0 15,9 0-129-15,2 3 129 0,9 5-258 16,7-2 258-1,1 2-129-15,8-2 129 0,10 1 0 16,5 2-258 0,7 2 258-16,4 0-129 0,5-5 129 15,7 1 0 1,4-4-129-16,4 1 0 0,6-5-129 15,1-4 129-15,5-4-129 16,4-6 129-16,-1-2-129 16,4-4 129-16,0-3-129 15,2-8 258-15,5-1-129 16,-1-6 0-16,2-2 129 15,4-7-258-15,2-3 258 16,3-5-258-16,2-6 258 16,5-5-258-16,-4-7 258 15,-2-3-258-15,-5-1 0 16,-5-5 129-16,-10-5 0 0,-8-3 129 15,-6 1-258 1,-16-2 129-16,-7 2-129 0,-9-3 129 16,-9 4 0-1,-16 11 0-15,13-18 0 0,-13 18 0 16,-11-9 0-1,11 9 0-15,-35 0 0 0,13 6 0 16,-5 4 0 0,1 9 0-16,-2 2 0 0,4 10 0 15,4 4 0-15,4 6 129 16,11 1-129-16,5 4 129 15,10 6-129-15,14-4 0 0,17 5 0 16,10 0 129 0,12 1-129-16,12-2 0 15,12 2 0-15,10 0 129 16,11-3-129-16,13 0 129 0,8-4-129 15,11-1 0-15,6-4 0 16,7 0 0 0,9-2 0-16,4-1-129 0,5-4 129 15,-2-1 0-15,5-4-129 16,-9-4 129-16,3-2 0 15,-4-7 0 1,-6-3 0-16,2-9 0 0,-10-2-129 16,-4-5 129-16,-5-8-129 15,-5-8 0-15,-8-3 129 16,-9-7-129-16,-11-3 129 0,-6 0-129 15,-7-1 129 1,-11 1-129-16,-8 1 129 0,-7 4 0 16,-3 1 0-1,-11 6 0-15,-5 3 0 0,-8 3 0 16,-6 4 129-1,-9 3-129-15,-6 6 0 0,-4 0 129 16,-17 0-129 0,22 26 129-16,-16-7-129 0,-2 7 129 15,3 5-129-15,-2 6 129 0,1 5-129 16,5 4 258-1,-1 2-258-15,9 4 0 16,3 0 258-16,9 3-258 16,6-5 129-16,10-1-129 0,9-3 0 15,6-5 0 1,11-3 0-16,10-6 129 15,8-6-258-15,15-5 129 0,7-2 0 16,6-6 0-16,4-4 0 16,6-3 0-16,0-1 0 15,3-2 0 1,-7-1 0-16,1 0 0 0,-8-2 0 15,-1 0-129-15,-1 0 129 16,-6-7 0-16,-1-6 0 16,-6-2 0-1,-7-5 0-15,-6-8-129 0,-9-3 129 16,-10-6-129-16,-10-1 0 0,-9-7 129 15,-12-1-129 1,-5-3 258-16,-12-2-258 0,-4-2 258 16,-3 2-258-1,0-2 258-15,-2 2-129 0,4 1 0 16,0 3 0-1,-2 5 0-15,1 6 129 0,1 6-258 16,-4 7 258 0,-3 5-129-16,-11 18 0 0,15-15 0 15,-15 15 129-15,9 12-129 16,-6 7 129-16,2 6-129 15,3 9 0-15,3 6 129 0,9 10-129 16,4 0 0 0,9 8 0-16,9 0 0 15,11-1 0-15,12 4 0 16,8-1 129-16,8 0-129 0,14-5 0 15,6-2-129-15,10-3 258 16,8-3-129 0,-1-5 0-16,11-2-129 0,4-3 129 15,1-8 0-15,4-2 0 16,1-6 0-16,-2-5 0 15,4-6 0 1,-3-6 0-16,1-4 0 0,-3-5-129 16,0-7 129-16,-9-3 0 15,-6-4 0-15,-3-6-129 16,-12-3 129-16,-7 0 0 0,-11-2-129 15,-10-1 129 1,-5-3-129-16,-6-1 129 0,-2 0-129 16,-4-3 129-1,-4 3 0-15,-2-1 129 0,1 1-129 16,-4 1 0-1,2-1 129-15,-5 2-258 0,-3-1 258 16,-11 5-129 0,1 1 0-16,-12 6 0 0,-7 0 0 15,-13 7 0-15,-4 15 0 0,-8-18 129 16,-12 18-129-1,-3 0 0-15,-7 8 0 16,0 2 0-16,1 8 0 16,4 1 0-16,3 5 0 15,6 1 0-15,14 3-129 16,2 2 129-16,10 1 0 15,20 3 0-15,11-3 0 0,11 3 0 16,10-6 0 0,17 2-129-16,4-5 258 0,9-4-258 15,9-7 258 1,4-6-129-16,6-4 0 0,5-4-129 15,1-8 129 1,3-12 0-16,-4-2-129 0,1-9 258 16,-8-4-129-1,-8-6 0-15,-4-6 129 0,-10-6-129 16,-11-7 0-16,-14-3 129 0,-4-9 0 15,-14-1-258 1,-9-3 129-16,-8-2 0 0,-6-4 0 16,-7 2 0-1,-3-1 0-15,-6 0 0 0,-1 0 0 16,0-1 0-1,-4 3 129-15,0-2 0 0,-1 4-258 16,-9 0 258 0,-1 7-258-16,1-4 258 15,-9 6-129-15,5 5 0 0,-5 4 0 16,0 5-129-16,1 5 258 15,-3 5-129-15,3 5 258 16,0 8-387 0,2 5 258-16,-2 6-129 0,2 6 129 15,16 14-129-15,-24-12 129 16,24 12-129-16,-14 9 0 15,14 7 0-15,0 2 0 0,8 4 129 16,9 3-258 0,8-1 258-16,6 1-387 0,8-5 516 15,7 0-516 1,6-4 387-16,5-4-258 0,2-5 129 15,4-5 0 1,-2-2 0-16,1-5 0 0,-2-8-258 16,-9-6 387-1,-3-5-258-15,-7-4 258 0,-4-5-258 16,-8-5 129-16,-7-9-129 0,-4-2 258 15,-6-10 0 1,-6-3-258-16,-4-3 258 16,-2-2-387-16,0-4 387 15,-2 1-129-15,-8-3 0 0,-2 1 0 16,-3 2 0-1,0 1 0-15,-5-1 129 16,0 0-129-16,-6-3 129 16,-1 1-129-16,-3-2-129 0,-7 2 258 15,1-3-129-15,-1-1 0 16,-2-1-129-1,-4 4 129-15,-2 0 0 0,0 4 0 16,-4 2 129-16,3 3-129 16,-1 4 0-16,-1 5-129 15,4 4 258 1,0 6-129-16,4 4 129 0,4 5-129 15,3 5 0-15,4 6 0 0,6 4 129 16,3 4-129 0,20 17 0-16,-25-18 0 0,25 18 0 15,0 0 129 1,-7-12-258-16,7 12 129 0,12-6 0 15,5 1 0 1,6-7 0-16,7-2 0 0,4-5-129 16,4-8 129-1,2-3 0-15,1-8 0 0,-1-5-129 16,-4-6 0-16,-1-4 129 15,-6-5 0-15,-3-8 0 16,-7-4 0-16,-5-4-129 0,-6-9 129 16,-6 1-129-1,-2-5 258-15,0-1-129 16,-8-1 129-16,-8 0-258 15,1 3 129-15,-5 1 0 0,0 2 0 16,-4 1 0 0,5 5 0-16,-3 1 0 15,1 5-129-15,1 4 129 0,-3 5 0 16,0 8 129-16,-5 6-129 15,-2 12 0-15,-7 6 0 16,-4 9 0 0,-2 9 0-16,-3 7 0 0,-1 5 0 15,1 7 0-15,2 6 0 16,2 3 0-16,5 2 0 15,11 1 129-15,7-3 0 0,3 2-129 16,10-6 0 0,6 1 0-16,0-13-129 0,19 13 258 15,5-13-258 1,7-3 129-16,9-11-129 0,9-5 129 15,3-8 0 1,-1-5-129-16,1-7 387 0,-2-8-387 16,-2-2 258-1,-5-4-258-15,-10-2 258 0,-3-1-258 16,-8-5 258-16,-6-6-129 0,-8-2-129 15,-6-3 129 1,-2-5-129-16,-15 1 129 16,-8-4 0-16,-9 2 129 15,-9-3-258-15,-11 4 129 0,-9 0 0 16,-9 1-129-1,-7 2 129-15,-5 2 0 16,-11-1 0-16,-2-4-129 16,-4 6 0-16,0-1 129 0,1 1 129 15,-3 3-258-15,-1 6 258 16,4 2-387-1,2 5 387-15,1 7-258 0,7 7 129 16,-1 9 0 0,8 4-129-16,0 8 258 0,9 7-258 15,5 7 129 1,10 6-129-16,3 6 258 0,7 10-258 15,6 8 129-15,7 6 0 0,9 7 0 16,3 2 0 0,6 1 0-16,3 0 129 0,7-6-129 15,3-2 129 1,3-6-129-16,0-9 0 0,0-17 0 15,4 18 0 1,-4-18 0-16,10-7-129 0,-10-10 0 16,0-9 129-1,-3-3-129-15,-11-8 129 0,-12-4 0 16,-8-2-129-16,-8-1 0 15,-7-4 258-15,-14 0-129 16,-5 2 0-16,-13-2 0 16,-8 0 0-16,-7 3 0 15,-13-2 0-15,-3-1 0 16,-10-1 0-16,-2 3 0 15,-10-2 0-15,-1 3 129 16,-2 1-258 0,-1-1 129-16,-1 5 0 0,-2 1 0 15,0 1 0-15,0 3 0 0,5 4-129 16,0 3 129-1,4 6 129-15,5 2-129 0,0 5 129 16,5 2-129 0,7 9 129-16,3 1-129 0,3 3 129 15,11 3-258 1,3 10 258-16,13 2-258 0,8 2 129 15,13 4 129-15,8-2-258 0,8 3 258 16,13 1-258 0,8 0 258-16,8-7-387 15,7 1 387-15,8-4-258 16,1-13 129-16,1 19 0 0,-1-19-129 15,17 3 258 1,-17-3-129-16,16-6 0 16,-15-7-129-16,-1-3 258 15,-1-8-258-15,-18-4 387 0,-7-4-387 16,-8 0 387-16,-7-4-387 15,-7 0 258 1,-9 2 0-16,-8-1-129 0,-7 5 129 16,-3 1-129-16,-6 3 129 15,-4 1-258-15,-2 4 258 16,-5 3-258-1,1 1 258-15,-1 5-129 0,-3 2 0 16,9 3 129-16,2 4-129 16,5 3 129-16,6 0-129 15,5 4 129-15,7 3-258 0,9 3 258 16,8-1-258-1,6 0 129-15,1 1 0 0,8-3 129 16,7 1-129 0,0-3 0-16,0 2 0 0,3-2 0 15,1-1 0 1,-4 2 0-16,2-2 0 0,-1 1 0 15,-4 2 0-15,-3 1 0 16,-3 1 0-16,-2 0 129 16,-6 2-129-16,1 1 0 0,-6 0 0 15,0 4 0 1,-1-1 0-16,-1 0 129 15,4-1-258-15,0 0 129 16,0-1 129-16,1 1-258 0,3-6 258 16,2-3-258-1,2-5 258-15,0 0-258 16,3-10 129-16,-2-4-129 0,-1-8 258 15,2-3-258-15,-7-6 258 16,-3-1-129-16,-5-3-129 16,-6-2 129-1,-5 0 0-15,-7 2 0 0,-4 1-129 16,-7 1 258-16,-3 4-258 15,-4 2 129-15,-5 4 0 16,-5 4 0 0,1 2 0-16,-3 5-129 0,-3 4 258 15,-3 1-258-15,-1 7 129 0,0 0 0 16,6 4 0-1,0 7 0-15,4 5 0 0,7-1 0 16,6 2-129 0,6 4 258-16,8-1-258 0,5 4 129 15,6-1-129 1,8-1 258-16,5 0-258 0,8 2 129 15,3-2 0-15,4-1 0 0,7 0 0 16,4-2-129 0,0-1 258-16,5-3-258 15,3 0 129-15,0-3-129 16,7-12 129-16,-13 22 0 0,13-22 0 15,-10 14 0 1,10-14 0-16,0 0 0 16,-16 6 0-16,16-6 0 15,0 0 0-15,0 0 0 0,-20 0-129 16,20 0 258-16,0 0-258 15,0 0 258 1,-21-1-129-16,21 1 0 0,0 0 0 16,-16-7 0-16,16 7 0 15,0 0 0-15,0 0 0 16,-19-7 0-1,19 7 129-15,0 0-258 0,0 0 258 16,-18-3-129-16,18 3 0 16,0 0 129-16,0 0-129 15,0 0 129-15,0 0-258 0,0 0 258 16,-17-11-129-1,17 11 0-15,0 0 0 0,0 0 0 16,0 0 129 0,-15-9-258-16,15 9 258 0,-18-11-258 15,18 11 258 1,-23-15-258-16,6 7 258 0,0-2-258 15,0-1 129-15,-4 2 0 16,2-1 129-16,-3-1-129 16,3 4 0-16,-1-2 0 15,2 2-129-15,2 3 258 16,16 4-258-16,-27-7 258 15,27 7-258-15,-22-4 129 16,22 4 0-16,-16 0 0 16,16 0 129-16,-17 3-258 15,17-3 129-15,0 0 0 16,-22 13 0-16,22-13-129 0,-11 13 258 15,11-13-129 1,-10 13-129-16,10-13 129 0,-12 12 0 16,12-12-129-1,0 0-129-15,-17 14 129 0,17-14-258 16,0 0 129-1,-22 10-387-15,22-10-387 0,0 0-2193 16,-28 4-1806 0,28-4-258-16,-16 0-387 0</inkml:trace>
        </inkml:traceGroup>
      </inkml:traceGroup>
    </inkml:traceGroup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07.4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236-14 903 0,'-9'-1'2322'0,"9"1"-258"15,0 0 129-15,0 0-516 16,0 0-387-16,0 0 0 16,0 0-258-16,0 0-258 15,0 0 129-15,10 0-129 16,-10 0-129-16,0 0 0 15,0 0 0-15,10 16-129 0,-10-16 0 16,5 20 129-16,-5-20-129 16,1 35-129-16,-1-13-129 15,3 9 129-15,-3-1-129 16,2 7 0-16,-2 1 0 15,0 6 0-15,0-2 0 16,0 3 129-16,-5 0-129 16,1 3-129-16,-4 1 129 15,4 5-129-15,-5-3 0 16,-3 3 0-16,-2-1 0 15,3 2-129-15,-2 2 129 16,0 4-129-16,1-4 129 16,2 1-129-16,0 0 129 0,2-1-129 15,4-1 0-15,-3 4 129 16,1-4-129-16,1-3 129 15,-1-1 0-15,3 5-129 16,-4-4 129-16,3 1 0 16,-2 0-129-16,1-2 129 15,-1-4-129-15,4 4 0 16,-3-1 258-16,4 1-258 15,-1-4 0-15,2 4 0 16,0-4 0-16,0 4 0 16,0-4 0-16,3 5 0 15,2-3 0-15,-1-2 129 16,2-3-129-16,-3-2 129 0,0-1-129 15,1-1 129-15,-2-1-129 16,-1-6 129 0,-1 3-129-16,0 3 129 15,0-3-129-15,0 4 0 0,0 0 0 16,-3 5 129-16,-1-3-129 15,-1 7 129-15,-1-2-129 16,1 2 0-16,-3-2 0 16,2-6 0-16,0-1 129 15,-1 4-129-15,0-9 129 16,2-4-258-16,1-3 258 15,-1 1-129-15,1-6 0 0,1 0 0 16,2-5 0-16,-2-1 0 16,3-3-129-1,0-15 258-15,-5 24-129 0,5-24 0 16,0 0 0-16,-1 15 0 15,1-15-129-15,0 0 129 16,0 0 0-16,0 0-129 16,0 0 0-16,0 0-129 15,0 0 0-15,0 0 0 16,0 26-387-16,0-26-258 15,3 21-1806-15,-3-21-2064 16,0 0-645-16,0 0 0 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4.0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4177-780 129 0,'16'0'2193'16,"-16"0"129"-16,27 0-129 15,-27 0-129-15,32 0-645 16,-32 0 129-16,39-1-387 16,-23-3-129-16,9 4-258 15,-9 0 129-15,4 0-129 16,-3 0-258-16,3 0 0 15,-5 0 0-15,7 0 129 16,-6 0-258-16,3 4 0 16,-3-4 0-16,7 1-129 15,-7-1 0-15,1 0-129 16,-17 0-129-16,25 0 129 0,-25 0 0 15,0 0 0-15,17 0 0 16,-17 0-129-16,0 0 129 16,0 0 0-16,0 0 129 15,0 0-129-15,0 19-129 16,0-19 258-16,0 0-258 15,0 18 129-15,0-18 0 16,0 21-129-16,0-21 0 16,1 28 129-16,0-13 0 15,4 7 0-15,-4-4 0 16,2 2-129-16,2 4 129 15,-4 0 0-15,1 1 0 16,1 2-129-16,0-2 129 0,1-2 0 16,-3-3-129-16,4 0 129 15,-4-2-129-15,2 0 129 16,-1-2-129-16,-2 0 0 15,0-16 129-15,3 33-129 16,-3-16 0-16,0 0 0 16,1 0 0-16,-1-17 0 15,2 21 0-15,-2-21-129 16,3 20 129-16,-3-20-129 15,7 19 0-15,-7-19-387 16,6 19-258-16,-6-19-387 16,6 21-645-16,-6-21-387 15,7 19-258-15,-7-19 0 0,7 15 0 16,-7-15 387-16,6 17 258 15,-6-17 903 1,5 16 516-16,-5-16 774 0,0 19 387 16,0-19 129-16,0 18 129 15,0-18 0-15,-6 19 0 16,6-19-129-16,0 0 0 15,-12 22 0-15,12-22-129 16,0 0-258-16,0 0 129 16,0 0-387-16,-18 10-129 15,18-10-387-15,0 0-1161 16,0 0-2838-16,0 0 0 0,0 0-128 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0.3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0 150 1 0,'25'-4'3869'16,"-25"4"646"-16,28-20-1806 16,-7 16-1032-16,-10-10-258 15,14 14-129-15,-11-16 0 16,15 12-387-16,-10-10 129 15,12 9-387-15,-7-8-129 16,11 7 0-16,-7-5-129 16,4 5-129-16,1-1 0 15,-1 3 0-15,-1-1 129 0,3 5-129 16,-2 0-129-16,6 0 129 15,-5 0-129 1,5 2 0-16,-1-1 0 16,1 5 0-16,-1-2 0 0,2-1-129 15,-2 0 129-15,1 1-129 16,5-3 129-16,1 1 0 15,3 0-129-15,2-2 129 16,1 0-129-16,4 0 0 16,-1-2 129-16,1-1-129 15,-1-1 0-15,0-2 0 16,-1 2 129-16,2-2-129 0,-1 3 0 15,0 1 0 1,-1-2 0-16,-2 2 129 16,1-5-129-16,1 7 0 15,-2 0 0-15,2 0 0 16,-7 0 0-16,3 0 0 0,-1 0 0 15,0 0 0-15,0 0 0 16,0 0 129-16,-1 6-129 16,-2-5 0-16,2-1 0 15,-2 3 0-15,-3 0 0 16,0-2 0-16,-1-1 129 15,-3 1-129-15,-1 1 0 16,1-1 0-16,-4 1 0 16,-3-2 0-16,4 0 258 15,-1 4-516-15,2-4 258 16,-1 0 0-16,1 4 0 15,0-1 0-15,-1-1-129 0,1 2 129 16,-1 0 0-16,3-1 0 16,-5 5 0-16,1-5 0 15,-1 0 0-15,2 1 0 16,0-1 0-16,2 1 0 15,1-1 0-15,-1-3 0 16,-1 0 0-16,6 4 0 16,-1-2 0-16,-1-1 0 15,4 2 129-15,0-3-258 16,-2 0 129-16,6 1 0 15,-4-1 129-15,1 0-129 16,1 0 0-16,-2 0 0 16,1-1 0-16,0-3 0 0,3 0 0 15,-1-1 0-15,1 2-129 16,1-4 129-16,1 3 0 15,1-1 0 1,-1 3-129-16,-1-3 129 0,2 0 0 16,-4 1 0-16,2 1 0 15,-1 2 129-15,-1-3-129 16,-3 2 0-16,1 2 0 15,-5 0 0-15,-2 0 0 16,1 0 0-16,-4 0 0 16,-3 0 0-16,0 0 0 15,-5 0 0-15,4 0 0 16,-2 0 0-16,0 4 0 0,0-2 129 15,1-1-129 1,0 1 0-16,5-2 0 16,-1 0 0-16,-2 0-129 15,1 0 129-15,-3 0 0 0,2-3 0 16,-1-3 0-16,-2 0 0 15,-5 5 0-15,2-2 0 16,-1-2 0-16,-1 5 0 16,-1-3 0-16,-1 0 129 15,-1 3-129-15,2-3 0 16,-2 3 0-16,-4-2 0 15,0-2 0-15,-16 4 0 16,28-3 0-16,-28 3 0 16,18-2 0-16,-18 2 0 15,0 0 0-15,0 0 0 16,0 0 0-16,14 0 0 15,-14 0 0-15,0 0 0 0,0 0-129 16,0 0 0-16,0 0-129 16,0 0-258-16,5 11-645 15,-5-11-1935-15,0 0-1806 16,-14-9-645-16,14 9 129 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2.2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0 245 3354 0,'0'0'3096'16,"0"0"-1419"-16,0 0-516 15,0 0-129-15,0 0-258 16,0 0 0-16,0 0-129 16,0 0 0-16,0 0 129 15,11-3-258-15,-11 3 258 16,0 0 0-16,22-6 0 15,-6 6-258-15,-16 0 0 16,37 0-129-16,-18 0 258 16,9 0-258-16,0 0-129 15,4 1 0-15,0 2 0 0,4 1 0 16,2-4 0-16,5 7 0 15,-4-5-129 1,7 2 129-16,-2-4 0 16,5 1 0-16,1-1 0 0,4 0 0 15,-4 0-129-15,7-4 0 16,1-1 0-16,5 1 0 15,-3-1 0-15,5 1-129 16,-3-2 129-16,4 1-129 16,0 0 129-16,3 3-129 15,-6-3 129-15,2 4 0 16,1-2-129-16,0 0 129 15,-1 0-129-15,-3 3 0 16,1-2 129-16,-2 2-129 16,-1 0 129-16,-3 0-129 15,5 0 0-15,-3 0 0 16,-2 0 0-16,2 0 0 0,-3 0 0 15,1 0 0-15,2 0 0 16,0 0 0-16,-5 0 0 16,2-2 0-16,0-3 0 15,1 4 129-15,1-2-129 16,-1 3 0-16,0 0 0 15,-1 0 0-15,2 3 0 16,-2 0 0-16,-3 0 0 16,4-1 0-16,0 0 0 15,2 1-129-15,0-3 129 16,3 0 0-16,-2-3 0 15,5 3 0-15,2-7 0 16,-3 1 0-16,3-2 129 0,1 3-129 16,2-3 0-16,1 4 0 15,-3 0 0-15,1 0 0 16,-4 0 0-16,-1 0 0 15,-5-1 129-15,3 3-129 16,-3 1-129-16,-2-4 129 16,-3 2 0-16,-1-3 0 15,0 6-129-15,0 0 129 16,-1 0 0-16,-5-2 0 15,-2 2 0-15,-1 0 0 16,-1 0 0-16,0 0 0 16,-2-2 0-16,-1 2 0 0,-1-2 0 15,0 2 0-15,-1 0 129 16,0 0-129-16,0 0 0 15,-1 0 0 1,0 0 129-16,0 0-129 0,-2 0 0 16,2-1 0-16,-1-2 129 15,1-1-129-15,3 0 0 16,0-2 0-16,1 2-129 15,0-1 129-15,-1 3 0 16,1-4 0-16,-1 2 0 16,2 1-129-16,-4-1 129 15,2-2 0-15,-2 5 0 16,-2-2 0-16,-2 0 129 0,-1 3-258 15,3 0 129 1,-4 0 129-16,2 0-129 16,-3 0 0-16,3 0 0 15,-4 4 0-15,4-1 0 0,0-3 0 16,-3 0 0-16,3 0 0 15,-3-1 129-15,0-2-129 16,-5 0 0-16,-1 1 0 16,-1-7 0-16,-2 9 0 15,-5-2 0-15,-1-2 129 16,-16 4-129-16,21-1 0 15,-21 1 0-15,0 0 0 16,19-8 0-16,-19 8 0 16,0 0 0-16,0 0-129 15,0 0 0-15,0 0-129 16,0 0-516-16,0 0-774 15,0 0-2322-15,0-16-1290 0,0 16-258 16,-10-13-129-16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09.9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70 3396 1161 0,'-21'0'2709'15,"21"0"-516"-15,0 0 0 16,0 0-516-16,-16 0-258 16,16 0-258-16,0 0 129 0,0 0-387 15,0 0 129-15,0 0-129 16,0 0-258-16,0 0 129 15,0 0-129-15,0 0-129 16,0 0 0-16,0 0-129 16,0 0-129-16,0 0 0 15,0 0-129-15,0 0 0 16,0 0-129-16,12 10 129 15,-12-10 0-15,22 10 0 16,-22-10-129-16,31 10 129 16,-14-4 0-16,4-2 0 15,-2-3 129-15,3 7-258 16,0-7 129-16,3 3-129 0,-1-4 129 15,2 4-129-15,1-1 129 16,1 1 0-16,-3 2 0 16,3-4-129-16,5 3 129 15,4-1-129-15,-4-1 129 16,3 3 0-16,-2-6-129 15,1 1 0-15,2-1 129 16,0 3-129-16,-5-3 129 16,-1 0-129-16,5 0 0 15,-3 0 129-15,4 0-129 16,1 1 129-16,1-1-129 15,0 1 0-15,5-1 129 16,-1 5 0-16,3-5-129 0,-1 4 129 16,-2-2-129-16,3-2 129 15,-4 0 0 1,2 0-129-16,-4-2 129 15,-2-2 0-15,0-3-129 0,1 0 258 16,0-3-258-16,1 5 0 16,3 0 0-16,-4 2 0 15,1 2-258-15,1 1 516 16,-1 0-258-16,1 0-258 15,-5 0 516-15,0 0-258 16,0 0 0-16,0 0 129 16,0 0-129-16,2 1 129 0,-4-1-129 15,0 3 0 1,1 1 0-16,0-4 129 15,-2 1-129-15,2 1 0 16,-4 1 0-16,-2 1 129 16,2-2-129-16,0-1 129 0,-3 2-129 15,-2 0 129-15,1 1-129 16,-5 0 0-16,-2-1 129 15,4-1-129-15,-6 3 0 16,1 2 129-16,3 0-129 16,-6 0 129-16,2-1-129 15,1 1 0-15,-2-2 129 16,0 3-129-16,-3-3 129 15,-14-5-129-15,28 10 0 16,-28-10 129-16,27 9-129 16,-27-9 129-16,22 11-129 15,-22-11 0-15,25 5 0 0,-25-5 0 16,20 6 0-16,-20-6 0 15,19 2 0-15,-19-2-129 16,18 0 129-16,-18 0 0 16,0 0 0-16,19 5 0 15,-19-5 0-15,15 3 0 16,-15-3 0-16,16 0 0 15,-16 0 0-15,0 0 0 16,19 1-129-16,-19-1 129 16,0 0-129-16,18-5 0 15,-18 5 129-15,0 0-129 16,19-1 0-16,-19 1 0 15,18-5-129-15,-18 5 129 0,17 0-258 16,-17 0-387-16,22 0-129 16,-22 0-903-16,19-5-2709 15,-19 5-774 1,0 0-387-16,0 0 258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5.2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4017 5308 258 0,'0'0'3354'16,"0"0"-903"-16,0 0-129 15,0 0-387-15,18 10-387 16,-18-10-258-16,0 0-129 15,0 0-258-15,0 0 0 16,0 0 0-16,20 18-258 16,-20-18 129-16,18 8-258 15,-18-8-129-15,24 11 0 16,-24-11 0-16,25 11 0 0,-25-11-129 15,27 7 0-15,-27-7-129 16,25 7 0-16,-25-7 0 16,28 7 0-1,-28-7 0-15,27 9 129 0,-27-9-258 16,22 8 129-16,-22-8 0 15,19 9-129-15,-19-9 129 16,0 0 0-16,16 7 0 16,-16-7-129-16,0 0 129 15,0 0 0-15,0 0 0 16,0 0-129-16,0 0 129 15,0 0 0-15,0 0-129 16,3 18 0-16,-3-18 129 16,0 0-129-16,0 21 0 15,0-21 0-15,0 0 0 16,0 21 0-16,0-21 0 15,0 28 0-15,0-11 0 0,0 3 0 16,3 6 0-16,-1 3 129 16,1 3-129-16,0 2 0 15,2 3 0-15,1 2 0 16,-1 2 0-16,-2 0 129 15,1 0-129-15,0 4 0 16,-1-8 0-16,-1 2 129 16,-1-5-129-16,1 0 0 15,-2 0 0-15,0-5 129 16,0-2-129-16,0-3 0 16,0 0 0-16,0 0 129 15,0-3-129-15,0-2 0 16,0-3 129-16,0-16-129 0,-5 25 0 15,5-25 0-15,-5 19 0 16,5-19 0-16,0 0 0 16,0 0 0-1,0 0-258-15,0 0 0 0,0 0-903 16,-6-10-1935-16,6 10-1935 15,0-19-258-15,0 19-258 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6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4317 6374 258 0,'0'0'3870'0,"0"0"-774"15,0 0-1161-15,10 0-129 0,-10 0 0 16,17 0-258-16,-17 0-129 16,26 0-129-1,-26 0-387-15,35 0 0 16,-15 0-258-16,9 0-129 0,-4 0-129 15,6 0 0-15,-3 0-129 16,3 4 0-16,-2-2-129 16,2 2 129-16,-6-1 0 15,3 2-129-15,-2 0 0 16,-2 2 0-16,-1-2-129 15,-1 1 0-15,-2-2 129 16,-3 3-129-16,-17-7 129 16,24 10-129-16,-24-10 129 0,16 7-129 15,-16-7 129-15,0 0-129 16,0 0 129-1,1 14-129-15,-1-14 0 16,0 0 0-16,0 0 129 0,-8 17-129 16,8-17 129-16,0 0-129 15,-18 23 0-15,18-23 0 16,-12 25 129-16,8-7-129 15,-2 3 0-15,4 3 0 16,1 3 0-16,1-2 0 16,0 2 0-16,0 1 0 15,1 0 0-15,4 2 0 16,1-6 0-16,-3 3 129 15,3 1 0-15,-2 0-129 16,0 6 0-16,-1-1 129 16,2-1-129-16,-2 2 129 15,-2-1-129-15,2-7 0 0,0-2 0 16,-2-3 0-16,1-4 0 15,-2-17 0-15,3 14-129 16,-3-14-129-16,0 0-129 16,0 0-516-16,9 17-1032 15,-9-17-2838-15,0 0-387 16,0 0-387-16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7.6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 1 645 0,'0'0'2322'15,"0"0"0"-15,0 0 387 16,3-18-516-16,-3 18 0 16,0 0-258-16,0 0-387 15,0 0-258-15,10 9-258 16,-10-9-129-16,0 0-387 0,0 0 0 15,25 22-129-15,-25-22-129 16,32 20 0-16,-13-10 0 16,5 5 0-16,1-6-129 15,1 2 129-15,2 2-129 16,5 3-129-16,-5-4 129 15,1 1 0-15,-2 2-129 16,1-8 0-16,-3 7 129 16,-2 1-129-16,-4-5 0 15,-1-5 0-15,-2-1 0 16,-16-4 129-16,18 13-129 15,-18-13 129-15,0 0-129 16,0 0 129-16,0 0-129 0,0 0 129 16,3 17-129-16,-3-17 129 15,0 0-129-15,0 0 0 16,-6 18 0-1,6-18 129-15,-8 18-129 0,8-18 0 16,-7 30 0-16,3-16 0 16,2 6 129-16,1 0-129 15,-2 2 0-15,3 2 0 16,-2 2 129-16,2 3-129 15,0 2 129-15,0 7 0 16,0-3 0-16,0 6-258 16,0 1 129-16,2 2 0 15,-1 1 0-15,1 2 0 0,-2 4-129 16,0-2 129-1,0 3 0-15,0-5 0 16,0-2 0-16,-3-3 0 16,1-11 0-16,-2-3 0 0,4-6 0 15,0-22-129-15,0 23 0 16,0-23-258-16,0 0-516 15,0 0-1161-15,0 0-2709 16,0 0-516-16,9-14-258 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9:10.9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284 5337 129 0,'0'0'903'0,"0"0"-129"16,0 0 129-16,0 0 258 15,0 0-129-15,0 0 0 0,0 0 258 16,0 0-258-16,-16 0 0 15,16 0 0-15,-1-16-129 16,1 16 0-16,-3-19-129 16,3 19-129-16,-5-30 258 15,5 30-129-15,-1-26 0 16,1 26-129-16,-2-30-129 15,2 30-129-15,-1-30 0 16,1 30-129-16,0-32 129 16,0 16-258-16,-3-2 129 15,3 0-129-15,0-9 258 16,0 7-129-16,-2-4 0 15,2 6 0-15,0-6 0 0,0 3-129 16,0-5 129-16,0 8 0 16,0-3-129-16,0 1 0 15,0-2 0 1,0-2 0-16,0 1-129 0,0-1 258 15,0-1-129-15,0-2-129 16,0 0 0-16,2-2 129 16,-2 1-129-16,3 6 129 15,-3-6 0-15,1 7 0 16,-1-3-129-16,2 3 129 15,-2 1 0-15,0-1-129 16,0 2 129-16,0-5-129 16,0 0 0-16,0-2 0 0,-6 0 0 15,4-3 129 1,-1-1-129-16,2-3 0 15,-3 1 0-15,2 0 0 16,-1 3 129-16,3-1-129 0,-1 3 0 16,1-1 0-16,0 4 129 15,0 0-129-15,0 2 0 16,0 0 0-16,4 0 0 15,0-1 0-15,2 3 0 16,0 2 129-16,2-3-129 16,-3-3 0-16,1 0 0 15,-1 3 0-15,-4-4 129 16,5 2-129-16,-6-1 0 15,2-7 0-15,-1 2 129 16,-1 0 0-16,0 0-129 16,3 2 129-16,-2 0-129 15,1 0 0-15,-1-1 0 0,1 4 129 16,-2 0-129-16,4 3 0 15,-1-3 0-15,-1-2 0 16,2 1 129-16,-2-3-129 16,1 0 0-16,2 4 129 15,-2-2-129-15,0-2 0 16,2 4 258-16,-2 0-258 15,-2-1 129-15,1 1-129 16,1 3 129-16,-3-7-129 16,0 3 129-16,0 0-129 15,0 0 0-15,0-1 0 16,0-2 129-16,0 0-258 15,0-1 258-15,1 6-129 0,0 2 0 16,1-2 0-16,-1 2 0 16,4 1 0-16,-4 3 0 15,1-1 0 1,1 2 0-16,0 2 0 0,-2-5 129 15,1 2-258-15,-1-4 258 16,1 2-129-16,0 0 0 16,-2-2 0-16,2 1 0 15,-1-1 0-15,-1 3 0 16,0 2 129-16,0 2-258 15,0-6 258-15,2-1-258 16,-1 1 258-16,1 2-129 0,-2-3 0 16,3 1 0-16,0-1-129 15,0-3 258 1,1 4-129-16,-1 0 0 15,-2-1 0-15,5-1 129 0,-3-3-129 16,3 2 0-16,0 3 0 16,0-4 129-16,1 1-129 15,-2-2 0-15,4-3 0 16,-1 0 0-16,3-1 0 15,-3 3 129-15,1-5-129 16,0 3 0-16,-3-4 0 16,3 3 129-16,-2 5-129 15,-1-3 0-15,0 7 129 0,-2-2-129 16,1 1 0-1,-1 1 0-15,1 3 0 16,-4-1 129-16,3 1-129 16,1-1 0-16,-1-1 0 0,1 1 129 15,1 0-258-15,-2 1 258 16,3-2-129-16,1 1 0 15,-2 0 0-15,2-2 0 16,1 6 0-16,2-4 0 16,-3 1 0-16,4-3-129 15,3-1 129-15,1 1 0 16,-1-6 0-16,1 2-129 15,-1-2 129-15,1 2-129 16,3-2 129-16,-1-2 0 16,-1 6-129-16,2-2 258 15,0 6-258-15,1-2 129 16,2-1-129-16,0 1 129 0,1-1 129 15,-1 2-129-15,0 0 0 16,2-4 0-16,-2 2 0 16,-1 3 0-16,4 0 0 15,-3-1 129-15,0-2-129 16,1 2 0-16,-1 0 0 15,3 1 0-15,-1 1 0 16,1-3 0-16,-2 1 0 16,-1 2 0-16,3 3 129 15,0 2-129-15,-1-1 0 16,1 4-129-16,-3-3 129 15,0 1 0-15,2 1 0 16,-2 4 0-16,1 2 0 0,1-5 0 16,-1 2 0-16,1 0 0 15,1 2 0 1,1 1 0-16,1 1 0 0,2-2 0 15,0-3 0-15,1 4 0 16,-2-1 0-16,1 0 0 16,1-2 0-16,-2-3 0 15,1 3 0-15,-1 1 0 16,-2-2 0-16,-1 1 0 15,0 0 0-15,3 4 0 16,-3-4 0-16,0 3 129 16,2 1-129-16,-2 1-129 15,0-3 129-15,1-1 0 16,-1 2 129-16,0 0-129 15,-3-1 0-15,5 0-129 16,-5-1 129-16,-1 2 0 16,-2 1 0-16,0-1 0 0,0 3 0 15,-1-5 0-15,-1 6 0 16,-17 0 129-16,30-6-129 15,-10 2 0-15,1 3 0 16,-1 1-129-16,2-2 129 16,-1 2 0-16,1-2 0 15,2 2 0-15,-1 0 0 16,-4 0 0-16,0-2-129 0,2-2 258 15,-2 3-258 1,0 1 129-16,0 0 129 16,-1-2-258-16,0 2 129 15,1 0 0-15,-2 0 0 16,0 0 0-16,2 0 129 0,0 0-129 15,0 0 0-15,4 0-129 16,-2 0 129-16,1 0 0 16,0 0 0-16,2 0 0 15,-4 0 0-15,1 0 0 16,-1 0 129-16,0 0-129 15,-1 0 0-15,-3 2 0 16,2 2 0-16,-1-1 0 16,1 1 0-16,-1 1 0 15,3-3-129-15,0 2 129 16,2 2 0-16,-1-1 0 15,-2 1 0-15,0 1 0 0,-1-1 0 16,-4 5 0-16,-14-11 0 16,25 20 0-16,-25-20 129 15,24 26-258 1,-24-26 258-16,25 27-129 0,-10-14 0 15,-15-13 0-15,29 19 0 16,-13-11 0-16,0-1 0 16,-16-7 0-16,30 15 0 15,-30-15 0-15,23 13 0 16,-23-13 0-16,19 17 0 15,-19-17 0-15,17 14 0 16,-17-14 0-16,14 17 0 16,-14-17 0-16,12 16 0 0,-12-16 0 15,16 15 0-15,-16-15 0 16,18 19 0-16,-18-19-129 15,23 22 129 1,-23-22 0-16,21 20 0 0,-21-20 0 16,22 26 0-16,-10-9 0 15,-3 0 0-15,-9-17 0 16,19 31 0-16,-10-17 0 15,-9-14 0-15,17 27 0 16,-17-27 0-16,14 17 0 16,-14-17 0-16,16 14 0 15,-16-14 0-15,13 18 129 16,-13-18-258-16,18 19 129 15,-18-19 129-15,19 24-129 16,-19-24 0-16,17 28 0 16,-17-28 0-16,19 24 0 15,-19-24 0-15,17 28 0 0,-17-28 0 16,19 20 0-16,-19-20 0 15,16 18 0-15,-16-18 0 16,18 21 129-16,-18-21-129 16,19 27 0-16,-9-10 129 15,-1-3-129-15,1 6 129 16,0-2-129-16,4 2 129 15,-3 1 0-15,3-4-129 16,-4-1 129-16,3 3-129 16,-1-3 129-16,-2-1-129 15,-10-15 129-15,19 30-129 16,-11-12 129-16,-2-4-129 15,1 6 0-15,0-2 0 0,-2-4 0 16,4 3 0-16,-4 0 129 16,3 2-129-16,-1-3 0 15,-7-16 0-15,13 30 0 16,-7-12 129-16,2 0-129 15,-2 1 0-15,-1 3 0 16,3-5 0-16,-2 2 0 16,-2 3 0-16,3-4 0 15,-4-1 0-15,3 1-129 16,-1-3 258-16,-5-15-129 15,8 35 0-15,-2-16 0 16,-1 3 129-16,2 4-258 16,0 0 129-16,1 1 0 15,-2 4 0-15,0 2 0 16,2-4 0-16,-2 1 0 15,0-6 0-15,2-2 129 16,-3 2-129-16,3-4 0 0,-1-3 0 16,0 1 0-16,-2-1 0 15,-5-17 0-15,10 39 0 16,-2-15 0-16,-4 2 0 15,2-2 0-15,-5 1-129 16,5 2 258-16,-1-2-129 16,-1 5 129-16,-3-12-258 15,1 1 258-15,-2-2-129 0,1 0 129 16,1 1-129-16,-2 0-129 15,0 3 258 1,0-4-129-16,0 3 0 16,3 1 0-16,-2 4 0 15,1 3 0-15,-1 2 0 0,5-5-129 16,-3 3 258-16,0-2-129 15,1 4 0-15,-2-5 0 16,1-1 0-16,-3-3 0 16,1-1 129-16,-1 2-129 15,0-2 0-15,0 1 0 16,0-1 0-16,0 2 0 15,0 1 0-15,0-3 0 16,0 4 0-16,-1 0 0 16,-1-1 0-16,1 0 129 15,-1 4-129-15,2-6 0 16,-1 0 129-16,-3 2-129 0,2-4 0 15,1 0 0-15,-4 5 0 16,2-2 129-16,0 6-258 16,-1-2 129-1,1 4-129-15,-3-3 129 0,3 6-129 16,0-3 129-16,2 5-129 15,-2 6 129-15,1-10 0 16,-1 7 0-16,-1-1 0 16,2 3 0-16,-2 1 129 15,-2 1-258-15,2-1 258 16,-2-2 0-16,-1 2-129 15,2-2 0-15,4 2 0 16,-2-1 0-16,3-4 0 0,-2 2 129 16,1-3-129-16,1 2-129 15,0-6 258-15,0 4-129 16,1-1-129-16,-1 0 258 15,0 2-258-15,2-1 129 16,2-3-129-16,-1-2 129 16,-1 5 0-16,2-7-129 15,0 0 258-15,2 0-258 16,-1-4 129-16,-2 0 0 15,1 0 129-15,-1 3-129 16,1-3 0-16,-2 0 0 16,-2 0 0-16,1-2 0 15,-1 1 0-15,2 1 0 16,-2 0 129-16,0 0-258 15,0 1 258-15,-3-2-129 16,1 5 0-16,1 0 0 16,-5 0 0-16,2-1 0 0,-4 0 0 15,7-6 0-15,-4 4 0 16,2-2 0-16,-2-5 0 15,2 1 0-15,1-1 0 16,1-4 0-16,1-14 0 16,-6 32 0-16,6-32 0 15,-3 23 0-15,3-23 0 16,-6 25 0-16,6-25 0 15,-4 26 0-15,-1-11 0 16,2 2 0-16,2-3 0 16,-1 2 0-16,2-16 0 15,-3 28 0-15,3-28-129 16,-1 19 129-16,1-19-258 0,0 0-258 15,0 0-516-15,0 0-4128 16,0-23-258-16,1 6-258 16,-1-10-645-16</inkml:trace>
  <inkml:trace contextRef="#ctx0" brushRef="#br0" timeOffset="27763.588">-1 5392 774 0,'0'-14'1806'0,"0"14"0"15,0 0-129-15,0-16 0 16,0 16-387-16,0 0-258 16,0-16-258-16,0 16-129 15,0-17 129-15,0 2-129 16,0 15 0-16,0-26 129 15,0 26 0-15,1-25-258 16,-1 25 0-16,6-23 129 0,-6 23-129 16,0-17-129-16,0 17 0 15,2-17 129-15,-2 17-258 16,0-17 129-16,0 17-258 15,0-24 129-15,0 24 0 16,0-30-129-16,0 30 129 16,0-30-129-16,0 12 0 15,0-1 129-15,0 4-129 16,0-7 0-16,1 4 0 15,-1-2 129-15,2-1-129 16,-2 2 0-16,4 3 129 16,-4-4 0-16,2 3-258 15,-2-1 129-15,0 2 0 0,0-2 0 16,0-1 0-16,0-5-129 15,0-2 129-15,0 1 0 16,0 2 0 0,0-2-129-16,0-1 129 0,0-2 0 15,0 6-129-15,0-4 129 16,0 7 0-16,0-3-129 15,0 2 129-15,0 3-129 16,0 1 0-16,0 16 0 16,0-30 129-16,0 30-129 15,4-26 0-15,0 10 0 16,1 0 129-16,1-2-129 15,1-2 0-15,-4-3 129 0,4-6-129 16,-2 1 0 0,1 1 0-16,-2-5 129 15,0 1-129-15,-1 1 0 16,0-1 0-16,2 0 0 0,-2 3 0 15,-2 1 129-15,1 2-129 16,-2-1 258-16,3-2-258 16,-3 0 0-16,0 1 0 15,0-1 129-15,0 1-129 16,-3 0 0-16,1-1 0 15,-1 4 0-15,2 2 129 16,-1-1-129-16,2-4 0 16,-3 3-129-16,2 2 258 15,1-2-129-15,0 1 129 16,-2-1-258-16,2 0 258 15,-1 2-258-15,1 2 258 16,-2-4 0-16,2 5-129 0,0-4 0 16,-3-1 0-16,3 0 129 15,-1-4-258-15,0 1 258 16,-1 3-129-16,1-3 0 15,1 4 0-15,0-1 0 16,-2 0 0-16,2-2 0 16,-3 2 129-16,3-1-129 15,0-5 0-15,0 0 0 16,0 1 0-16,0-5 0 15,0 7 0-15,0-1 0 16,0-2 0-16,0 5 0 16,0-1 0-16,0 6 0 15,0-3 0-15,5 4 0 0,-5-3 0 16,1 2 0-16,1 2 0 15,-1-4 0-15,-1 5 0 16,1-2 0 0,2 1 0-16,-1-4 0 0,-1 3 0 15,1-1 129-15,2-1-129 16,-2 0 0-16,1-7 0 15,0-2 0-15,0 2 0 16,-2-5 0-16,-1 4 129 16,1-2-258-16,1 2 129 15,-2 0 0-15,1 6 0 16,4 1 0-16,-4 2 0 0,2-1-129 15,2 3 129-15,-2-2 0 16,0-1 0 0,1 1 0-16,0-3 0 15,1-2 129-15,-1 0-129 0,4-2 0 16,-1-1 0-16,-1 1 0 15,3-4 0-15,-1 0 0 16,1 0 0-16,0 0 129 16,0 0-129-16,-2 2 0 15,-1 0 0-15,0-4 129 16,1 4-129-16,-1 1 0 15,2-3 0-15,-1 4 0 16,3-6 0-16,1 3 0 16,0-4 0-16,0 3-129 15,0 1 129-15,1 1-129 16,0-8 258-16,0 4-258 15,-4 0 0-15,3-1 0 0,-2 6 129 16,-1-3 0-16,0 0-129 16,-1 3 129-16,0 4-129 15,1 1 129-15,-1-2 0 16,-1 2 0-16,3 1 0 15,0-4 0-15,1 1 0 16,3-3 0-16,-1 0 0 16,1-2 0-16,2 0 0 15,0-2 0-15,2-2 0 16,-1 6 129-16,2-3-129 15,-2 1 0-15,3 1 0 16,1-1 0-16,-1 6 0 16,4 0 0-16,-4 1 0 0,2 1 129 15,1 1-129-15,0 1 0 16,3 1 0-16,0 3 0 15,-1 2 0-15,2-3 0 16,2 0 0-16,1 3 0 16,1-1 0-16,-1 2 0 15,1-4 0-15,1 4 0 16,-2-1 0-16,0 4 0 15,-1-1 0-15,-1 5 0 16,-1-1 0-16,-4 0 0 16,0 3 0-16,-3-1 0 15,1 0 129-15,0 0-129 16,2-4 0-16,0 0 0 0,0 0 129 15,3-3-258-15,-3 0 387 16,3-1-516 0,0 0 387-16,0-1-387 15,-1 3 258-15,-2-2-129 0,0 5 0 16,-1 0 129-16,-1 0-129 15,4 1 129-15,-4 3 0 16,2-3 0-16,5 1 0 16,-1-1 0-16,1 0-129 15,5-3 258-15,-4-1-258 16,3 2 129-16,-2-2 0 15,2 0 129-15,-1 1-258 16,-2 1 258-16,1-1-129 16,-2 4 0-16,3 3 0 15,0-4 0-15,-1 4 0 16,1-3 0-16,-1 1 0 15,3 1 0-15,-1-3 0 0,0 1 0 16,-3 0 0-16,2-2 0 16,-4 3 0-16,2-3 0 15,-4 1 0-15,1 3 0 16,-5-1 0-16,4 0 0 15,-1 1 0-15,1 4 0 16,-1-2 0-16,1 1-129 16,2-3 129-16,-4-2 0 15,5 5 0-15,-5-5 129 16,1 1-129-16,1-1 0 15,-2 0 0-15,3 1 0 16,-3 3 0-16,2-3 0 16,-2 1 0-16,1 2 0 0,1-1 0 15,-4 2 0-15,2 1 0 16,-1-2 0-16,2 2 0 15,-3 0 0-15,0 0 0 16,1 0 0-16,-1 3 0 16,4 5 0-16,-2-2 0 15,0 0 0-15,0 2-129 16,5 2 258-16,-2-4-129 15,-2 2-129-15,-1-2 258 16,0 4-129-16,-1-2 0 16,-2-3 0-16,0 4 0 15,-1-6 0-15,-1 3 0 0,-2-2 129 16,4 0-129-16,-3-1 0 15,2 3 0-15,1-1 0 16,-1 1 0 0,-2 0 0-16,0 1 0 0,3 2 0 15,-1-2 0-15,-3 3 0 16,1-3 0-16,0 0-129 15,-16-7 129-15,26 16 0 16,-26-16 0-16,31 14 0 16,-16-8 0-16,-15-6 0 15,28 15 0-15,-28-15 0 16,28 20 0-16,-12-9 0 15,-1 6 129-15,-15-17 0 0,29 29-258 16,-13-13 387 0,0-1-387-16,1 0 258 15,-1-2-258-15,-16-13 258 16,29 24-258-16,-29-24 129 0,27 22-129 15,-27-22 129-15,25 24 0 16,-25-24 0-16,25 28 129 16,-25-28-129-16,23 26 0 15,-23-26-129-15,27 22 129 16,-27-22 0-16,28 24 0 15,-28-24 0-15,29 24 0 16,-29-24 0-16,28 21 0 16,-28-21 0-16,27 26 0 15,-27-26 0-15,22 22 0 16,-22-22 0-16,19 24 0 15,-19-24 0-15,20 29 0 16,-20-29 0-16,19 24 0 0,-19-24 0 16,25 25 0-16,-25-25 0 15,30 22 0-15,-30-22 0 16,28 14 0-16,-14-6 0 15,-14-8 0-15,30 17 0 16,-30-17 0-16,25 23 0 16,-25-23 0-16,23 27 0 15,-12-11 0-15,2 1 0 16,-3 0 0-16,2 2 0 15,3-2 0-15,-4 0 0 16,3 1 0-16,0 1-129 16,0-2 129-16,0 5 0 15,1-3 0-15,-3 4 0 0,3 0 0 16,-2 2 0-16,1-2 0 15,1 2 0-15,0-1 0 16,0 0 0 0,1 0 0-16,-2 0 0 0,0-3 0 15,-1 2 0-15,0 4 0 16,-3-3 0-16,-1 0 258 15,0 0-258-15,-2 1 0 16,-1-1 258-16,2 0-129 16,-4-2 0-16,3 2 0 15,-1 0 0-15,-1 2-129 16,1-2 129-16,-2 3-129 15,5-1-129-15,0 2 258 0,-2 3-258 16,2-3 129 0,-3 6-129-16,1-8 129 15,0 6-129-15,-1-1 258 16,-1 0-258-16,-2 0 129 0,1-3 0 15,1 3 129-15,-3-3-129 16,3 6 0-16,-1-4 0 16,4 2 0-16,-2-2 0 15,-1 1 0-15,1 3 0 16,2-4 0-16,-2 3 0 15,2-7 0-15,0 2 0 16,-1-3 129-16,-3-1-129 16,2 7 0-16,-1-4 129 15,1 1-129-15,-3-3 0 16,1 1 0-16,-3 2 129 15,1 2-129-15,-1-1 0 16,1-3 0-16,-2 2 129 0,1 1-129 16,-1 1 129-16,3 0-129 15,-1 2 0-15,1-1 0 16,-3-2 0-16,1 3 129 15,-1 0-129-15,3-1 0 16,-1-2 0-16,-2 1 129 16,0-1-129-16,0 4 0 15,0-3 0-15,0 4 129 16,0 1-129-16,0 3 0 15,-2 3 0-15,2 0 0 16,-3 1 0-16,3-1 129 16,0 0-258-16,0-1 258 0,0-6-129 15,3-1-129-15,-1-2 258 16,-1 0-258-16,1 0 258 15,-1 2-387-15,0-1 387 16,-1 3-258-16,0 2 129 16,0 0 129-16,0 5-258 15,0-3 129-15,5 2 0 16,-4 0 129-16,1 1-129 15,4 1 0-15,-2-5 0 16,1 1 0-16,-3-6 0 16,4 6 129-16,-4-2-129 15,1-3 0-15,-2 0 0 16,1-2 0-16,1 7 0 0,0-8 0 15,-2 4 0-15,1-5 0 16,0 1 0 0,0-3 0-16,1 2 0 15,0-4 0-15,0 2 0 0,0-4-129 16,0 0 129-16,-2 0-129 15,4-1 258-15,-4-2-258 16,-1 6 129-16,0-4 0 16,0-2 0-16,0 4 0 15,-3 3 0-15,-1-1 129 16,1 4-258-16,-3-4 258 15,1-3-129-15,4 4 0 16,-3 1 0-16,4-4 0 16,-3 2 0-16,3-3 0 15,0-2 0-15,-2 4 0 16,2-1 0-16,0-3 0 15,0-2 0-15,0 1 0 0,-1-4 129 16,1 3-129-16,0-2 0 16,0-18 0-16,-5 18 0 15,5-18 0-15,0 0 129 16,-3 19-129-16,3-19-129 15,0 0 129-15,-1 17 0 16,1-17 0-16,-5 28 0 16,5-14 0-16,-1 3 0 15,1-3 0-15,-2 3 0 16,2-17 0-16,-5 24-129 15,5-24 129-15,0 0-258 16,0 0 0-16,0 0-258 16,0 0-516-16,0 0-2322 0,0-26-1806 15,0 2-258-15,0-5-516 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9:28.3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-607 1068 1032 0,'0'0'2838'0,"0"0"129"15,0 0-387-15,-6-18-516 16,6 18-387-16,0 0-387 0,16-11-258 15,-16 11-258-15,0 0 129 16,20-14-258-16,-20 14 0 16,22-3-129-16,-1 3 129 15,-3-1-258-15,10 1 129 16,-3-6-129-16,13 6 0 15,-4-8-129-15,10 6 129 16,-4-5-258-16,5 3 129 16,-4 1-129-16,5-1 0 15,-3 0 0-15,-2 2 0 16,1-3 0-16,1 2 0 15,-3-2 0-15,2 0 0 16,1 1 0-16,3 3 0 0,1-1-129 16,-2-2 129-16,1 2-129 15,2 2 0-15,1-1 129 16,1 1-129-16,-4-4 129 15,-1 0 0-15,-1-2-129 16,-1 3 129-16,1 0-129 16,-1-4 129-16,-4-4-129 15,4 4 258-15,-3-3-258 16,2-2 0-16,2 3 129 15,-1-1-129-15,1-4 129 16,0 8-129-16,2 2 129 16,0 0-129-16,-5 1 129 15,4 3-129-15,-2 0 0 0,3 0 129 16,-5 0-129-16,0 0 0 15,-3-3 0-15,3 2 129 16,1 1-129-16,-4 0 0 16,0 0 0-16,-1 0 129 15,2 0-129-15,-2 0 0 16,1 1 0-16,-4-1 0 15,3 0 129-15,-2 0-129 16,-1 0 0-16,-1 0-129 16,-4-1 258-16,2-1-129 15,-3-3 0-15,-2 3 0 16,-2-2 0-16,1-1 0 15,-3 0 129-15,-2 0-129 0,1 2 0 16,0-3 0-16,-2 2 0 16,0 3 0-1,0 1 0-15,0 0 0 16,-1 0 0-16,1 0 0 0,1 0 0 15,-2 0 0-15,0 0 0 16,-1 5 0-16,-2-3 0 16,3-2 0-16,-1 1 0 15,3 2 0-15,-3 1 0 16,4 0 0-16,5 1 0 15,2-4 0-15,5 5 0 16,-1-6 0-16,3 2 129 16,0 0-129-16,5-2 0 15,-2 0 0-15,1-4 0 16,-4-4 0-16,2-1 0 15,-3 3 129-15,-2-2-129 16,-1-2 0-16,-6 1 0 0,-3 2 0 16,-2 3 0-16,-2 1 0 15,-18 3-129-15,25 0 129 16,-25 0 0-16,0 0 0 15,19 4 0-15,-19-4 0 16,0 0 0-16,0 16 0 16,0-16-129-16,0 0 0 15,0 18-129-15,0-18-774 16,0 0-3225-16,0 0-774 15,0 0-645-15,0 0-258 16</inkml:trace>
  <inkml:trace contextRef="#ctx0" brushRef="#br0" timeOffset="39421.2547">44 100 1032 0,'-15'-8'1677'0,"15"8"387"15,0 0-387-15,-16 0 258 0,16 0-387 16,0 0-129-16,0 0-258 15,-15 2-129-15,15-2 0 16,0 0-129-16,0 0-258 16,0 0 0-16,0 0-258 15,0 0 129-15,0 0-129 16,9 15 0-16,6-8 0 15,-15-7-129-15,38 11 0 16,-13-10 0-16,8 6 0 16,3-6-129-16,4 3 0 15,6-4 0-15,1 4 129 16,1-2-129-16,4 4 0 15,-1 1 0-15,4 1-129 0,-1-1 129 16,3 0 0-16,-2-3 0 16,4-1 0-16,-2-3 0 15,3 0-129-15,-2-7 129 16,0 0 129-16,1-7-129 15,2 4-129-15,2-5 129 16,2 2-129-16,2 0 129 16,5 4-129-16,-1 0 129 15,4 1-129-15,-2 1 129 16,-2 5 0-16,0 2-129 15,-1 0 129-15,-7 0-129 16,1-4 129-16,-7 2 0 16,-3-2-129-16,1-3 129 0,1 0-129 15,-9 0 129-15,1 0-129 16,-4-1 129-1,-1 6 0-15,-2-2 0 16,-3 4-129-16,-4 0 129 0,-4 0-129 16,-4 0 129-16,-1 0-129 15,-3 0 0-15,0-3 129 16,-4 1-258-16,0 2 129 15,1-1 0-15,-3 0 0 16,0-2-129-16,-16 3-129 16,27 0-387-16,-27 0-774 15,26-7-2967-15,-26 7-645 16,0 0-387-16,18-5-258 15</inkml:trace>
  <inkml:trace contextRef="#ctx0" brushRef="#br0" timeOffset="42747.445">1828 117 1806 0,'-4'-15'1806'0,"4"15"129"16,0 0 0-16,0 0-258 15,-11-17 0-15,11 17-129 16,0 0 0-16,0 15-258 15,0-15 129-15,2 39-258 16,-2-21 129-16,3 25-258 16,-3-3-258-16,1 14-129 15,-1-2 0-15,0 6-129 16,0-5-258-16,-4 1 0 15,-1-4-258-15,-4-10-258 16,8 1-645-16,1-41-1161 16,-16 31-2580-16,16-31-645 0,-9 23 0 15</inkml:trace>
  <inkml:trace contextRef="#ctx0" brushRef="#br0" timeOffset="42012.4029">669 221 774 0,'3'-17'1419'0,"-3"17"258"15,10-18-258-15,-10 18 129 16,6-17-258-16,-6 17-129 16,0 0-129-16,19-11-129 15,-19 11-129-15,0 0 0 16,0 0-258-16,0 0 258 15,8-18-129-15,-8 18 0 16,0 0 0-16,0 0 129 16,1 12-129-16,5 9 0 0,-6-21 258 15,1 42-387-15,-1-14 129 16,8 16-129-1,-8 3-129-15,6 10 129 16,-6 0-129-16,6 6 0 0,-6 0-129 16,0 0 0-16,0-9-129 15,0-8-129-15,1-4-903 16,-5-25-2064-16,4-17-1935 15,-5 17-129-15,5-17-516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5T23:26:40.1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0A9741-F693-442D-841C-07567F1FD461}" emma:medium="tactile" emma:mode="ink">
          <msink:context xmlns:msink="http://schemas.microsoft.com/ink/2010/main" type="writingRegion" rotatedBoundingBox="21690,20003 21705,20003 21705,20018 21690,20018"/>
        </emma:interpretation>
      </emma:emma>
    </inkml:annotationXML>
    <inkml:traceGroup>
      <inkml:annotationXML>
        <emma:emma xmlns:emma="http://www.w3.org/2003/04/emma" version="1.0">
          <emma:interpretation id="{81B24D64-A560-4376-A87A-1FA044C9D2D1}" emma:medium="tactile" emma:mode="ink">
            <msink:context xmlns:msink="http://schemas.microsoft.com/ink/2010/main" type="paragraph" rotatedBoundingBox="21690,20003 21705,20003 21705,20018 21690,20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26CEBB-1AD3-4E6E-BDD3-A999FCD52B7B}" emma:medium="tactile" emma:mode="ink">
              <msink:context xmlns:msink="http://schemas.microsoft.com/ink/2010/main" type="line" rotatedBoundingBox="21690,20003 21705,20003 21705,20018 21690,20018"/>
            </emma:interpretation>
          </emma:emma>
        </inkml:annotationXML>
        <inkml:traceGroup>
          <inkml:annotationXML>
            <emma:emma xmlns:emma="http://www.w3.org/2003/04/emma" version="1.0">
              <emma:interpretation id="{9B0480E2-3A32-487B-8F7C-F767453C12BC}" emma:medium="tactile" emma:mode="ink">
                <msink:context xmlns:msink="http://schemas.microsoft.com/ink/2010/main" type="inkWord" rotatedBoundingBox="21690,20003 21705,20003 21705,20018 21690,20018"/>
              </emma:interpretation>
            </emma:emma>
          </inkml:annotationXML>
          <inkml:trace contextRef="#ctx0" brushRef="#br0">0 0 0 0,'0'0'0'0,"0"0"0"0,0 0 0 0,0 0 0 0,0 0 0 0,0 0 0 0</inkml:trace>
        </inkml:traceGroup>
      </inkml:traceGroup>
    </inkml:traceGroup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3.5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-455 3963 516 0,'0'0'1290'0,"0"0"129"16,17 6 0-16,-17-6 0 16,28 0 129-16,-11 0-129 15,3 0-129-15,-2-6-258 16,5 6 0-16,1-3-258 15,1 3-387-15,0-4 129 16,3 4-258-16,-5-3 129 0,7 2-258 16,-2-1 258-16,3 1-129 15,-2-2 0-15,2 2 0 16,-2 1-129-16,2 0 258 15,0 0-129-15,3 5 0 16,-5 1 0-16,2 5 0 16,-1-4-129-16,2 10 129 15,-3-6-129-15,5 7 0 16,-6-5 129-16,2 3-129 15,-5-6 0-15,1 0 0 16,-2-5 0-16,-2 1 0 16,0-5-129-16,1-1 129 0,-2 0 0 15,1 0-129-15,0 0 0 16,3 4 0-16,-2-2 0 15,5 2 0-15,-3-1 129 16,5 0-129-16,-2-2 129 16,3 2-129-16,-2-3 129 15,2 0 0-15,3-4 0 16,-2-1-129-16,2-2 129 15,-2 0 0-15,-1-1-129 16,3 1 129-16,-3 1-129 16,0 2 129-16,-2 1-129 15,5 3 0-15,-5-1 129 16,4-3-129-16,1 3 129 0,-2-4-129 15,-1 5 0-15,1-2 129 16,-1-3-129 0,-1-1 0-16,-3 2 129 15,1 3-129-15,-3 0 0 0,2 1 129 16,-5 0-129-16,4 0 0 15,2 0 0-15,0 6 129 16,2 0-129-16,1 1 0 16,-2-1 129-16,0 1-129 15,4-2 0-15,-4 1 0 16,-5-6 129-16,2 4-129 15,-4-3 129-15,2-1-129 16,-4 0 258-16,2 0-129 16,0-1-129-16,2-3 129 15,0 4-129-15,2 0 0 16,2-4 129-16,3 4-129 15,-2-2 0-15,2-2 0 0,4 1 0 16,1-2 129-16,-4-1-129 16,5-1 129-16,-5 1-129 15,1-2 0-15,-1-2 129 16,-1 3-129-16,-3-3 129 15,0 6-129-15,0 4 0 16,-2-2 0-16,-2-2 0 16,1 4 129-16,-3 0-129 15,0 0 0-15,1 0 0 16,-1 0 0-16,-3 0 129 15,1 0-258-15,-3 0 258 16,1 0-129-16,1 3 0 16,-4-2 0-16,2-1 0 0,4 6 0 15,-3-6 0-15,2 6 0 16,1-1 0-16,-1 1 0 15,-2-3 0-15,6 4 0 16,-4-3 0-16,-1 3 0 16,0-1 0-16,0 2 0 15,1-6 129-15,-1 5-129 16,-2-3 0-16,0 1 0 15,0-3 129-15,-1-2-129 16,-1 0 0-16,1 0 129 16,-16 0-129-16,31 0 0 15,-12 0 0-15,-1 0 0 16,1 0 129-16,0 0-129 0,-1 0 0 15,4 4 0-15,0-3 0 16,0 1 0 0,2-2 129-16,1 0-129 15,-2 0 0-15,4 0 129 0,-4-3-129 16,1-5 0-16,-4-1 129 15,1 4-129-15,-4-1 0 16,0 0 0-16,-17 6 0 16,20-7 0-16,-20 7 0 15,0 0 0-15,19 0 0 16,-19 0-129-16,0 0 129 15,0 0-129-15,0 0 0 0,0 0-129 16,-6 13-258 0,6-13-387-16,0 0-903 15,-17 6-1806-15,17-6-1548 16,0 0-258-16,0 0 129 0</inkml:trace>
  <inkml:trace contextRef="#ctx0" brushRef="#br0" timeOffset="-37600.1506">23 3510 1161 0,'0'0'1290'16,"0"0"-129"-16,0 0 0 15,0 0 0-15,0 0 129 16,0 0-258-16,0 0-129 15,-16-16 0-15,16 16-129 16,-2-15-129-16,2 15 129 16,-3-22-129-16,3 22-129 0,0-37 129 15,0 18-258-15,-1-7 0 16,1 2 258-16,0-6-258 15,0 5 258-15,-3-6-258 16,3 3 129-16,0-2-258 16,0 0 129-16,0-2 0 15,3 1-129-15,0 0-129 16,3-3 129-16,-2-2-258 15,5 2 258-15,-2-3-129 16,2-3 0-16,0-3 0 16,3 1 129-16,-1-6-129 15,4 5 0-15,-5-7 0 16,5 6 0-16,-6-4 129 0,6 8-258 15,-10-2 258-15,4 1-129 16,-3 2 0-16,0 3 0 16,-2-1 129-1,-1-4 0-15,-1-3 0 0,4-1 0 16,-5-3-258-16,5 2 258 15,-3-2-258-15,0 4 129 16,1-5-129-16,1 7 129 16,-1-1-129-16,1 2 129 15,1-1-129-15,-2-6 129 16,0 5-129-16,2-5 129 15,0 2 0-15,-1-1-129 16,0-4 129-16,0 7-129 0,2-3 129 16,1 5-129-1,-4-3 129-15,5 4-129 16,-3 0 129-16,2-3-129 15,1 2 0-15,0-3 129 0,1 0-129 16,1 1 0-16,2-3 129 16,2-1-129-16,1-4 0 15,3 3 129-15,3-4-129 16,2-2 0-16,3-3 258 15,4 6-129-15,0-3-129 16,3 1 0-16,-2 2 129 16,5 4-129-16,0 6 129 15,1 1-129-15,-3 6 0 16,-1-2 0-16,5 9 0 15,0 2 0-15,-1 4 129 16,5 3-129-16,0 1 0 0,1 1 0 16,2 4 0-16,-1-2 0 15,-1 4 0-15,0-3 0 16,0 2 0-16,-2 0 0 15,-4 1 0-15,0 3 0 16,-1-1 0-16,1 1 0 16,-1-1 0-16,-2 2 0 15,8 1 129-15,-5 1-129 16,2 3-129-16,-1 2 258 15,0 0-129-15,-3 0 0 16,1 0 0-16,-3 0 0 16,-5 2 0-16,2 6 0 15,2-4 0-15,-4 2 0 0,2 4 0 16,1-2 129-16,1 0-258 15,1 1 129-15,1 1 0 16,-3-3 129 0,5 3-129-16,0 1 0 0,-2-4 0 15,-1 3 0-15,3-2 129 16,-5 3-129-16,2-2 0 15,-3 1 0-15,-2 1 0 16,1-2 0-16,-4 0 129 16,-2 1-129-16,1-1 0 15,-3 0 0-15,1-1 0 16,-4 1 129-16,2 3-129 15,-1 2 0-15,1 3 0 0,1 3 0 16,2 1-129 0,-1 3 129-16,1 4 0 15,-2 0 129-15,-2-1-258 16,1 0 129-16,-3 1 0 0,-4 2 129 15,-2-5-129-15,-2 5 0 16,-1-1 0-16,1 5 129 16,-2 1-129-16,1 2 0 15,-5 4 0-15,3 3 129 16,-2 1-129-16,1-3 0 15,-2 3 0-15,0 4 0 16,-1-2 0-16,0-1 0 16,0 1 129-16,-3-4-129 15,0-2 0-15,0 2 0 16,0 1 0-16,0-5 0 15,0-1 0-15,0 2 129 16,0-1-258-16,-3-2 129 0,2 3 0 16,-2 0 0-16,0-2 0 15,-1 4 0-15,1-3 0 16,1 0 0-16,-1 0 0 15,3 5 129-15,-1-1-129 16,1-4 0-16,0 2 0 16,-2 1 0-16,2-1 0 15,-1 1 0-15,-1 4 129 16,1-3-258-16,-4 2 258 15,5 0-258-15,-2-5 129 16,2 4 0-16,0-1 0 16,0-3 0-16,-2 1 0 15,2 0 0-15,0 3 0 0,0 0 0 16,0 7 0-16,0-3 0 15,0 4 0-15,0 3 0 16,0-2 0 0,0 3 0-16,0 0 0 0,0-3 0 15,-1 1 129-15,1-2-129 16,-5-3 129-16,2-2-129 15,-3-1 0-15,3 1 0 16,0-3 0-16,-2-2-129 16,2-5 129-16,-2 2-129 15,1-9 129-15,-1 1 0 16,4-9 0-16,-2 1 0 15,2-5 0-15,-2 0 0 0,1-2-129 16,1 0 129 0,1 6 0-16,0 0 0 15,-2 4-129-15,1-4 129 16,-4 2 0-16,2-4-129 0,2 8-258 15,1-28-1161-15,-15 23-3354 16,15-23-387-16,-29-3-387 16,7-28-258-16</inkml:trace>
  <inkml:trace contextRef="#ctx0" brushRef="#br0" timeOffset="89179.1008">-3664 3054 516 0,'-18'-2'1806'16,"18"2"258"-16,0 0 258 15,0 0-387-15,0 0-129 0,0 0-387 16,0 0-258-16,0 0-129 16,0 0-258-16,0 0 0 15,0 0-129 1,12 9 258-16,-12-9-258 0,34 7 129 15,-12-7-258-15,12 6 0 16,-1-6-258-16,13 2 129 16,1 0-129-16,10 1-129 15,2 0 0-15,3 0 0 16,4-3 0-16,2 1 0 15,0-1 0-15,7 0 0 16,-6 0 0-16,4 0 0 16,-4 0 258-16,2 0-258 0,0-1 0 15,-2 1-129 1,-3 0 129-16,-4 4 0 15,1 3-129-15,-3 3 129 16,-3-2-129-16,1 2 129 0,-5 3-129 16,0-6 129-16,-5 1-129 15,-1-5 129-15,-7 1-129 16,-2-1 0-16,-2 1 129 15,-6-1-129-15,0 0 0 16,-1 2 129-16,2 0-129 16,0 4 129-16,1 0-129 15,-1-6 129-15,2 1 0 16,0-1-129-16,0-3 129 0,2 4 0 15,-4-4 0 1,0 0-129-16,1 0 129 16,-1-1-129-16,-1-2 129 15,-3 3-129-15,1-1 0 0,2-1 0 16,-7-2 258-16,4 1-258 15,1-1 0-15,0-1 129 16,0-1-129-16,-2-1 0 16,5 1 0-16,-5-1 129 15,4 0-129-15,1-1 0 16,-6 6 0-16,1-5 0 15,-4 1 0-15,-3 2 0 16,-1-3 0-16,-2 3 0 16,-16 4 0-16,25-10-129 15,-25 10 129-15,18-4-387 16,-18 4 0-16,0 0-258 15,26 3-774-15,-26-3-1290 0,0 0-2322 16,0 0-129-16,0 0-516 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18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98 1935 0,'0'0'1548'16,"0"0"-774"-16,0 0-129 0,0 0 258 15,0 0 0-15,0 0 0 16,0 0 129-16,12-2 258 16,-12 2-129-16,19-7 0 15,-19 7 0-15,31-8-258 16,-13 2-129-16,11 5-129 15,-1-5-258-15,13 6 258 16,-3-7-258-16,11 7 0 0,-1-6 0 16,11 6 129-16,-3-6-129 15,7 6 129-15,-5-5-129 16,6 5 0-16,0 0 129 15,5 0-129 1,-6 0 0-16,5 0-129 0,-2 0 129 16,3 6-129-16,-3-6 0 15,-1 8-129-15,-2-5 129 16,-1 4-129-16,-2-7 0 15,2 5 129-15,-5-5-129 16,2 0 0-16,-1 0 129 16,-1-1-129-16,0-5 0 15,-1 1 0-15,0-2 129 0,-3 2-129 16,0-4 0-16,-2 7-129 15,1 2 129 1,1 0-129-16,-2 0 129 16,2 0-129-16,-3 0 129 0,0 1-129 15,0 4 0-15,-1-5 129 16,-2 0-129-16,-2 0 0 15,-3 0 0-15,-3-5 129 16,2 4-129-16,-1-4 0 16,-5-1 0-16,1 4 129 15,-1-1-129-15,-1 1 0 16,1 2 0-16,-1-4 129 15,1 3-129-15,1 1 0 16,-4-2 0-16,2-1 0 16,-2 3 129-16,0 0-129 15,-2-3 0-15,2 3 0 16,-7 0 0-16,2-1 0 0,-2 1 0 15,-2 0 0-15,1 0 0 16,-5 0 0-16,1 0 0 16,0 0 0-16,2 0 0 15,-3 0 0-15,1 0 0 16,0 0 129-16,-3 0-129 15,4-3 0-15,-4 3 0 16,3 0 0-16,-3 0 0 16,1 0 0-16,-3 0 0 15,1-1 0-15,-2-1 0 16,-14 2 0-16,27 0 0 15,-27 0 0-15,19-4 0 16,-19 4 0-16,0 0 0 0,18 0 0 16,-18 0 0-16,0 0 0 15,0 0-129-15,0 0 0 16,0 0-129-16,0 0 0 15,0 0-387-15,0 0-645 16,3 18-774-16,-3-18-2064 16,-9 6-1161-16,9-6-258 15,0 0 0-15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5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3382 4185 1806 0,'1'-17'2322'0,"5"-2"-516"15,-6 19-258-15,5-21-387 0,-5 21 0 16,8-20-258-16,-8 20-258 15,11-21 129-15,-11 21-129 16,0 0-258-16,19-24 0 16,-19 24 129-16,16-11-258 15,-16 11-129-15,0 0 129 16,19-13-129-16,-19 13 258 15,0 0-129-15,0 0 0 16,3 18 129-16,-3-18 129 16,0 37-129-16,-7-16-129 15,5 8 129-15,-2-5-129 16,-1 5 0-16,2-5 129 15,3 0-258-15,-2-3 0 0,2 0 0 16,0-6 0-16,0 3 0 16,0-18 0-16,0 24-129 15,0-24 258-15,2 22-258 16,-2-22 129-16,8 21-258 15,-8-21 129-15,6 20 0 16,-6-20 0-16,7 22-129 16,-7-22 129-16,6 23-129 15,-6-23 129-15,3 24 0 16,-3-24 0-16,0 21 0 15,0-21 0-15,0 23-129 16,0-23 129-16,1 18 0 16,-1-18-258-16,0 0 0 0,6 24-516 15,-6-24-903-15,0 0-2838 16,0 0-258-16,0 0 0 15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20.3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0 149 1419 0,'0'0'2064'15,"0"0"0"-15,0 0-387 16,0 0-516-16,0 0-129 16,14 3 0-16,-14-3-258 15,16 0 129-15,-16 0-129 16,30 2-129-16,-12-2 129 15,9 0-258-15,-2 0 129 16,6 0-258-16,-1 0 0 16,9 0 129-16,-5 0-258 15,6 0 129-15,-6-5 0 16,9 5 0-16,-5-4 129 15,3 4-258-15,-1-9 129 0,5 8-129 16,-4-6 0-16,8 7 0 16,-2-7 0-16,3 7 0 15,-3-9 0-15,9 5 0 16,-8-2-129-16,4 1 129 15,1-1-129-15,0 2 129 16,0-4 0-16,0 6-129 16,-5-4 0-16,1 6 0 15,-2-4 0-15,0 0 0 16,-4 1-129-16,-2 3 129 15,-3-1 0-15,0 1 0 16,0 0-129-16,2 0 129 16,0-3 0-16,0 3 0 0,-2-2 0 15,0 2 0-15,-1-5 0 16,0 1-129-16,-4-3 258 15,0 4-258 1,-4 0 129-16,2 1-129 0,-2 0 0 16,1-1 258-16,1-1-258 15,1 4 129-15,-2 0-129 16,0 0 0-16,3 0 0 15,1 0 129-15,-2 0-129 16,2 0 0-16,-2 0 0 16,0 0 129-16,5-1-129 15,-1-4 0-15,-3 2 129 0,3-1-129 16,-1 3-129-16,-3-3 129 15,1 4 129 1,2 0-258-16,-3 0 258 16,2 0-129-16,-1 0-129 15,3 0 258-15,1 0-129 0,-2 0 0 16,1 0 129-16,-1 0-129 15,0 0 129-15,-2 0-129 16,-1 0 0-16,-3 0 0 16,2-2 0-16,-4 2 0 15,2 0 129-15,-1 0-129 16,0 0 0-16,0 0 0 15,1 0-129-15,-2 5 258 16,1-5-129-16,1 0 0 16,-1 0 0-16,2 0 0 15,-1 0 0-15,-1 1 0 16,-3-1 0-16,3 0 0 0,-2 0 0 15,-1 0 0-15,-1 0 0 16,-2 0 0-16,1 0 0 16,-2 0 0-16,0 0 0 15,-1 0 0-15,1 0 129 16,-2 0-129-16,0 0-129 15,-1 0 129-15,-1 0 0 16,0 0 129-16,-3 0-129 16,-14 0 0-16,27 0 0 15,-27 0 0-15,22 0 0 16,-22 0 0-16,16 1 0 15,-16-1 0-15,0 0 0 16,18 4 0-16,-18-4 0 0,0 0 0 16,14 6 0-16,-14-6 0 15,18 2 0-15,-18-2 0 16,21 0 0-16,-21 0 0 15,22 5-129-15,-22-5 129 16,16 0-258-16,-16 0-387 16,0 0-1548-16,0 0-2838 15,0 0-129-15,-13 5-645 16,-7-5 258-16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29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-8 211 3096 0,'0'0'2193'0,"0"0"129"16,0 0-387-16,0 0-129 16,0 0-387-16,0 0-258 15,-12 9-258-15,12-9 0 16,0 0 0-16,0 0-129 0,0 0 0 15,0 0 0-15,0 0-129 16,17 0 0-16,-17 0-258 16,19-4 129-16,-19 4-387 15,22-9 129-15,-22 9-129 16,32-5 129-16,-13 5-258 15,3 0 129-15,0 0-129 16,6 0 129-16,0 0 0 16,3 0-129-16,3 0 0 15,-2 0 129-15,2-2-129 16,-2 2 129-16,1-4 0 15,4 4-129-15,-2-4 129 16,2 4-129-16,-2-2 129 0,2 2 0 16,1-1-129-16,2 1 129 15,-2-2-129-15,2 0 129 16,-4-4-129-1,3 3 129-15,-4-1 0 0,-3-2-129 16,4 3 129-16,-3 1-129 16,-2 2 129-16,0 0-129 15,-4-3 0-15,-4 2 129 16,2 1-129-16,-1-2 129 15,-7-2 0-15,1 1-129 16,-2-1 129-16,2 1 129 16,-2-1-258-16,0 1 129 15,-1-1-129-15,1 3 129 0,-1-1-129 16,2-1 0-16,0 1 129 15,0 0-129 1,2-1 0-16,0 1 0 16,1-2 0-16,2 0 129 0,-2 0-129 15,1 2 0-15,-1-1 0 16,4 1 0-16,-4 2 0 15,3 0 0-15,0 0 0 16,-2 0 0-16,1 0 0 16,3 0 0-16,0 0 0 15,0 0 0-15,1 0 0 16,-1 0 129-16,2 0-129 15,-1 0 0-15,-1 0 0 0,-1 0 0 16,-4 0 0 0,1 2 129-16,-2 1-129 15,-1-1 0-15,-2 0 0 16,-1-2 0-16,1 1 129 0,-2-1-129 15,3 1 0-15,0-1 129 16,-2 0-129-16,3 0 129 16,-1 0-129-16,2 0 129 15,-1 0-129-15,3 0 129 16,-1 0-129-16,1-1 0 15,-2 0 129-15,1 1-129 16,0-2 0-16,-1 0 0 16,3 1 0-16,-3-1 0 15,-3 2-129-15,3-2 129 16,0 0 0-16,5 1 0 15,-2 1 0-15,0 0 0 0,3-4 0 16,1 4 0-16,2-2 129 16,-1-2-129-16,5 3 0 15,-2-2 0-15,-1-4 0 16,2 3 0-16,1 1 0 15,4-4 0-15,-4 2 129 16,3 0-129-16,-1 3 0 16,0-3 0-16,3 3 0 15,-5 0 0-15,2-4 0 16,-5 5 0-16,1-1 0 15,-1-2 0-15,-2 4 0 16,-2 0 0-16,1-2 0 16,0 2 0-16,-2 0 0 0,1-2 0 15,3 2-129-15,-3 0 129 16,1 0 0-1,-1 0 0-15,-3 0-129 16,3 0 129-16,-2 0 0 0,-3 2 0 16,-2-2 0-16,1 0 0 15,0 2 0-15,0-2 129 16,0 0-129-16,-1 0-129 15,1 0 258-15,0 0-129 16,3 4 0-16,-3-4 0 16,0 1 0-16,1-1-129 15,-1 0 129-15,0 0 129 16,1 0-258-16,-1 0 129 0,2 0 129 15,0 0-129-15,-2 0 0 16,1 0 0 0,2-1 0-16,2-3-129 15,-2 4 129-15,3-2 0 0,-3-2 129 16,5 4-129-16,-1-1 0 15,-2-2 0-15,4 3-129 16,-2 0 129-16,-2-1 129 16,2 1-129-16,0 0-129 15,1-2 129-15,-2 2 0 16,0 0 0-16,-2 0 0 16,2 0 0-16,-1 0 0 15,1 0 0-15,-3 0 0 16,2 0 0-16,1 0 0 15,1 0 0-15,-2 0 0 16,1 0-129-16,0 0 129 16,0 0 0-16,0 0 0 0,-2 0-129 15,1 2 129-15,-2-1 0 16,0-1 0-16,4 0 0 15,-1 0 0-15,-1 0 129 16,4 0-129-16,0 0 0 16,1 0 0-16,2 0-129 15,-2 0 129-15,-1-3 0 16,3 3 0-16,2 0 0 15,0-1 0-15,3-2 0 16,-2 3 0-16,2 0 0 16,3 0 0-16,2 3 0 15,0-2 0-15,-1 1 0 16,-1 3 0-16,0-1 0 0,0-2 0 15,-1-2 0-15,-1 4 0 16,3-2 0-16,-2 2 0 16,0-1 0-16,1-1-129 15,-3 0 129-15,0 1 0 16,0 1 0-16,1 1-129 15,-1-1 129-15,-4-2 0 16,3 1 0-16,-1-3 0 16,1 0 0-16,-2 0 0 15,1 0 0-15,-7 0 0 16,3 0 0-16,-5 0 0 15,1 0 0-15,-1 0 0 16,-3 0 0-16,0 0 0 0,2 0 0 16,-2 0 0-16,-3 0 0 15,2 1 0 1,-1 1 0-16,4-1 0 15,-4 1 129-15,1-2-258 0,-2 0 129 16,3 2 0-16,2-2 0 16,-2 0 0-16,0 2 0 15,1-2 0-15,2 0 0 16,2 4 0-16,1-4 0 15,4 0 0-15,3 2 0 16,2 1 0-16,0-1 0 16,1 2 0-16,3 2 0 0,-1-1 0 15,1 2-129 1,-4-2 129-16,1 0 129 15,-1 0-129-15,-2-1 0 16,-1-4-129-16,2 3 129 0,-7-3 0 16,0 0 0-16,-1 0 129 15,0 0-129-15,-3 0-129 16,0 0 129-16,-4 0 0 15,-2 0 0-15,0 0 0 16,-3 0 0-16,-16 0 0 16,22 0 0-16,-22 0 0 15,16 0 0-15,-16 0 0 16,0 0 0-16,0 0 0 15,0 0 0-15,0 0 0 16,0 0-129-16,0 0-258 16,0 0-645-16,0 0-1290 15,0 0-2580-15,-10 10-516 0,-6-10-258 16,16 0 130-16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4.3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3466 4111 1032 0,'0'0'1677'0,"0"0"-129"0,0 0-129 15,0 0-129-15,-5-15-258 16,5 15 0-16,0 0-129 16,0 0-129-16,0 0 0 15,0 15 0-15,0-15 129 16,0 24 0-16,0-24-129 15,0 34 129-15,0-18-129 16,0 16-129-16,0-8 129 16,0 12-258-16,0-7 129 15,0 10-387-15,-4-5 129 16,-1 7-129-16,1-6 0 15,1 0-258-15,-3-7 0 16,0-4 0-16,6-4-387 0,0-20-645 16,0 0-3483-16,0 0-258 15,0 0-387-15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2.7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28 1935 0,'15'0'2967'16,"-15"0"-387"-16,0 0-774 15,22 0-258-15,-22 0-258 16,24 0-387-16,-24 0 0 16,26 0-258-16,-26 0 0 0,28 0 0 15,-28 0 0 1,33 0 0-16,-17 0-129 15,7 3 258-15,-2-3-258 16,7 4-129-16,0-4 129 0,10 3-129 16,-3-3 0-16,6 0-129 15,2 0 0-15,1 0 0 16,0-3-129-16,5 1 258 15,-2-3-129-15,3 4 0 16,-3-6-129-16,1 5 129 16,0-2-129-16,-1 0 0 15,-5-2 0-15,5 5 0 16,-7 1-129-16,1 0 0 15,2 0 129-15,-3 4-129 16,-7 3 0-16,3-1 0 16,-1-1 0-16,-4 2 129 15,-3-1-129-15,-2-1 0 0,-2-4 0 16,-2 0 129-16,3-1-129 15,-3 0 0-15,-1 3 0 16,4-3 0-16,-2 0 129 16,2 0-129-16,-3 0 0 15,5 0 0-15,-5 0 0 16,3 0 129-16,1 0-129 15,-2-4 0-15,-2 2 0 16,1-2 129-16,-1-1-129 16,-1 0 0-16,-3 1 129 15,-1 0-129-15,-1 2 0 16,-16 2 0-16,25 0 0 15,-25 0 0-15,25 0 0 0,-25 0 0 16,22 10 0-16,-22-10 0 16,22 7 129-16,-22-7-258 15,23 3 258 1,-23-3-129-16,16 4 258 0,-16-4-258 15,22 0 0-15,-22 0 0 16,22 0 129-16,-22 0-129 16,23-4 0-16,-23 4 0 15,28-5 0-15,-28 5 0 16,24-2 0-16,-24 2 0 15,22-4 0-15,-22 4 0 16,16-3 0-16,-16 3 0 16,0 0 0-16,15-4-129 0,-15 4 129 15,0 0 0 1,0 0 0-16,0 0 0 15,0 0-258-15,0 0 258 16,0 0-258-16,0 0 0 0,9 8 0 16,-9-8-129-16,0 0 0 15,0 0-258-15,0 0-387 16,0 0-258-16,0 0-2838 15,17 0-903-15,-17 0-387 16,0 0 258-16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5.8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36 196 516 0,'-4'10'1161'0,"4"-10"258"15,-16 11-129-15,16-11 387 16,0 0 0-16,0 0 0 15,-17 3-129-15,17-3 0 16,0 0 129-16,14 0-387 16,-14 0 0-16,23 0-387 15,-23 0 0-15,38-7-129 16,-19 0-258-16,20 7 0 15,-8-3 0-15,13 3-129 0,0-7 0 16,9 7 129-16,3-6-129 16,7 3-129-1,5-6 0-15,2 3-129 16,1-4 0-16,-1 2 129 0,1 0-129 15,-2-1 0-15,-6 1-129 16,3 3 0-16,-2 1 129 16,-4 3-129-16,-3 1 0 15,1 0 129-15,-7 1-129 16,5 10 129-16,-2-4-129 15,-2 1 129-15,-2-6 129 16,3 4-129-16,-2-6 0 0,5 0 0 16,0 0-129-1,2-8 129-15,-1-7 0 16,-3 4-129-16,4-2 129 15,-2 2 0-15,-1-2 0 0,3 2-129 16,-2 1 129-16,1 3 0 16,0 4 0-16,5-1-129 15,1 4 129-15,2 0-129 16,0 0 129-16,2 0-129 15,1 0 0-15,0 4 0 16,-2-1 0-16,0 1 0 16,-6-1 0-16,-4 4 0 15,-6-4 0-15,-3 1 0 16,-8-1 0-16,-4-3 0 15,-7 0 0-15,-3 0 0 16,-2-7 0-16,-4 5 0 16,-2-3 0-16,-1-1 0 0,-16 6 0 15,29-4 0-15,-29 4 0 16,28 0 0-16,-12 0 0 15,-16 0 0-15,31-3 0 16,-13-1 0-16,2-2 0 16,-2 1 0-16,4-2 0 15,-1-3 0-15,1 3 0 16,4 0-129-16,1 3 129 15,1 2 0-15,0 2 0 16,0 0 0-16,1 0 0 16,0 0 129-16,-1 0-129 15,-3 2 0-15,0 2 0 16,-7-3 0-16,-2 2 0 0,-16-3 0 15,24 4 0-15,-24-4 0 16,0 0 0-16,17 14 0 16,-17-14-129-1,0 0 129-15,14 14 0 0,-14-14 0 16,0 0 0-16,20 13 0 15,-20-13 0-15,0 0 0 16,21 14 0-16,-21-14 0 16,0 0 0-16,19 7 0 15,-19-7-129-15,0 0 129 16,23 11-129-16,-23-11-258 15,0 0-1161-15,0 18-3483 16,0-18-387-16,0 0-129 0,0 0-516 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7.9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92 3096 0,'0'0'3612'0,"0"0"-1161"16,0 0-516-16,0 0-516 16,0 0 0-16,0 0-516 15,8-18 129-15,-8 18-258 16,20-11 0-16,-1 7-129 15,-5-5 129-15,16 9-129 0,-4-6-258 16,10 6 0-16,-1-5 0 16,12 1 0-1,-3 2-129-15,5 1 0 16,1-3 129-16,1 4-129 0,-1-6 0 15,3 6 0-15,-4-5 0 16,-1 5 0-16,2 0-129 16,3 0 0-16,-4-2 0 15,1 2 0-15,-5 0 0 16,4 0-129-16,-1 0 129 15,2 0 0-15,-4 0-129 16,2 0 129-16,-2 0 0 16,4 0 129-16,3 0-258 15,3 0 129-15,-2 0 0 16,2 0-129-16,-2-5 129 15,1 0-129-15,1 1 129 16,-5 4-129-16,-4 0 129 0,-4 0-129 16,1 3 129-16,-1 3-129 15,-2 1 0-15,-6 1 129 16,2-1-129-16,-3-4 0 15,-3 8 0-15,0 0 129 16,-2 0-129-16,-3-3 0 16,-2 0 129-16,2 0-129 15,-1-2 129-15,-2 1-129 16,2-3 129-16,-2 2-129 15,-1-6 129-15,5 6-129 16,-1-1 0-16,2-3 0 16,0-1 0-16,3-1 129 15,0 0-129-15,1 0 0 0,5-3 0 16,0-5 0-16,-2 1 0 15,-1 0 129-15,1 1-129 16,-4 1 0-16,-2 3 0 16,-1-4 0-16,-3 5 0 15,-4-2 0-15,-2 2 129 16,0 1-129-16,-1-3 0 15,-4 3 0-15,4-1 0 16,-2 1 0-16,-1-3 0 16,1 0 0-16,-1 2 0 15,1-1 0-15,-16 2 0 16,34 0 0-16,-34 0 129 0,29 0-129 15,-14 0 0-15,-15 0 0 16,28 0 0-16,-12 0 0 16,-1 0 0-1,-15 0 0-15,26 0 0 0,-26 0 0 16,27 0 0-16,-27 0 0 15,29 0 0-15,-14 0 0 16,1 0 0-16,0 0-129 16,0 0 129-16,6 0 0 15,-1 0 0-15,1 0 0 16,3 0 0-16,-1 0 0 15,2-4 0-15,1 4 0 16,-2 0 0-16,0-4 0 0,-3 4 0 16,-3-1 0-1,-2 1-129-15,0 0 129 16,-17 0-129-16,23 1 129 15,-23-1-258-15,0 0 129 0,22 8-258 16,-22-8-129-16,0 0-1161 16,0 0-3225-16,0 0-387 15,0 0-258-15,0 0-129 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9.8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93 903 0,'0'0'1290'0,"0"0"129"16,0 0 516-16,0 0 129 15,16-5 129-15,-16 5-258 16,0 0-129-16,13-19-258 16,-13 19-516-16,19-6 0 15,-3 6-258-15,-16 0 0 16,28 0-129-16,-28 0-129 15,38 1 0-15,-18-1-129 16,10 7 129-16,0-5-129 16,10 5 129-16,-2-7-258 15,9 6 0-15,-2-5 0 0,7 5-129 16,1-6 0-16,-2 0-129 15,-2 0 129-15,1 0 129 16,-5 0-129-16,3 0 0 16,-6 0 0-16,2-3 0 15,-4 0 0-15,-2 2 0 16,-1-3 129-16,1 0-129 15,-4 1-129-15,1-3 0 16,-2 1 0-16,2 4 0 16,0-4 129-16,-1 2-129 15,1 0 0-15,2 0 0 16,-4 1 129-16,2 0-129 15,-3 2 0-15,2-4 0 0,-5 3 0 16,2-3 0-16,-1 3 0 16,-1 1 0-1,4-1 0-15,-4-2 0 16,3 2 0-16,-2 1 0 0,-1 0 0 15,1 0 0-15,-4 0 0 16,-1 0 0-16,0 0 129 16,-1 0-258-1,-1 0 258-15,-1 0-129 0,-1 0 0 16,2 0 0-16,-2-2 0 15,2 2 0-15,2 0 0 16,-1 0 129-16,-1 2-258 16,5 4 129-16,-4-1 0 15,2 3 0-15,-2-3 0 16,1 0 0-16,-3-2 129 15,3-2-129-15,-3-1 0 16,-1 0 0-16,-1-5 0 0,2-2 129 16,0 1-129-16,-3-1 0 15,1 4 0-15,-3-1 0 16,-1 1 0-16,2 3 0 15,-2 0 0-15,0 0 0 16,1 0 0-16,-1 0 129 16,-16 0-129-16,23 6 0 15,-23-6 0-15,25 1 0 16,-25-1 0-16,30 0 0 15,-30 0 0-15,28 0 129 16,-9 0-129-16,1 0 0 16,1 0 0-16,-3 0 0 15,-1 1 0-15,1 1 129 0,-2 0-129 16,-16-2 0-16,31 0 0 15,-31 0 0-15,23 0 0 16,-23 0 0-16,23-4 0 16,-23 4 0-16,19-6 0 15,-19 6 0-15,16-6 0 16,-16 6 0-16,20-1 0 15,-20 1 0-15,21-2 0 16,-21 2 0-16,28 0 0 16,-12 0 0-16,-1 0 0 15,1 0 0-15,2 0 0 16,1 0 129-16,-2 2-129 15,3-1 0-15,-4-1 0 0,1 0 0 16,0 0 0-16,0 0 0 16,-2 0 0-1,-15 0 0-15,26-7 0 16,-26 7 0-16,19-7 0 0,-19 7 0 15,17-4 0-15,-17 4-129 16,0 0 129-16,0 0-129 16,0 0-129-16,0 0-258 15,0 0-1419-15,0 0-3096 16,0 0-129-16,-15-6-258 15,15 6-387-15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17:53.6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98DF59-2303-47BD-8FFB-5615B8ED86A7}" emma:medium="tactile" emma:mode="ink">
          <msink:context xmlns:msink="http://schemas.microsoft.com/ink/2010/main" type="writingRegion" rotatedBoundingBox="26785,12108 26800,12108 26800,12123 26785,12123"/>
        </emma:interpretation>
      </emma:emma>
    </inkml:annotationXML>
    <inkml:traceGroup>
      <inkml:annotationXML>
        <emma:emma xmlns:emma="http://www.w3.org/2003/04/emma" version="1.0">
          <emma:interpretation id="{B861E4EB-2A40-4A1C-A1DC-5CF339B69FF2}" emma:medium="tactile" emma:mode="ink">
            <msink:context xmlns:msink="http://schemas.microsoft.com/ink/2010/main" type="paragraph" rotatedBoundingBox="26785,12108 26800,12108 26800,12123 26785,12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41DEEE-CB7A-4D90-BF24-26859590E243}" emma:medium="tactile" emma:mode="ink">
              <msink:context xmlns:msink="http://schemas.microsoft.com/ink/2010/main" type="line" rotatedBoundingBox="26785,12108 26800,12108 26800,12123 26785,12123"/>
            </emma:interpretation>
          </emma:emma>
        </inkml:annotationXML>
        <inkml:traceGroup>
          <inkml:annotationXML>
            <emma:emma xmlns:emma="http://www.w3.org/2003/04/emma" version="1.0">
              <emma:interpretation id="{961692E0-6468-495C-BD58-AB894224C102}" emma:medium="tactile" emma:mode="ink">
                <msink:context xmlns:msink="http://schemas.microsoft.com/ink/2010/main" type="inkWord" rotatedBoundingBox="26785,12108 26800,12108 26800,12123 26785,12123"/>
              </emma:interpretation>
            </emma:emma>
          </inkml:annotationXML>
          <inkml:trace contextRef="#ctx0" brushRef="#br0">0 0 0 0</inkml:trace>
        </inkml:traceGroup>
      </inkml:traceGroup>
    </inkml:traceGroup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8.2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 58 1161 0,'0'0'1806'0,"0"0"-129"16,0 0 129-16,0 0 0 15,0 15-516-15,0-15 129 16,0 0-129-16,0 25-129 15,0-25 0-15,0 0-129 16,0 0-129-16,6 19-258 16,-6-19-129-16,16 10-129 15,-16-10 258-15,25 5-387 16,-10-5 129-16,7 2-129 15,-2-2 129-15,5 4-129 16,-1-4 129-16,7 0-129 0,-2 0 129 16,6 0-258-16,-2 0 129 15,6 0 129-15,0 0-258 16,6 0 129-16,-2-4-129 15,7 3 0-15,0-1 0 16,1-2 129-16,4-2-258 16,2 2 258-16,-4-3-258 15,4 0 258-15,-1 0-258 16,2-1 129-16,-7-1 0 15,7 4-129-15,-6 0 129 16,0 1-129-16,-4 3 129 16,0 1-129-16,-1 0 129 0,-2 0-129 15,-4 0 129-15,-1 0-129 16,0 4 258-16,-1 0-258 15,4-2 129-15,-3 3-129 16,1-3 129-16,3 2 0 16,0-1 0-16,3 2 0 15,-1-2 0-15,0-1-129 16,-4-1 129-16,4 3 0 15,-4-4-129-15,4 0 129 16,-5 0-129-16,0-5 129 16,-2 0-129-16,0 0 0 15,2 2 0-15,1-1 0 16,-3 2 0-16,3-3 0 0,-3 4 0 15,1 1 0-15,0 0 0 16,1 0 129 0,-4 0-129-16,-2 0 0 15,2 1 0-15,1-1 0 0,0 0 0 16,-1 0 0-16,4 0 129 15,0 0-129-15,0 0 0 16,5-2 0-16,-2-2 129 16,-1 0-129-16,2 1 0 15,-5-1 0-15,-2 2 0 16,-4 2 129-16,3-4-129 15,-6 3 0-15,0 1 0 16,-5 0 0-16,-1 0 0 16,2 0 0-16,-2 0 0 15,3 1 0-15,-2 5 0 16,1-2 0-16,-2-3 0 15,1-1 0-15,2 2 0 0,-5-2 0 16,4 0 0-16,-6-2 0 16,-2-3 0-16,1-1 0 15,2 1 0-15,-6 0 129 16,2 2-129-16,1-2 0 15,0 1 0-15,-1 2 0 16,0 2 0-16,-1-5 0 16,-1 4 0-16,2-3 0 15,1 1 0-15,-1-1 0 16,0 1 0-16,-1 1 0 15,-1 0 129-15,1 2-258 16,2-3 258-16,0 3-129 16,-2 0-129-16,1 0 129 0,1 0 129 15,2 0-258-15,-2 3 129 16,2-3 0-16,-4 2 129 15,1 0-258-15,-2-2 258 16,2 0-129-16,-18 0 0 16,29 3 0-16,-29-3 0 15,28 3 0-15,-28-3 0 16,28 4 0-16,-28-4 0 15,25 5 0-15,-25-5 0 16,26 5 0-16,-26-5 0 16,22 2 0-16,-22-2 0 15,23 0 0-15,-23 0 0 16,20 0 0-16,-20 0 0 0,21 0 0 15,-21 0 129-15,25-2-129 16,-25 2-129 0,25-3 258-16,-25 3-258 15,28 0 129-15,-11 0 0 0,1 0 0 16,0 0 0-16,2 3 0 15,2-3 0-15,3 4 0 16,-1-2-129-16,2 3 129 16,1-2 0-16,1 1 0 15,0 1 0-15,-3 3 0 16,1-1 0-16,2 0 0 15,-2-4 0-15,-1 3 0 16,-1-1 0-16,-3 1-129 16,-7-2 129-16,-14-4-129 15,24 2-258-15,-24-2-258 16,0 0-1032-16,-9 0-2064 15,9 0-1548-15,-34 0-258 0,15 0-387 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9:25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-3723 3945 1032 0,'0'0'1161'15,"0"0"-258"-15,0 0-129 0,0 0-387 16,0 0 129-16,0 0 0 16,0 0 129-16,0 0 129 15,0 0 129 1,0 0 0-16,4 11-129 0,-4-11 258 15,0 0-258-15,0 0 129 16,25 22 0-16,-25-22-258 16,24 13 129-16,-8-8 0 15,6 4-129-15,2-6 129 16,5 7-129-16,-4-10-129 15,10 7-129 1,-2-7 258-16,5 1-387 0,-3-1 129 16,5 0-129-16,-3-1 0 0,2-2 0 15,1-4 0-15,0 7-129 16,-3-7 0-16,2 7 129 15,-5-4-129 1,3 4 0-16,-5 0 0 0,1 0-129 16,-1 0 258-16,-1 5-129 15,4-3 129-15,-1 5-129 16,-3-4 0-16,4 2 129 15,-5-3-129-15,3 2 129 16,-2-3-258-16,2 1 129 16,-5 2 0-16,1 1 0 15,0-3-129-15,1 4 129 16,-1-2 0-16,4 1 0 15,-4-3 0-15,2 2 0 16,0-4 0-16,-2 0 0 16,-1 0 0-16,3 0 258 15,-2 0-387-15,4 0 129 0,-2-4 0 16,0 0-129-16,-2 1 129 15,5-3-129-15,-2 0 129 16,4-3-129-16,-6-1 129 16,3 3 0-16,1-1-129 15,-2-1 0-15,2-1 129 16,-2 0-129-16,0-1 0 15,1 4 129-15,4 1-129 16,-2-2 0-16,2-2 0 16,1 5 129-16,-1 0-129 15,1 4 0-15,-1-1 129 16,1-2-129-16,-7 2 0 0,1 2 129 15,-1 0-129-15,3 0 129 16,-3 0-129-16,0 0 0 16,2 0 0-16,-3 0 129 15,2 1-129 1,1 0 0-16,-1-1 0 0,-1 0 129 15,3 0-129-15,-2 0 0 16,2 0 0-16,1 0 0 16,-1 3 0-16,0-3 0 15,-2 0 0-15,0 1 129 16,-2-1-129-16,-1 0 0 15,-1 0 0-15,-1 0 0 16,-4 0 0-16,1 0 129 0,-4-4-129 16,4 3 0-16,-4 1 0 15,3-1 0 1,-4 1 0-16,0 0 0 15,-3 0 129-15,0 0-129 0,0 0 0 16,-16 0 0-16,24 0 0 16,-24 0 0-16,28 6 0 15,-12-4 0-15,-1-1 0 16,4 3 0-16,0 0 0 15,1-2 0-15,0 5 0 16,-3-7-129-16,2 6-129 16,-19-6-1806-16,21 0-2838 15,-21 0-516-15,0 0-258 0,0 0-387 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5:58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-4714-3839 1032 0,'0'0'1677'0,"0"0"-129"16,0 0-129-16,0 0-129 16,0 0 0-16,0 0 0 15,0 0 129-15,0 0-258 16,0 0 129-16,4-17-129 15,-4 17 0-15,0 0-129 16,0 0-258-16,0 0-129 16,0 0 0-16,0 0-129 0,24-9-129 15,-24 9 0-15,16 0 0 16,-16 0 0-16,32 0 0 15,-14 0 0 1,7 9 0-16,4-3 0 0,11 5 0 16,3-4-129-16,8 2 0 15,2-4 0-15,7-1 0 16,2-4-129-16,6 2 129 15,-2-2-129-15,5-3 129 16,-8-7-129-16,0 4 0 16,-3-2-129-16,-1 0 129 15,-3 1-129-15,0 1 0 0,-9 0 0 16,-1 1 0-16,-2-2 129 15,-3-1-129 1,-4 4 0-16,-2-6 0 16,-6 0 0-16,1 2 129 15,-7 1-129-15,1-1 0 0,-5 2 0 16,0 3 0-16,-4 0 0 15,-15 3 0-15,26-1 0 16,-26 1 129-16,18 0-129 16,-18 0 0-16,0 0 129 15,15-2-129-15,-15 2 129 16,0 0-129-16,0 0 129 15,0 0-129-15,0 0 129 16,0 0 0-16,0 0-129 16,0 0 129-16,0 0-129 15,-5-17 129-15,5 17-129 16,0 0 0-16,0 0 129 0,0 0-129 15,0 0 0-15,0 0 129 16,0 0-129-16,0 0 0 16,0 0 0-16,-15-26 129 15,15 6-129-15,0-1 0 16,0-11 0-16,0-5 0 15,0-2 0-15,0-5 0 16,3-1 0-16,0-7 129 16,-3-4-258-16,0 2 129 15,0-4-129-15,0-1 129 16,0-1 0-16,0 1-129 15,0 0 129-15,0 10-129 16,3 5 129-16,5 5 0 0,0 6 0 16,1 8 0-16,0 6-129 15,-9 19 258-15,18-24-129 16,-18 24 0-16,13-17-129 15,-13 17 129-15,0 0 0 16,16-15 0-16,-16 15 0 16,0 0 0-16,0 0 0 15,0 0 0-15,0 0 0 16,0 0 0-16,15-3 0 15,-15 3 0-15,0 0 129 16,0 0-129-16,18 0 0 16,-18 0 0-16,0 0 0 15,20-2 0-15,-20 2 0 0,19-5 129 16,-19 5-129-16,25-1 0 15,-10 1 0 1,1 0-129-16,5 0 129 16,1 3 0-16,4 4 0 0,2-4 0 15,8 5 0-15,-1-3 0 16,6-3 0-16,0 5 129 15,2-4-129-15,4 0 0 16,0-3 0-16,1 0 0 16,1 0 129-16,0 0-129 15,-2-3 0-15,3 0 0 16,1-5 0-16,-1 4 0 15,0-2 0-15,0 5 129 16,-1-4-129-16,-1 5 0 16,1 0 0-16,-2 0 0 15,-3 5 0-15,-3 2-129 16,-3 1 129-16,-1-1 0 0,-5 2 0 15,1-4 0-15,-1 3 0 16,-4-3 0-16,0-3 0 16,-2-2 0-16,-2 0 0 15,-2 0 129-15,2 0-129 16,-4 0 0-16,-2 0-129 15,-3 0 129-15,-15 0 0 16,26 0 0-16,-26 0 0 16,22 0 0-16,-22 0 0 15,0 0 0-15,22 0 0 16,-22 0 0-16,0 0 0 15,0 0 0-15,16 0 0 16,-16 0 0-16,0 0 0 0,0 0 0 16,18-5 0-16,-18 5 0 15,0 0 0-15,0 0 0 16,0 0 0-16,0 0 129 15,16-3-129-15,-16 3 0 16,0 0 0-16,0 0 0 16,0 0 0-16,0 11 0 15,0-11 0-15,0 25 0 16,0-9 0-16,0 7 0 15,0 2 0-15,0 3 0 16,0 5 0-16,-4 2 0 16,2 6 0-16,-1 2 129 0,-4 3 0 15,0 1 0-15,2-1-129 16,-2-2 129-16,-1-3 0 15,3-3-129 1,-3-7 129-16,5 1-258 0,-1-5 129 16,2 0 0-16,1-2 0 15,-1-1 0-15,1-2 0 16,1 2 129-16,0-1-129 15,0-5 0-15,0-4 0 16,0 3 0-16,-3-3 0 16,3-14 129-16,0 26-129 15,0-26 0-15,0 19 0 16,0-19 0-16,0 20 0 0,0-20 0 15,0 0 0 1,4 17 0-16,-4-17 129 16,0 0-129-16,0 0 0 15,0 0 0-15,0 0 0 0,0 0 129 16,0 0-129-16,0 0 0 15,0 0 0-15,0 0 129 16,0 0-129-16,0 0 0 16,0 0 0-16,0 0 0 15,0 0 0-15,0 0 0 16,0 0 0-16,6 16 0 15,-6-16 0-15,0 0 0 16,0 0 0-16,0 0 0 16,22 20 0-16,-22-20 0 15,24 21 0-15,-6-12 0 16,2 2 0-16,8-1 129 15,2 0-129-15,2 0 0 0,2-2 0 16,4-2 0-16,0-2 0 16,2 0 0-16,0-2 0 15,-2-1 0-15,2-1 0 16,-2 0 0-16,6 0 0 15,-1-3 0-15,1-5 0 16,-3 5 0-16,4 1 0 16,3 1 0-16,0-2 0 15,2 3 0-15,-3 0 129 16,0 0-258-16,-3 6 129 15,2 1 0-15,-2-1 0 16,-9-3 0-16,1 2 0 16,-1 2 0-16,-3-2 0 0,-2 2 0 15,2-3 0-15,-4 3 0 16,4-2 0-16,-1 1 0 15,6 0 0 1,-3-1 0-16,3-2 0 0,-1-3 0 16,1 4 0-16,1-4 0 15,-4 3 0-15,0-3 0 16,-3 0 0-16,-3 0 0 15,-3 0 0-15,-2 3 0 16,-4-3 0-16,-4 0 0 16,-15 0 0-16,24 0 0 15,-24 0 0-15,0 0 0 16,0 0 0-16,0 0 0 0,0 0 0 15,0 0 0 1,11-14 0-16,-11 14 129 16,0-39-129-16,0 9 0 15,0-7 0-15,0-5 0 0,0-2 0 16,2-5 0-16,4-3 0 15,-2-4 0-15,2 1-129 16,3 0 129-16,-3-2-129 16,1 0 0-16,1-2 129 15,-4 1-129-15,2 3 0 16,-3 9 0-16,1 1 129 15,-2 6-129-15,-2 9 129 16,0 6 0-16,0 3 0 16,0 21 0-16,0-20 0 15,0 20 0-15,0 0 0 16,0-16 0-16,0 16 0 15,0 0 0-15,0 0-129 0,0-23 129 16,0 23 0-16,3-14 0 16,-3 14 0-16,0 0 0 15,11-17 0-15,-11 17 0 16,0 0 0-16,0 0 0 15,0 0 0-15,18-5 0 16,-18 5 0-16,0 0 0 16,16-2 0-16,-16 2-129 15,19 0 129-15,-1 0 0 16,1 0 0-16,2 0-129 15,5 0 258-15,4 0-129 16,2 2-129-16,0 3 129 0,5 1 0 16,-2-1 0-16,2-2 0 15,1 0 0-15,2-2 0 16,0-1 0-16,-1 0 0 15,6-1 0-15,-1-6 0 16,3 1 0-16,0 1 0 16,1-1 0-16,1 1 0 15,1 3 0-15,1-6 0 16,-5 3 0-16,1 1 0 15,-3-1 0-15,-4 0 0 16,1 4 0-16,-3-5-129 16,-5 6 129-16,-3 0 0 15,-6 0 0-15,0 0 0 0,-8 0 0 16,0 0 0-16,-16 0 0 15,16 0 0 1,-16 0 0-16,0 0 0 16,0 0 0-16,15 0 0 0,-15 0 0 15,0 0 0-15,0 0 0 16,0 0 0-16,0 0 0 15,0 0 0-15,0 0 0 16,0 0 0-16,0 0 0 16,0 0 0-16,0 0 0 15,0 0 0-15,0 0 0 16,0 0 0-16,0 0 0 15,16 7 0-15,-16-7 0 16,0 0 0-16,7 16 0 16,-7-16 0-16,0 0 0 15,9 20 0-15,-9-20 0 16,2 26 0-16,-2-10 0 0,0 3 0 15,0 2 129-15,-5 2-258 16,1 6 258-16,-1 5-129 16,1 4 0-16,1 6 129 15,-3 1 0-15,0 6 0 16,3-1 0-16,-1 4 0 15,-1 0-129-15,1-3 129 16,0-7-129-16,-1-2 0 16,1-2 0-16,1-7 0 15,0-5 0-15,1-5 0 16,-2 0 0-16,3-6 129 15,1-1-129-15,0-16-129 16,0 21 129-16,0-21 0 0,0 0 0 16,0 18 129-16,0-18-129 15,0 0 0-15,0 0-129 16,0 0 258-16,0 23-129 15,0-23 0-15,0 0 0 16,0 23 0-16,0-23 0 16,0 17 0-16,0-17 0 15,-2 22 0-15,2-22 0 16,0 0 0-16,0 18 0 15,0-18 0-15,0 0 0 16,0 0 0-16,0 0 0 16,0 17 0-16,0-17 0 15,0 0 0-15,0 0 0 0,0 0 0 16,0 14 0-16,0-14 0 15,0 0 129 1,0 0-129-16,0 0 0 16,10 17 0-16,-10-17 0 0,20 10 0 15,-20-10 0-15,30 14 0 16,-9-3 0-16,3 0 0 15,3-1 0-15,4-5 0 16,6 3 129-16,-2-8-129 16,8 1 0-16,1-1 0 15,8 0 0-15,1-5 129 16,1-1-129-16,-1 3-129 0,1 0 258 15,-4 2-129 1,-1-5 0-16,-3 5 0 16,-10 1 0-16,-3 0 0 15,-5-3 129-15,-6 2-129 16,-3-3 0-16,-2-1 0 0,0 3 0 15,-17 2 0-15,25-6 0 16,-25 6 0-16,23-5 0 16,-23 5 0-16,19 0 0 15,-19 0 0-15,18 0 0 16,-18 0 0-16,15 4 0 15,-15-4 0-15,0 0 0 16,0 0 0-16,17 7 0 16,-17-7 0-16,0 0 0 15,0 0 0-15,0 0 0 16,0 0 129-16,0 0-258 15,0 0 129-15,0 0 0 0,0 0 0 16,16-2 0-16,-16 2-129 16,15-5 129-16,-15 5 0 15,0 0-129-15,21-5 129 16,-21 5 0-16,0 0 0 15,0 0 0-15,0 0 0 16,14-18 0-16,-12 4 0 16,-1-3 0-16,1-9 0 15,1-5 0-15,0-8-129 16,0-2 129-16,3-2 0 15,-2-4 0-15,0-1 0 16,1 1 0-16,-1-1-129 16,2 1 129-16,3-2-129 0,-3-3 0 15,3-4 0-15,-1-3 0 16,3 0 0-16,-1 0 0 15,2 1 129 1,2 3-258-16,-3 10 258 0,-1 7 0 16,0 5 0-16,-4 11 0 15,-6 22 0-15,12-26 0 16,-12 26 0-16,0 0-129 15,0 0 258-15,1-18-129 16,-1 18 0-16,0-15 0 16,0 15 0-16,0-21 0 15,0 21 0-15,-1-21 0 16,1 21 0-16,0 0 0 0,0-16 0 15,0 16 0 1,0 0 0-16,0 0 129 16,0 0-129-16,0 0 0 15,0 0 129-15,0 0-129 0,0 0 0 16,0 0 129-16,0 0-129 15,0 0 0-15,0 0 0 16,0-15 0-16,0 15 0 16,0 0 0-16,0 0 0 15,0 0 0-15,12-3 0 16,-12 3-129-16,23 3 129 15,-4 2 0-15,6 0 0 16,3 2 0-16,3 1 0 16,7-1 0-16,2 5-129 15,6-4 129-15,4 0 0 16,0 1 0-16,0-3 0 15,4-2 0-15,1 3 0 0,-2-5 0 16,0 0 0-16,-2 1 0 16,-2-3 0-16,-1 2 0 15,-1 0 0-15,-3 1 0 16,-3 1 0-16,-1 0-129 15,-5-1 129-15,-4-1 0 16,-1-1 0-16,-8-1 0 16,-2 0-129-16,-2 0 129 15,-18 0 0-15,28-10 129 16,-28 10-129-16,19-11-129 15,-19 11 129-15,0 0 129 16,18-10-129-16,-18 10 0 16,0 0 0-16,0 0-129 0,19-5 129 15,-19 5 0-15,0 0 0 16,19 0 0-16,-19 0 0 15,0 0 0 1,21-9 0-16,-21 9 0 0,0 0 0 16,16 0-129-16,-16 0 129 15,0 0 0-15,0 0 0 16,0 0 0-16,0 0 0 15,0 0 0-15,0 0 0 16,3 11 0-16,-3-11 129 16,1 17-129-16,-1-17 0 15,0 26 0-15,0-7-129 0,0 4 129 16,0 2 0-16,0 6 0 15,0 3 0 1,-3 6 0-16,-3 1 0 16,3 7 129-16,2 0 0 15,-4 4 0-15,3-3-129 0,2 5 129 16,-2-10 0-16,-1-2 0 15,3-8 0-15,0-1-129 16,-3-12 129-16,3 0 0 16,-1-4 0-16,1-17 0 15,0 25 0-15,0-25 0 16,0 24 0-16,0-24 0 15,-3 23-129-15,3-23 129 16,0 25 0-16,0-25 0 16,0 20-129-16,0-20 129 15,0 0 0-15,0 17-129 16,0-17 0-16,0 0 0 0,0 0 129 15,0 0-129-15,0 0 0 16,0 15 0-16,0-15 0 16,0 0 0-16,0 0 0 15,0 0 0-15,0 0 129 16,0 0-129-16,0 0 0 15,0 0 0-15,0 0 0 16,0 0 0-16,0 0 0 16,-15 7 0-16,15-7-129 15,0 0 129-15,-6 17 0 16,6-17 0-16,-7 14 0 15,7-14 0-15,-9 21 0 16,9-21 0-16,-7 16 0 0,7-16-129 16,-6 19 129-16,6-19 0 15,-6 19 0-15,6-19 0 16,0 0 0-16,-5 19 0 15,5-19 0-15,0 0 0 16,0 0 0-16,0 0-129 16,0 0 129-16,0 0 0 15,0 0 0-15,0 0 0 16,0 0 0-16,0 0 0 15,0 0 0-15,0 0 0 16,0 0 0-16,0 0 0 16,0 0 129-16,0 0-258 15,0 0 129-15,0 16 0 0,0-16 0 16,0 0 0-16,14 4 0 15,-14-4-129 1,19 1 129-16,-19-1 0 16,28 7 0-16,-14-5-129 0,6 2 129 15,3-4 0-15,-1 0 0 16,5 2 0-16,-1-2 0 15,1-2 0-15,2-6 0 16,3 3 0-16,-1 3 0 16,0-2 0-16,3-1 0 15,-5 0-129-15,4 5 129 16,1 0 0-16,-2 0 0 15,-1 0 0-15,3 5 0 16,-5 0 0-16,-4 0 0 16,6-2 0-16,-8 0 0 15,-2 1 0-15,-3 2 0 16,-18-6 0-16,25 3 0 0,-25-3 0 15,16 2 0-15,-16-2 0 16,0 0 0-16,16 3 0 16,-16-3 0-16,19 0 0 15,-19 0 0-15,22 0-129 16,-22 0 129-16,28 0 0 15,-28 0 0-15,28-5-129 16,-28 5 129-16,27-9 0 16,-27 9 0-16,20-4 0 15,-20 4 0-15,19-3 0 16,-19 3 0-16,16 0 0 15,-16 0 0-15,0 0 0 16,15 0 0-16,-15 0 0 0,0 0-129 16,0 0 258-16,0 0-129 15,0 0-129-15,0 0 129 16,16 0 0-16,-16 0 0 15,0 0 0-15,0 0 0 16,0 0 0-16,0 0 0 16,0 0 0-16,0 0 0 15,0 0 0-15,0 0 0 16,19 0 0-16,-19 0 0 15,0 0 0-15,0 0 0 16,0 0-129-16,18 0 129 16,-18 0 0-16,0 0-129 0,0 0 258 15,19 9-258-15,-19-9 129 16,0 0 129-16,21 0-129 15,-21 0 0 1,15 0 0-16,-15 0 0 16,0 0 0-16,19-2 0 0,-19 2 0 15,0 0 0-15,19 0 0 16,-19 0-129-16,0 0 129 15,16 0-129-15,-16 0 0 16,0 0-258-16,0 0-129 16,0 0-774-16,0 0-3999 15,0 0-129-15,-7-11-258 16,-2-6-387-16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6:07.2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10004 1129 258 0,'0'0'1548'16,"0"0"129"-16,0 0 0 16,0 0 129-16,0 0-258 0,0-17 129 15,0 17-129-15,0 0-258 16,0 0-129-16,0 0 0 15,-6-17-387-15,0-3 129 16,6 5-258-16,0-14-129 16,2-3 0-16,-2-9-129 15,9 1-129-15,-6-7 129 16,5 1-129-16,0-3 0 15,-1 2 0-15,1 0-129 16,-3 0 129-16,0-4-258 16,-1 3 129-16,-1-1-258 15,-1 1 258-15,-1 0-258 0,2 10 129 16,0-3 129-16,0 6-258 15,3 6 258-15,-3 3-129 16,1 5 0 0,4 2 0-16,-3 2 129 15,3-2-129-15,-5 1 0 0,4 1 129 16,-4-1 0-16,6 0-129 15,-3-1 129-15,-3 2 0 16,-3 17 129-16,8-22-258 16,-8 22 129-16,0 0-129 15,0 0 129-15,0 0-129 16,0 0 129-16,0 0-129 15,0 0 0-15,15 0 129 0,-15 0-129 16,0 0 0 0,0 0 0-16,13 12 0 15,-13-12 0-15,0 0 0 16,18 7 129-16,-18-7-129 0,21 0 129 15,-7 0-129-15,5-2 129 16,5 0-129-16,4-2 129 16,4 1-129-16,4-2 129 15,6 5-129-15,4 0 129 16,2 0-129-16,2 7 129 15,5-3-129-15,2 1 0 16,2 0 129-16,1 1-129 16,3-2 0-16,-1-4 0 15,4 0 0-15,4-2 0 16,-3-2 0-16,1 0 0 15,-2-5 0-15,-1-2 0 16,-5 7 0-16,-3-1 0 0,-7 0 0 16,-5 2 0-16,-7-1 0 15,-9 0 0-15,-5 4 0 16,-5 0 0-16,-3 0 0 15,-16 0 0-15,18 0 0 16,-18 0 0-16,0 0 0 16,0 0 0-16,0 0 0 15,0 0 0-15,0 0 0 16,0 0 0-16,0 0 129 15,0 0-258-15,0 0 258 16,0 0-129-16,0 0 0 16,0 0 0-16,3 14 0 15,-3-14 0-15,0 0 0 0,0 0 0 16,0 19-129-16,0-19 129 15,0 20 0-15,0-20 0 16,0 30 0 0,0-9 0-16,0 7 0 0,0 3 0 15,0 10 0-15,0 0 0 16,0 6 0-16,0 5 129 15,0 3 0-15,-2 3 0 16,2 0 0-16,-1 1 0 16,-4 0 0-16,4-5 0 15,-2-5-129-15,1-5 258 16,-2-4-258-16,4-8 0 15,-2-6 0-15,2-1 0 0,0-4 129 16,0 1-129 0,3-5 0-16,0 3 0 15,0 0 0-15,-1-1 0 16,-1 4 0-16,-1-6 0 0,2 0 0 15,-2 1 0-15,0-18 0 16,0 23 129-16,0-23-129 16,3 14 0-16,-3-14 129 15,0 0-129-15,0 0 0 16,0 0 0-16,14 4 0 15,-14-4 0-15,0 0 0 16,19 0 129-16,-19 0-129 16,0 0 0-16,24-7 0 15,-24 7 0-15,16-7 0 16,-16 7 0-16,19-6 0 15,-19 6 0-15,27-8 0 16,-27 8 0-16,31-3 0 0,-9 3 0 16,0 0 0-16,4 1 0 15,-1 7 0-15,2 1 0 16,2 0 129-16,1 2-129 15,5 0 0-15,-6-1 0 16,8-1 0-16,-2-5 0 16,8-3 129-16,4-1-129 15,-1 0 0-15,8 0 0 16,2-9 0-16,3 2 0 15,1-5 0-15,-1 2 129 16,1-1-129-16,-4 1 0 16,-3-1 0-16,-3 1 0 0,-6 0 0 15,-4-1 0-15,-2 2 0 16,-4 1 0-16,0 1 0 15,-5 0 0-15,-1 0 0 16,-4 3 0 0,-1-2 0-16,-2 2 0 0,-2 4 0 15,-19 0 129-15,25-3-129 16,-25 3 0-16,22-2 0 15,-22 2 0-15,16 0 0 16,-16 0 0-16,0 0 0 16,19 0 0-16,-19 0 0 15,0 0 0-15,0 0 0 16,18 0 129-16,-18 0-258 0,0 0 129 15,0 0 0-15,0 0 0 16,0 0 0 0,0 0 0-16,0 0 0 15,0 0 0-15,0 0 0 0,0 0 0 16,0 0 0-16,0 0 0 15,4 20 0-15,-4-20-129 16,0 19 129-16,0-19 0 16,2 15 0-16,-2-15-129 15,6 14 129-15,-6-14-129 16,0 0-516-16,11 34-1161 15,-11-34-3096-15,0 0-258 16,-11 10-258-16,11-10-387 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9:48.2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-283-307 129 0,'0'0'2580'0,"0"0"-129"16,0 0 0-16,0 0-516 16,0 0-258-16,0 0-129 0,0 22-387 15,0-22-387-15,0 0 0 16,13 19-258-16,3-5 258 15,2 0-387-15,8 3 129 16,-5-3-258-16,10 0 0 16,-3 0 0-16,3-1-129 15,3-2 0-15,-4 0-258 16,3-2-387-16,-7-5-387 15,14 3-2193-15,-8 5-1419 16,-10-12-129-16,8 8-129 16</inkml:trace>
  <inkml:trace contextRef="#ctx0" brushRef="#br0" timeOffset="-1379.0789">948-1122 774 0,'0'0'1677'16,"0"0"129"-16,0 0-129 15,0 0-129-15,0 0-129 16,0 0-129-16,0 0-129 16,0 0 258-16,0 0-387 15,0 0 0-15,0 0 129 0,0 18 0 16,0-18-258-16,0 35-258 15,0-16 0-15,6 11-516 16,-2 2 387-16,8 8-645 16,1-1 129-16,0 1-258 15,8 5-129-15,-6-7-903 16,16 7-2322-16,-3 1-903 15,-5-11-387-15,2 2 129 16</inkml:trace>
  <inkml:trace contextRef="#ctx0" brushRef="#br0" timeOffset="-766.0439">213-758 645 0,'0'0'1032'16,"11"-18"387"-16,-11 18-129 15,9-20 258-15,-9 20 258 16,0 0-258-16,0 0 129 16,9-20-258-16,-9 20 129 0,0 0-258 15,15 21-387-15,-15-21 0 16,13 37-387-16,-4-15 0 15,5 9 0-15,3-3-258 16,3 1 0-16,1-1-258 16,4-7 0-16,4 3-645 15,-7-14-1161-15,5-3-2709 16,4 4 0-16,-11-11-387 15</inkml:trace>
  <inkml:trace contextRef="#ctx0" brushRef="#br0" timeOffset="382.0218">-526 461 1935 0,'-12'21'3870'0,"12"-21"-129"15,0 0-2064-15,0 0-516 16,0 0 258-16,25 19-129 16,-25-19-258-16,39 14-129 15,-17-9-258-15,9 6 129 16,-3-2-387-16,2 2-129 15,3 1 0-15,1-2-258 16,-1 0 0-16,1-3-387 0,3 9-1290 16,-8-4-2580-16,-8-12-387 15,6 8-258-15</inkml:trace>
  <inkml:trace contextRef="#ctx0" brushRef="#br0" timeOffset="885.0506">-621 1265 258 0,'-17'0'3354'16,"17"0"0"-16,-25 8-387 16,25-8-645-1,0 0-387-15,0 0-387 16,-19 3-129-16,19-3-516 0,0 0-129 15,21 5-258-15,-5-5-129 16,8 0-129-16,-2 0 0 16,9-5-129-16,-2 3-129 15,0-3-258-15,5 3-516 16,-9-8-1806-16,-6 2-2064 15,6 5 0-15,-25 3-516 16</inkml:trace>
  <inkml:trace contextRef="#ctx0" brushRef="#br0" timeOffset="1491.0852">-711 1802 3096 0,'-16'1'4386'16,"16"-1"0"-16,0 0-2451 15,0 0-516-15,0 0-129 16,16 0-258-16,2 0-387 16,11 0 129-16,-3 0-387 15,13 0-258-15,-1 0 0 16,3 4 0-16,-3-4 0 0,2 2-258 15,-5 2-258-15,-2-4-1032 16,-1-6-2967-16,-3 6-258 16,-8-5-258-1</inkml:trace>
  <inkml:trace contextRef="#ctx0" brushRef="#br0" timeOffset="1938.1108">-654 2452 3354 0,'-16'8'4257'0,"16"-8"-516"16,0 0-2838-16,0 0-129 16,0 0 129-16,0 0 0 15,0 0-129-15,18 12-258 16,-18-12 129-16,38 0-258 15,-17 3-129-15,4-1-258 16,1 3-387-16,-2-5-2193 16,-5 0-1806-16,10 3-387 15,-14-3 258-15</inkml:trace>
  <inkml:trace contextRef="#ctx0" brushRef="#br0" timeOffset="-3675.2103">1495-1148 1 0,'16'-3'3224'0,"-6"-16"-773"16,-10 19-387-16,11-29-387 0,-11 29-258 15,10-28-258-15,-10 28-129 16,9-28-129-16,-9 28-516 16,3-16 387-16,-3 16-258 15,0 0-129-15,0 0 258 16,0 0-258-16,0 0 0 15,0 0 0-15,0 0 258 16,0 0-387-16,16 14 258 16,-15 3-129-16,7 13 0 15,-2 1 129-15,2 14-258 16,1-3 0-16,0 6-129 15,1-2 129-15,2-1-387 16,-2-2 0-16,-4-14-645 0,8 7-1032 16,-14-13-2709-16,0-23-387 15,13 19-258-15</inkml:trace>
  <inkml:trace contextRef="#ctx0" brushRef="#br0" timeOffset="-84794.85">-485 3962 129 0,'0'0'516'15,"0"0"-258"-15,0 0-129 0,0 0 258 16,0 0-258-16,0 0 0 15,0 0 129-15,0 0 258 16,0 0-258-16,0 0 258 16,-8 8-129-16,8-8 129 15,0 0 0-15,0 0-129 16,0 0-129-16,0 0 129 15,-5 15-129-15,5-15-258 16,0 0 129-16,0 0 129 16,0 0-258-16,-15 17 129 15,15-17 129-15,0 0 0 16,0 0 258-16,0 0 0 15,0 0-129-15,0 0 258 0,-7 18 129 16,7-18-129-16,0 0 129 16,0 0 0-1,0 20 0-15,0-20-129 16,0 0 129-16,-6 18-258 0,6-18 129 15,0 16-129-15,0-16-129 16,0 0 129-16,2 22-258 16,-2-22 0-16,0 0 0 15,0 0 0-15,4 16 0 16,-4-16 129-16,0 0-258 15,0 0 0-15,0 0 129 16,0 0-258-16,0 0 129 0,0 0 0 16,0 18-129-1,0-18 129-15,0 0 0 16,0 0-129-16,0 0 129 15,0 0 0-15,0 0 0 16,0 0 0-16,0 0 0 0,0 0 0 16,0 0 0-16,0 0 0 15,0 0 0-15,0 0 0 16,0 0 0-16,0 0 0 15,0 0-129-15,0 0 129 16,0 0-129-16,0 0 0 16,0 0 0-16,0 0 0 15,0 0 0-15,0 0 0 16,0 0 0-16,0 0 0 15,0 0 0-15,0 0 0 16,0 0 0-16,0 0 0 16,0 0 0-16,0 0 0 0,0 0 0 15,0 0 0-15,0 0 0 16,0 0 0-16,0 0-129 15,0 0 129-15,0 0 0 16,0 0 0-16,0 0 0 16,0 0 0-16,0 0-129 15,0 0 129-15,0 0 0 16,0 0 0-16,0 0 129 15,0 16-129-15,0-16-129 16,0 0 129-16,0 0 0 16,0 0 0-16,0 0-129 15,0 0 129-15,2 18 0 16,-2-18-129-16,0 0 129 0,0 0 0 15,1 18 0-15,-1-18 129 16,0 0-258-16,2 16 129 16,-2-16 0-1,0 0 0-15,0 0 0 0,0 14 0 16,0-14 0-16,0 0 0 15,0 0 0-15,0 0 129 16,0 17-129-16,0-17 0 16,0 0 0-16,0 0 0 15,0 0 0-15,0 0 0 16,0 0 0-16,0 16 0 15,0-16 0-15,0 0 0 16,0 0 0-16,0 0 0 0,0 0 0 16,0 0 0-1,0 0 0-15,0 14 0 16,0-14 0-16,0 0 0 15,0 0 0-15,0 0 0 0,0 0 0 16,1 18 129-16,-1-18-129 16,0 0 0-16,0 0 0 15,0 17 0-15,0-17 0 16,0 0 0-16,1 16 0 15,-1-16-129-15,0 0 258 16,5 19-129-16,-5-19 0 16,0 0 0-16,3 16 0 15,-3-16 0-15,0 0 129 16,0 15-129-16,0-15 0 15,0 0 0-15,0 0 0 16,1 15 0-16,-1-15 0 16,0 0 0-16,0 0 129 0,3 19-129 15,-3-19 0-15,0 0 129 16,2 18-129-16,-2-18 129 15,0 0 0-15,0 0 0 16,1 18 129-16,-1-18-129 16,0 0-129-16,0 0 129 15,0 0-129-15,0 0 129 16,0 0 0-16,0 0-129 15,0 0 0-15,0 0 129 16,0 0-129-16,0 0 129 16,0 0-129-16,0 0 129 15,0 0-129-15,0 16 129 16,0-16-129-16,0 0 0 0,0 0 0 15,0 0 0-15,0 18 0 16,0-18 0-16,0 0 0 16,2 14 0-1,-2-14 0-15,0 0 0 0,6 16 0 16,-6-16 0-16,0 0 0 15,0 0 0-15,1 16 0 16,-1-16 0-16,0 0 0 16,0 0 0-16,0 0 0 15,1 17 129-15,-1-17-129 16,0 0 0-16,0 0 0 15,0 0 0-15,0 0 0 0,0 0 0 16,0 0 0-16,3 16 0 16,-3-16 0-1,0 0 0-15,0 0 0 16,0 0 0-16,0 0 0 0,0 0 0 15,0 0 129-15,0 0-129 16,0 0 0-16,0 0 0 16,0 0 0-16,0 0 129 15,0 0-129-15,0 0 129 16,0 0-129-16,0 0 0 15,-8 2 0-15,8-2 129 16,0 0-129-16,-21 0 0 16,21 0 0-16,-18 6-129 15,18-6 129-15,-20 9 0 16,20-9 0-16,-25 14 0 15,25-14 0-15,-28 14-129 16,28-14 129-16,-30 14 0 0,30-14 0 16,-29 17 0-16,29-17 0 15,-26 15 0-15,26-15 0 16,-28 15 0-16,28-15 0 15,-25 14-129-15,25-14 129 16,-21 14 0-16,21-14 0 16,0 0 0-16,-21 14 0 15,21-14 0-15,0 0 129 16,0 0-129-16,0 0 0 15,0 0 0-15,-14 12 0 16,14-12 0-16,0 0 0 16,0 0 0-16,0 0 0 15,0 0-129-15,0 0 129 0,-9 18 0 16,9-18 0-16,0 0 0 15,0 17 0-15,0-17 0 16,0 25 0-16,1-8 0 16,2-2 0-16,2 1 0 15,-2 1 0-15,0 5 0 16,1 4 129-16,-1-2-258 15,-2 2 258-15,2-2-258 16,0 4 258-16,-1-2-129 16,-1 4 0-16,1-6 0 15,-1-2 0-15,-1 0 129 16,0 0-129-16,0-1 0 15,0-1 129-15,0-2-129 0,0 1 0 16,0-2 129-16,0 2-129 16,0-2 0-1,-1 4 0-15,-1-7 0 16,2-14 0-16,-1 24 0 0,1-24 129 15,-5 27-129-15,5-27 0 16,0 18 0-16,0-18 0 16,-1 18 0-16,1-18 0 15,-2 24 129-15,2-24-129 16,0 23 0-16,0-23 0 15,0 22 0-15,0-22 0 16,0 19 0-16,0-19 0 16,0 0 0-16,0 14 129 15,0-14-129-15,0 0 0 16,0 0 129-16,0 0-129 15,0 0 0-15,0 0 129 16,0 0 129-16,0 0-258 0,0 0 0 16,0 0 129-16,-11 0-129 15,11 0 0-15,-17-1 0 16,17 1 0-16,-19-1 0 15,19 1 0-15,-22 0 0 16,22 0 0-16,-25 2 0 16,25-2 0-16,-29 11 0 15,29-11 0-15,-30 13 0 16,16-9 0-16,-2 3-129 15,-1-1 129-15,1-2 0 16,0 1 0-16,0 0 0 16,0-1 0-16,-1 2 0 15,17-6 0-15,-27 14 0 0,27-14 0 16,-24 10 0-16,24-10 0 15,-19 9 0-15,19-9 0 16,-16 5 0-16,16-5-258 16,0 0 258-16,-16 7 0 15,16-7 0-15,0 0 0 16,-5 16 0-16,5-16 0 15,0 17 0-15,0-17 0 16,0 26 0-16,2-11 0 16,1 3 0-16,1 0 0 15,-1 3 0-15,-2 3 0 16,1 0 0-16,1 0 0 0,-3 4 0 15,0-2 0-15,0 3 0 16,0 1 0-16,0 1 0 16,-3 2 0-1,1 0 0-15,1-2 0 0,-1 3 0 16,1 0 0-16,-2-4 0 15,3 1 0-15,-1-3 0 16,-1 1 0-16,1-2 258 16,-1 1-516-16,-2 0 516 15,2-9-516-15,-2 5 258 16,1-7 0-16,3-17 0 15,-3 28 258-15,3-28-258 16,-4 18 0-16,4-18 0 0,0 0 0 16,0 0 129-1,0 0-129-15,0 0 0 16,0 0 0-16,0 0 0 15,-3 14 0-15,3-14 0 0,0 0 0 16,0 0 0-16,0 0 0 16,0 0 0-16,0 0 0 15,0 0 0-15,-20 8 0 16,20-8-129-16,0 0 129 15,-20 2 0-15,20-2 0 16,-19 6 0-16,19-6 0 16,-22 8 0-16,22-8 0 15,-25 6 129-15,25-6-258 16,-30 9 129-16,16-5 0 15,-3 1 0-15,-2-1 0 16,2 2 0-16,-1 1 0 16,2-3 0-16,-3 2 0 0,3-1 0 15,-1-1 0-15,3-2 129 16,14-2-129-16,-28 11 0 15,28-11 0-15,-25 11 0 16,25-11-129-16,-19 15 129 16,19-15 0-16,-14 14 0 15,14-14 0-15,0 0 0 16,-13 17 0-16,13-17 0 15,0 0 0-15,-9 18 0 16,9-18 0-16,0 0 0 16,-9 19 0-16,9-19-258 15,-1 24 516-15,1-24-258 16,-3 29 0-16,3-13 0 0,0 0 0 15,-1 3 0-15,1-1 0 16,-2 1 0-16,1 3 0 16,1 0 0-1,-2 4 0-15,-1-3 0 0,2 11 0 16,1-4 0-16,-2 1 0 15,2 3 0-15,0 0 129 16,0 2-129-16,0-3 0 16,0 3-129-16,0-5 129 15,0 1 0-15,3-3 0 16,-3 3 0-16,3-6 0 15,-3-1 0-15,0-5 0 16,0-3 0-16,0 0 129 0,0-17-129 16,0 24-129-16,0-24 258 15,0 0-129-15,0 0 0 16,0 21 129-1,0-21-129-15,0 0 0 0,0 0 0 16,0 0 0-16,0 0 0 16,0 0 0-16,0 0 129 15,0 0-129-15,0 0 0 16,0 0 0-16,0 0 0 15,0 0 0-15,0 0 0 16,0 0 129-16,0 0-258 16,0 0 129-16,0 0 129 15,0 0-129-15,-19 3 0 16,19-3 0-16,0 0 0 15,-25 0 0-15,25 0 0 16,-22 0 0-16,22 0 0 16,-28 0-129-16,12-3 129 0,-3 3 0 15,0-3 0-15,-2 3 0 16,0 0 0-16,2 0 0 15,-1 0 0-15,-1 6 0 16,4 0-129-16,0 1 129 16,3 2 129-16,-3-1-129 15,17-8 129-15,-25 16-129 16,25-16 129-16,-20 16-129 15,20-16 129-15,-15 12-258 16,15-12 129-16,0 0 0 16,-19 16 0-16,19-16 0 15,0 0 0-15,0 0 0 0,-18 20 0 16,18-20 0-16,0 0 0 15,-8 14 0-15,8-14 0 16,0 0-129-16,0 0 129 16,0 0 0-16,-11 17 0 15,11-17 0-15,0 0 0 16,-1 17 0-16,1-17 0 15,0 24 0-15,0-8 0 16,0 6 0-16,0 2 0 16,0 8 0-16,0 6 129 15,0 6-129-15,0 1 0 16,0 2 0-16,-2 5 0 15,-4 0 129-15,-1 0-129 0,3-4 0 16,-5-4 0-16,3-4 0 16,0 1 0-1,-1-6 0-15,1-3 0 16,0-4 0-16,0-1 0 0,3-6-129 15,-1-2 129-15,1 0 0 16,0-5 0-16,3 2 0 16,0-16 0-16,0 25 0 15,0-25-129-15,0 28 129 16,0-28-258-16,3 17 0 15,6 0-774-15,-9-17-1548 16,0 0-2322-16,0 0-387 16,-2-11-387-16,1-5 517 0</inkml:trace>
  <inkml:trace contextRef="#ctx0" brushRef="#br0" timeOffset="-90358.1682">24 3421 1161 0,'0'0'1935'16,"0"0"-387"-16,6-17-387 16,-6 17-129-16,0 0-258 15,0 0 0-15,0 0 0 16,18-7 0-16,-18 7 129 15,0 0 0-15,0 0-129 16,0 0 258-16,0 0-258 16,0 0 129-16,0 0-258 15,0 0 0-15,0 0-258 16,0 0 0-16,-16 5-258 15,16-5 129-15,-22 15-129 16,22-15 129-16,-28 25 129 16,28-25-258-16,-34 27 129 0,19-11-129 15,-7 1 129-15,6 1-129 16,-8-1 0-16,4 1 0 15,-1-1 0-15,1 4-129 16,-5-1 129-16,4 0 129 16,-3 1-129-16,2 1 0 15,-1-2 0-15,2 4 0 16,-4-2 129-16,6-2-129 15,-4 3 129-15,2-1-129 16,-3-3 0-16,5 3 258 16,-1-5-258-16,-2 1 0 15,4-5 0-15,-1 5-129 16,1-6 129-16,18-12-129 0,-26 24 0 15,26-24 129-15,-19 14-258 16,19-14 129-16,0 0-129 16,-12 15 0-1,12-15-387-15,0 0-129 0,10 20-774 16,-10-20-2451-16,0 0-903 15,18 21-516-15,-18-21 258 16</inkml:trace>
  <inkml:trace contextRef="#ctx0" brushRef="#br0" timeOffset="2993.1712">-726 3512 2322 0,'0'0'5031'0,"0"0"-387"16,0 0-645-16,0 0-2709 0,0 0-516 15,0 0 0-15,13 9-129 16,-13-9-387-16,25 11-129 16,-8-4-129-16,5-1 0 15,3-3-129-15,6 4-903 16,-9-6-3354-16,3-1-387 15,6-3-129-15,-12-11 259 16</inkml:trace>
  <inkml:trace contextRef="#ctx0" brushRef="#br0" timeOffset="2418.1383">-836 3019 903 0,'0'0'4257'0,"0"0"387"16,0 18-516-16,0-18-3354 16,0 0 0-16,19 3-129 15,-19-3 129-15,22 3-387 16,-22-3-129-16,35 4 0 15,-14-4-129-15,3 1-129 16,3 2-129-16,0-3-129 16,4 0-516-16,-8 0-1935 0,-1-10-1806 15,9 10-129-15,-13-11 0 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15.5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3027 3553 516 0,'-19'-8'645'0,"5"8"0"15,14 0-258-15,0 0-258 16,-23 8-129-16,23-8 0 15,0 0 129-15,-16 14-129 16,16-14 0-16,0 0 0 16,0 0 0-16,0 0 0 15,-16 0 0-15,16 0-129 16,0 0 129-16,0-9-387 15,0 9 258-15,0 0-516 16,0 0 129-16,0 0-128 16</inkml:trace>
  <inkml:trace contextRef="#ctx0" brushRef="#br0" timeOffset="1052.0601">3027 3553 258 0,'-91'16'774'16,"85"1"-129"-16,6-17 0 16,0 0-387-16,0 0-129 15,0 0 129-15,0 0-258 16,0 0 129-16,0 0-129 15,0 16 129-15,0-16 129 16,0 0 258-16,0 0 129 16,0 0-129-16,0 0 258 15,0 0 258-15,0 0-258 16,0 0 0-16,0 18 0 0,0-18-258 15,0 0-129-15,0 0-129 16,0 23 129-16,0-23-129 16,0 0-129-16,-4 19 129 15,4-19 129-15,0 0-129 16,-6 24 0-16,6-24 129 15,0 0-129-15,-7 16 0 16,7-16 0-16,0 0 129 16,0 0-129-16,0 0 0 15,0 0 0-15,0 0-129 16,0 0 258-16,0 0-129 15,0 0 0-15,0 0 0 0,0 0 0 16,0 0 129-16,0 0-129 16,0 0 0-16,0 0-129 15,0 0 0 1,0 0 0-16,0 0 0 0,0 0 0 15,0 0 0-15,0 0-129 16,0 0 129-16,0 0-129 16,0 0 129-16,0 0-129 15,0 0 258-15,0 0-258 16,0 0 0-16,0 0 0 15,0 0 0-15,0 0 0 16,0 0 0-16,0 0-258 16,0 0 258-16,0 0 0 0,0 0 258 15,0 0-258 1,0 0 0-16,0 0 129 15,0 0-129-15,0 0 0 16,0 0 129-16,0 0-129 0,0 0 0 16,0 16 129-16,0-16-129 15,0 0 0-15,0 0 0 16,0 17 129-16,0-17-129 15,0 0 129-15,16 20-129 16,-16-20 0-16,13 22 129 16,-13-22-129-16,16 24 129 15,-16-24-129-15,21 24 129 16,-9-8-129-16,-12-16 129 15,26 31 0-15,-26-31 0 16,27 29 0-16,-13-17-129 16,4 2 129-16,-2-1 0 15,2 1-129-15,-1 0 129 0,-2-4-129 16,3 1 129-16,-1 1-129 15,-17-12 0-15,28 22 0 16,-28-22 129-16,25 21-129 16,-25-21 0-16,25 26 0 15,-14-11 129-15,-11-15 0 16,23 31 0-16,-23-31-129 15,19 26 129-15,-19-26 0 16,16 27 129-16,-16-27-258 16,18 23 129-16,-18-23-129 15,12 20 258-15,-12-20-129 16,12 18-129-16,-12-18 129 15,0 0-129-15,14 20 0 0,-14-20-129 16,0 0 0-16,0 0-645 16,0 0-1161-16,15 7-2838 15,-15-7-129 1,0 0-516-16</inkml:trace>
  <inkml:trace contextRef="#ctx0" brushRef="#br0" timeOffset="83727.7889">3485 3538 774 0,'0'0'4257'0,"-6"-17"-1161"15,6 17-774-15,0 0 258 0,0 0-387 16,0 0-516-16,9 0 0 16,-9 0-516-16,17 0-129 15,-17 0-129-15,33 0-129 16,-13 0-258-16,16 0-129 15,-1 0 0-15,6 0-129 16,5 0-129-16,2 0 0 16,-1 0 0-16,3 4-129 15,-3-4 258-15,-3 0-258 16,1 0 0-16,-6 0 0 15,-3 0 0-15,-6 0 0 16,0 0 0-16,-7 0-258 0,2-4 0 16,-25 4-774-16,43-14-3096 15,-43 14-903-15,13-21-516 16,-13 21-258-16</inkml:trace>
  <inkml:trace contextRef="#ctx0" brushRef="#br0" timeOffset="84190.8154">3485 3077 516 0,'0'0'4644'16,"0"0"387"-16,0 0-1677 15,0 0-903-15,31 2-387 16,-15-10-387-16,24 8-387 16,-11-14-129-16,18 12-516 15,-7-13-129-15,10 8-129 16,-5-3-258-16,4 2 0 0,-7-2 0 15,3 3-129-15,-9 1-129 16,-3 1-129-16,-1 5-387 16,-19-13-1677-16,-13 13-2451 15,25-6-387-15,-25 6-516 16,0 0 517-16</inkml:trace>
  <inkml:trace contextRef="#ctx0" brushRef="#br0" timeOffset="85207.8736">3616 1914 2193 0,'0'0'4515'16,"0"0"0"-16,0-17-2451 15,0 17-258-15,0 0-129 16,16-5-258-16,-16 5-258 16,17-13-258-16,-17 13-258 0,30-19 0 15,-15 8-129-15,10 1-258 16,-5-4 0-16,5 4-129 15,3-1-129 1,-6 4 0-16,2-3 0 0,-2 3-387 16,0 7-774-16,-16-13-1419 15,-6 13-2193-15,23-8-516 16,-23 8 0-16</inkml:trace>
  <inkml:trace contextRef="#ctx0" brushRef="#br0" timeOffset="84687.8437">3514 2419 1806 0,'0'0'4515'0,"0"0"387"15,9-9-2709 1,-9 9-129-16,0 0-387 16,12-27-129-16,7 26-387 0,-19 1-258 15,31-12-258-15,-15 2 0 16,9 8-258-16,1-4-129 15,5 2 0-15,2-1-129 16,2 3-129-16,2-5 0 16,-2 3 0-16,2-2 0 15,-6 1-258-15,1 3-258 16,-11-16-903-16,14 15-2322 0,-15-4-1161 15,-2 1-516 1,-2-10 0-16</inkml:trace>
  <inkml:trace contextRef="#ctx0" brushRef="#br0" timeOffset="85747.9044">3507 1306 129 0,'0'0'4515'0,"0"0"0"15,16-14-774-15,5 10-2064 16,-13-15-129-16,20 10 129 16,-14-17-258-16,18 15-258 15,-9-16-387-15,11 7 0 16,-9-11-387-16,5 10 0 15,-5-3-258-15,-3 3-258 16,1 4 0-16,-7-2-387 16,5 17-645-16,-17-15-1032 0,-4 17-2580 15,21-10-516-15,-21 10 0 16</inkml:trace>
  <inkml:trace contextRef="#ctx0" brushRef="#br0" timeOffset="86318.9371">3257 583 3483 0,'10'0'4773'0,"-10"0"-258"15,22-9-3096-15,-17-13 0 16,15 12 0-16,-11-21 0 16,17 10-516-16,-11-16 0 15,15 9-387-15,-7-10 0 16,9 7-129-16,-7-4 0 15,6 6-129-15,-7-6 0 16,2 7-258-16,-4-1 129 16,0 6-129-16,-1 2-129 0,-8-2-387 15,12 12-1032 1,-25 11-2451-16,12-27-1161 15,-12 27-129-15,12-24 0 16</inkml:trace>
  <inkml:trace contextRef="#ctx0" brushRef="#br0" timeOffset="86853.9674">3091 36 3870 0,'20'-38'4515'16,"-12"21"-645"-16,-3-16-2193 0,16 15-129 15,-12-17-129 1,13 14-258-16,-15-17-129 0,11 8-645 15,-8-5 129-15,8 4-258 16,-6-7-129-16,1 4-129 16,-1 7-258-16,-8-12-774 15,14 12-2709-15,-9 7-1161 16,-8-4-258-16,3 7 129 15</inkml:trace>
  <inkml:trace contextRef="#ctx0" brushRef="#br0" timeOffset="87555.0077">2673-438 1677 0,'7'-15'2451'15,"-7"15"-258"-15,0-19 129 16,0 19-129-16,0 0-516 16,0 0 0-16,0-20-258 15,0 20-258-15,0-18-129 16,0 18-129-16,8-28-258 15,2 13-129-15,-6-14-129 16,10 5 0-16,-3-10-129 16,8 3 0-16,-1-4-129 15,3 5 129-15,-4-3-129 16,4 2 129-16,0 0-129 15,-1 4-129-15,-4 3 0 16,0 2 0-16,-1 2-129 0,0 0-129 16,0 3-129-16,-8-7-387 15,12 19-2322 1,-19 5-1806-16,16-21-129 15,-16 21-129-15</inkml:trace>
  <inkml:trace contextRef="#ctx0" brushRef="#br0" timeOffset="88180.0434">2249-1275 258 0,'17'-3'3612'0,"-17"3"-516"0,0 0-129 16,0 0-516-16,0 0-387 15,0 0-387-15,0 0-387 16,0 0-258-16,0 0-258 16,0 0-258-16,0 0 0 15,0 10-129-15,0 8-129 16,-2 5 129-16,-4 8 0 15,-4 8 0-15,6-1-258 0,-10 3 129 16,4 4-258-16,-2-2 0 16,3 0-258-1,2 1-387-15,-6-16-1161 16,11 6-2838-16,-4-3-387 15,1-8-258-15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1:43.6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-3394-1641 903 0,'0'28'3999'0,"2"-3"129"15,2-2-2838-15,-4-23 129 16,6 32-129-16,-6-32 0 16,9 31-129-16,-9-31-129 15,12 41-258-15,-12-21 0 0,12 12 0 16,-12-1-129-16,5 13-129 15,-5 2 0-15,8 12-129 16,-8 0-129-16,3 4 0 16,-3-7-129-16,0 3 0 15,0-6-387-15,0-10 0 16,0 3-387-16,0-21-774 15,7 3-2580-15,0 4-1032 16,-4-3-258-16,8 6 517 16</inkml:trace>
  <inkml:trace contextRef="#ctx0" brushRef="#br0" timeOffset="-78098.4659">-4460-1686 1677 0,'-9'0'3870'0,"9"0"-903"15,0 0-387-15,-10-16-258 16,10 16-387-16,0 0-387 16,0 0-387-16,0 0-129 15,0 0-387-15,0 0-129 16,0 0-129-16,13-4-129 15,-13 4-129-15,25 0 0 16,-1 0 129-16,1 0-129 16,7 2 0-16,1-2 129 15,6 0 0-15,-1 0-129 16,4 0 129-16,-4 0-129 0,3 0 0 15,-6-2 0-15,2 0-129 16,0 2 129-16,0 0-129 16,-1 0 129-16,-2 0-129 15,2 0 0-15,-4 0 129 16,-1 0-129-16,1 0 129 15,-4 2-129-15,-1 0 129 16,-1 0-129-16,2-2 129 16,-2 0-129-16,4 1 129 15,-2-1-129-15,3 0 129 16,0 0-129-16,-1 0 129 15,6 0-129-15,-1 0 129 16,3 0-129-16,-2 0 129 0,2 0-129 16,0-1 0-16,0-3 258 15,2 1-258-15,-2-3 0 16,1 1 0-1,-1 0 129-15,0 2-129 0,-1-4 0 16,0 3 0-16,-5 1 0 16,3-3 129-16,0 3-129 15,-1-2 0-15,-3 4 129 16,2-5-129-16,-8 4 0 15,2-1 0-15,-2 1 129 16,-1 2-129-16,-3-2 0 16,-2 2 0-16,0 0 0 15,-2 0 0-15,3 0 0 0,-3 0 0 16,1 0 129-1,-3 0-258-15,1 0 258 16,-16 0-129-16,28 0 0 16,-28 0 0-16,26 0 129 0,-26 0-129 15,25 0 0-15,-25 0 0 16,25-1 0-16,-25 1 0 15,22 0 0-15,-22 0 0 16,19 0 0-16,-19 0 0 16,19-6 129-16,-19 6-129 15,20 0 0-15,-20 0 0 16,16-3 0-16,-16 3 0 15,0 0 0-15,14 0 0 16,-14 0 0-16,0 0 0 16,0 0 0-16,0 0 0 15,0 0 129-15,0 0-129 16,0 0 0-16,0 0 0 0,0 0 0 15,0 0 0-15,0 0 0 16,18 0 0-16,-18 0 0 16,0 0 0-16,0 0 0 15,16 2 0-15,-16-2 0 16,0 0 0-16,0 0 0 15,0 0 0-15,0 0 0 16,0 0 0-16,0 0 0 16,0 0 129-16,0 0-129 15,0 0 0-15,0 0 0 16,0 0 0-16,0 0 0 15,0 0 0-15,0 0-129 16,0 0 129-16,0 0-258 0,0 0-129 16,21 19-2064-16,-21-19-2580 15,0 0-258-15,0 0-516 16,0 0 258-1</inkml:trace>
  <inkml:trace contextRef="#ctx0" brushRef="#br0" timeOffset="992.0568">-4020-2543 774 0,'0'0'4128'0,"0"0"0"16,0 0-2064-16,0 0-774 15,0 0 258-15,0 0-129 16,3 11-258-16,6 11-129 15,-9-5 0-15,10 14-129 16,-10-7 0-16,13 18-129 0,-13-5 0 16,8 13-258-16,-8 0-129 15,5 9 0 1,-5-1-129-16,0 3 0 15,0 2-258-15,0-5 129 0,0-2-129 16,0-5-129 0,0-7 129-16,0-9-258 0,0 8-129 15,0-20-1161-15,6 4-3225 16,-3-2-258-16,-1-8-645 15,-2-17 258-15</inkml:trace>
  <inkml:trace contextRef="#ctx0" brushRef="#br0" timeOffset="2120.1213">-2617-2490 2451 0,'0'0'2709'16,"0"0"-129"-16,0 0-258 16,0 0-516-16,0 0-387 15,0 0-387-15,0 0-258 16,0 0-258-16,-6-18-258 15,6 18 0-15,0-16 129 16,0 16-258-16,3-24 0 16,-3 24 0-16,6-19 0 15,-6 19 0-15,0 0 0 0,0 0 0 16,0 0 129-16,0 0-129 15,0 0 129-15,0 0 129 16,0 15-129-16,0-15 129 16,0 25 0-16,-2-8 0 15,-3 0 0-15,5 3 0 16,-5-2 0-16,5 12 0 15,-4-1-129-15,4 11 258 16,-2 5-258-16,2 9 0 16,-3 6-129-16,2 5 0 15,-4 3 0-15,4 2-129 16,-1-4-129-16,0-5 129 15,2-3-387-15,-3-23-903 0,6-1-3225 16,2-10-516-16,-5-24-258 16,0 0-129-16</inkml:trace>
  <inkml:trace contextRef="#ctx0" brushRef="#br0" timeOffset="5824.3331">-230-1665 2322 0,'0'0'2967'16,"0"-23"129"-16,0 23-645 16,0 0-774-16,0 0-129 15,0 0-516-15,0 0-258 16,0 0 129-16,0 0-258 15,-5 24 0-15,5 1 0 16,0 1 129-16,5 16-129 16,-5-3 129-16,3 15-258 15,-3-8 129-15,0 19-129 0,0-4-129 16,0 10 0-1,-3-3-258-15,-2-4 0 16,1 1-129-16,3-7 0 16,-2-10 0-16,0-9-387 0,3-3-774 15,0-17-3612-15,0-19-258 16,0 0-387-16,10-13-258 15</inkml:trace>
  <inkml:trace contextRef="#ctx0" brushRef="#br0" timeOffset="3825.2188">-1360-2615 1806 0,'-3'19'3096'16,"3"-19"0"-16,-3 19-387 16,3-19-645-16,-5 15-516 15,5-15-258-15,-3 18-258 16,3-18-258-16,-2 19-258 15,2-19 129-15,-4 32-258 16,-1-15 0-16,4 7-129 16,-5 1 0-16,3 8 129 15,-4 0 0-15,5 9 0 0,-7 1-129 16,5 8 0-16,-3 1-129 15,2 3 129 1,-1-2-129-16,0 0 0 0,4 0-258 16,-3-6 129-16,5-5-129 15,-1-5-129-15,1-4-129 16,0-9-129-16,8 13-1161 15,-8-17-2580-15,0-20-516 16,9 28-516-16,-9-28 517 16</inkml:trace>
  <inkml:trace contextRef="#ctx0" brushRef="#br0" timeOffset="11892.6802">-707-2569 1806 0,'0'-17'2322'0,"0"17"-129"16,0 0 0-1,0 0-516-15,0 0-129 16,2-15-129-16,-2 15-258 16,0 0 129-16,13 10-129 0,-13-10-129 15,4 23 0-15,-4-23-129 16,6 37-129-16,-6-14-258 15,2 12 129-15,-2 0-129 16,3 13 0-16,-3 2-129 16,0 13 0-16,0 0-129 15,0 9 129-15,0 2-258 16,0 0 258-16,-2-4-258 15,1-5-129-15,-1-8 0 16,2-12-129-16,0-3-258 16,0-25-645-16,12-3-3483 15,-12-14-774-15,0 0 0 16,19-14-516-16</inkml:trace>
  <inkml:trace contextRef="#ctx0" brushRef="#br0" timeOffset="6792.3885">1070-1683 1548 0,'-10'-6'4128'16,"10"6"-1419"-16,0 0-258 15,0 0-129-15,-25 0-387 16,25 0-387-16,0 0-387 15,0 24-129-15,0-24-258 16,0 39-258-16,0-11 0 16,7 9-129-16,-6-2 0 15,7 2-258-15,-5-8 258 16,-2 1-387-16,7 3-387 15,-8-14-129-15,13 12-1806 0,-1-9-2451 16,-12-22-258-16,10 19-516 16</inkml:trace>
  <inkml:trace contextRef="#ctx0" brushRef="#br0" timeOffset="7574.4332">2146-1717 774 0,'-7'-18'3612'0,"7"18"-1677"15,0-15 0-15,0 15-258 16,0-15-258-16,0 15 0 0,0 0-258 15,18-13-258-15,-18 13 0 16,0 0 129-16,0 0-387 16,16 0 0-16,-16 0 0 15,4 11 0-15,-4-11-129 16,3 27 0-16,-3-9 129 15,5 15-258-15,-5-5 258 16,1 7-258-16,-1-1 129 16,3 8-387-16,-3-7 258 15,0 7-387-15,0-12 129 16,0-2-258-16,0-4-258 15,0-24-1419-15,0 0-2967 16,0 0-387-16,0 0-516 0,0-15 129 16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0.7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6906-1735 774 0,'0'0'2193'16,"-15"-3"-258"-16,15 3 129 15,0 0-774-15,0 0-387 16,0 0-258-16,-16 0-387 15,16 0-129-15,0 0 0 16,-18 15-129-16,18-15 387 16,0 0-258-16,-16 12 129 15,16-12 0-15,0 0 129 0,0 0-387 16,-18 8 0-16,18-8 0 15,0 0-387-15,-22 17 258 16,22-17 0 0,-12 17 0-16,12-17 387 0,0 0 258 15,-16 9 258-15,16-9 258 16,0 0 0-16,0 0 129 15,0 0-129-15,0 0-129 16,0 0 0-16,0-9-258 16,0 9-258-16,12-7 0 15,-12 7 0-15,21-10-258 16,-2 9 129-16,-5-5 0 15,11 2 0-15,-4-1 0 0,7 3-129 16,-2-4 258-16,8 5-129 16,-3-5 0-16,6 6-129 15,3 0 0 1,2 0 0-16,-1 0 0 0,5 0-129 15,-2 0 129-15,3 4 0 16,2-1-129-16,-1 0 129 16,-1 0 0-16,6-1 0 15,-4 1 0-15,1 1 0 16,-2 7 0-16,2-1 0 15,-1 1-129-15,-2 0 0 16,0-2 129-16,-6 0-129 0,0-2 258 16,-5-1-258-16,-3-6 0 15,-2 0 0 1,-9 0 0-16,2-7 129 15,-9 4-258-15,2-2 387 0,-17 5-387 16,22 0 129-16,-22 0 0 16,19-5 129-16,-19 5-129 15,0 0 0-15,25-4 0 16,-25 4 0-16,0 0 0 15,0 0 0-15,0 0 0 16,12 11 0-16,-12-11 0 16,0 0-258-16,0 0-129 15,-9 3-258-15,9-3-1548 16,-14 3-2580-16,14-3-516 15,-30 0-387-15,11-10 258 16</inkml:trace>
  <inkml:trace contextRef="#ctx0" brushRef="#br0" timeOffset="3096.1771">6810-988 516 0,'0'0'3612'15,"0"0"-1290"-15,-6 17-387 16,6-17-258-16,0 0 0 16,-18 5-258-16,18-5 0 15,0 0-129-15,0 0-129 16,0 0-387-16,20 15 0 15,-20-15-129-15,30 2-129 16,-10-2-129-16,9 3-129 16,-1-3 129-16,9 0-258 0,-4 0 129 15,10-1 0-15,0-4 0 16,5 4 129-16,-4-6-129 15,3 3 0-15,-1-2-129 16,1 6 0-16,0-1 0 16,0 1 0-16,0 0 0 15,-1 0-129-15,-5 0 129 16,5 3-129-16,-5-1 129 15,2 1-129-15,-1 0 129 16,-4-3-129-16,-1 3 0 16,-4 2 0-16,-1-2 0 15,0 0 0-15,-7 4 0 16,-1-1 129-16,-8-1-129 0,0 0 0 15,-16-5 0-15,25 4 129 16,-25-4-129-16,0 0 0 16,19 0 0-16,-19 0 0 15,0 0 0-15,0 0 0 16,0 0 0-16,15-4 0 15,-15 4 129-15,0 0-129 16,18-1 0-16,-18 1 0 16,17-4 0-16,-17 4 0 15,18-5 0-15,-18 5-129 16,15-3 0-16,-15 3-258 15,0 0-1290-15,0 0-3096 16,0 0-387-16,-11-11-516 0,11 11 258 16</inkml:trace>
  <inkml:trace contextRef="#ctx0" brushRef="#br0" timeOffset="25730.4717">7678-1580 774 0,'23'0'3483'0,"-23"0"258"15,0 0-3096-15,0 0 129 16,-4-16 0-16,4 16 0 15,0 0 129-15,-24-18 258 16,24 18 0-16,0 0 129 16,0 0 0-16,-12-14-258 15,12 14 129-15,0 0-387 16,0 9-258-16,0-9 0 0,0 16-129 15,0-16 0-15,0 34-258 16,0-10 258-16,0 11-258 16,0 3 129-1,6 10 0-15,-3 10-129 16,2 0 0-16,-4 1-129 0,4-3 0 15,-2-5-129-15,-3-18-645 16,10 7-1290-16,-10-20-2709 16,0-20-516-16,0 0-258 15</inkml:trace>
  <inkml:trace contextRef="#ctx0" brushRef="#br0" timeOffset="-27272.5598">5289-375 774 0,'-14'12'3483'16,"-4"-2"0"-16,18-10-516 15,-16 8-645-15,16-8-645 0,0 0-129 16,0 0-387-16,-21 0-516 15,21 0 258-15,0 0-516 16,-6-13 0-16,2-11-129 16,4 5 129-16,0-13-129 15,0-3 129-15,1-9-129 16,8-5-129-16,-2-5 129 15,5 0 0-15,0-6 0 16,6-2-258-16,-1-3 258 16,4 1-129-16,1-3 0 15,4-3 0-15,1-4 129 16,4-1-129-16,0 2 0 15,3-2 0-15,2-1 0 0,0 5 0 16,2 1-129-16,2 7 129 16,1 4 0-16,0 6 0 15,-3 5 0-15,3 7-129 16,-1 10 129-16,3 1-129 15,-1 9 258-15,2 8-258 16,3 2 0-16,3 8 0 16,2 1 0-16,4 2 0 15,-2 2 129-15,1 12-129 16,-1-2 0-16,3 8 0 15,-7 6 0-15,-1 1 0 16,0 5 0-16,-5 0 129 16,-2 3-258-16,-3 1 258 0,-6 4-129 15,-3 0 0-15,-5 1 0 16,-6 3 0-16,-3 4 0 15,-4 2 0 1,-5 2 0-16,-4 4 0 0,0-5 0 16,-3 2 0-16,0 2 0 15,0-4 0-15,0 5 0 16,0-6 0-16,-4-4 0 15,2 5 129-15,1 3-258 16,-1 0 258-16,-2-4-129 16,2 2 0-16,-1-4 0 15,3-2 0-15,0-2 0 16,0-5 0-16,0-4 0 15,0-5 0-15,3-4 129 16,-1-4-129-16,-2-5 0 16,0-1 0-16,0-16 0 15,0 18 129-15,0-18-129 0,0 0 129 16,0 0-129-16,0 0 129 15,0 0-129-15,0 0 0 16,0 0 0-16,0 0 129 16,0 0-129-16,-9-5-129 15,9 5 129-15,0 0 129 16,0 0-129-16,0 0 0 15,0 0 129-15,0 0-129 16,-15-19 0-16,15 19 129 16,-17-7-129-16,17 7 0 15,-30-5 0-15,10 3 0 16,-1 2 0-16,-5 0 0 15,-4 0 129-15,-1 0-129 0,-4 2 0 16,-5 3 0-16,-5-1 0 16,-1 2 0-16,-7 1 0 15,-9 0 129-15,-2 0-258 16,-7-1 258-16,-5 2-129 15,-5 0 0-15,-6-2 129 16,0 4-129-16,0-2 129 16,8-2-129-16,4 0 129 15,7-1-258-15,14-3 258 16,10 3-258-16,14-4 0 15,7-1-129-15,23 0-774 16,-19-9-1935-16,19 9-2064 0,14-3-516 16,3 2-258-16,0-3 130 15</inkml:trace>
  <inkml:trace contextRef="#ctx0" brushRef="#br0" timeOffset="30542.747">5472-1701 774 0,'0'0'2838'0,"0"0"258"16,0 0-645-16,0 0-516 16,-15 0-129-16,15 0-387 0,0 11 0 15,3 11-387-15,-3-22 0 16,0 42-129-16,0-17-258 15,0 14-258-15,0-3 0 16,-2 4-258-16,-2-8-129 16,-2-2-129-16,6 3-774 15,0-33-1677-15,-19 25-2193 16,19-25-258-16,0 0-129 15</inkml:trace>
  <inkml:trace contextRef="#ctx0" brushRef="#br0" timeOffset="32934.8838">4564-1706 1806 0,'0'0'4128'16,"3"28"-1677"-16,-3-28-129 16,6 29-129-16,-6-29 0 15,9 46-645-15,-9-26-129 16,4 26-258-16,-4-9-258 15,5 22-258-15,-5-1 0 16,0 16 0-16,0 4-387 16,0 6 129-16,-6 1-258 15,4-3 0-15,1-8-258 16,-2-9 0-16,3-7-645 15,0-33-1548-15,0-7-2451 16,0-18-516-16,15 0-129 0</inkml:trace>
  <inkml:trace contextRef="#ctx0" brushRef="#br0" timeOffset="33897.9389">5047-2720 258 0,'-11'-15'3354'16,"10"25"-903"-16,1-10-387 16,-6 25-258-16,6-25-258 15,-7 42 129-15,-1-23-258 0,8 16 0 16,-7-5-129-16,7 12-129 15,-5 3-258-15,5 14-129 16,-4 0-129 0,4 11-129-16,-1 1-258 0,1 8 129 15,0-4-258-15,3 4 0 16,-2-9-258-16,5-4 129 15,-2-5-129-15,2-9-645 16,3 0-258-16,-10-22-1935 16,1 1-1935-16,0-1-129 15,0-16-387-15</inkml:trace>
  <inkml:trace contextRef="#ctx0" brushRef="#br0" timeOffset="28834.6493">5997-2693 1 0,'0'0'257'15,"0"0"259"-15,0 0-258 16,0 0 258-16,0 0-129 0,0 0 0 16,0 0 258-16,0 0-129 15,0 0 258-15,0 0 0 16,0 0 258-1,0 0 129-15,0 0 0 0,0 0-129 16,0 0-129-16,0 0 0 16,0 0-129-16,0 0-387 15,0 0 0-15,0 0 0 16,0 0-258-16,0 0 0 15,0 0-129-15,0 0 0 16,0-19 0-16,0 19 0 16,0-20 129-16,0 20-129 15,4-15 258-15,-4 15 0 0,0 0-129 16,0 0 258-1,0 0 129-15,0 0-129 16,0 0 129-16,0 17 258 16,0-17-258-16,0 36 0 0,-4-20 258 15,4 17-129-15,0-7 0 16,0 11 0-16,0-1-258 15,6 12 129-15,-4 3 0 16,4 10-129-16,-4 5-258 16,2 2 129-16,-4-3-129 15,2-1-129-15,-2-8 0 16,0-9-258-16,0-5-774 15,-12-25-1032-15,12-17-2709 16,0 0-387-16,0 0-258 16</inkml:trace>
  <inkml:trace contextRef="#ctx0" brushRef="#br0" timeOffset="26653.5245">7210-2767 1032 0,'3'17'4515'16,"-3"12"-645"-16,0 8-1161 16,-9-10-387-16,9 24-258 15,-4-13-645-15,5 24 0 16,-1-14-387-16,2 11-258 15,-2-11-258-15,5 9 0 16,-3-5-258-16,7 1-129 16,-6-1 0-16,0 3-129 15,3-3 0-15,-4 0 0 16,3 3-129-16,-4-7-129 15,4 11-645-15,-7-19-1032 16,2 8-2967-16,0-4-258 16,0-5-129-16</inkml:trace>
  <inkml:trace contextRef="#ctx0" brushRef="#br0" timeOffset="49785.8476">3304-1809 1677 0,'-7'-16'2193'0,"7"16"-258"16,-15-9 258-16,15 9-387 0,0 0 129 15,-22 1-258-15,22 16 0 16,0-17-645-16,-9 24 258 15,9-24-129-15,-10 31-258 16,10-31 0-16,-6 43-258 16,0-17 0-16,6 9 0 15,-2 2 0-15,2 6-258 16,-5 1 0-16,5 6-258 15,-3 2 129-15,1-4-129 16,-4-2 0-16,3 2 129 16,2-3-258-16,-1-9-258 15,2 0-258-15,0-19-516 16,9-1-3870-16,-9-16-129 0,0 0-516 15,0 0-258-15</inkml:trace>
  <inkml:trace contextRef="#ctx0" brushRef="#br0" timeOffset="48680.7843">3795-2807 1935 0,'0'0'3096'15,"13"-13"-645"-15,-13 13-516 16,0-15-258-16,0 15-258 15,0 0 0-15,0 0-258 0,-6-15-387 16,6 15 129 0,0 0-258-16,0 0 0 15,0 0-129-15,0 0 0 16,0 0 0-16,0 9-129 0,0-9 129 15,0 37 0-15,0-16 129 16,5 16 0-16,-5-2-129 16,6 13-258-16,-5 4 129 15,4 7-129-15,-2 2 0 16,1 2 0-16,-3-1-258 15,7 0 129-15,1-3-129 16,1-4 0-16,2-2-129 16,1-9 129-16,0-8-258 15,0-4 0-15,5-2-387 16,-18-30-1677-16,18 25-2451 15,-18-25-387-15,0 0-387 16,0 0 259-16</inkml:trace>
  <inkml:trace contextRef="#ctx0" brushRef="#br0" timeOffset="54070.0926">1541-1994 258 0,'11'-12'2064'0,"-11"12"-129"16,0 0 129-16,0 0-258 0,0-20-129 15,0 20-387-15,0 0-129 16,0 0-129-16,-11-16-258 16,11 16-129-16,0 0-129 15,0 0-129-15,0 0-129 16,0 0 129-16,0 0-129 15,0 0 0-15,0 0 0 16,0 0 0-16,-17-1-129 16,17 1 129-16,0 0 0 15,0 11 258-15,0-11-129 16,0 24-129-16,0-24 129 15,0 34-129-15,0-17 0 16,0 6 0-16,0-6-129 0,0 2 0 16,0-3-129-16,0-16 0 15,0 22-129-15,0-22-129 16,0 0-645-16,0 0-2967 15,0 0-774-15,0 0-387 16,-11-10 129-16</inkml:trace>
  <inkml:trace contextRef="#ctx0" brushRef="#br0" timeOffset="53162.0407">1383-2583 1419 0,'0'0'2451'16,"0"0"-1032"-16,0 0 645 15,0 0-516-15,0 0-258 16,0-10-129-16,0 10 0 15,0 0-129-15,0 0-129 16,6-18 0-16,-6 18-387 16,0 0 129-16,0 0-258 15,0 0 0-15,0 0-258 0,0 0 129 16,0 0-129-16,0 0 129 15,0 0-129-15,0 0 258 16,0 0-129 0,0 0 129-16,10 14 0 0,-10-14 0 15,2 21 0-15,-2-21-129 16,1 37 129-16,-1-15 0 15,6 10 129-15,-4 3-258 16,5 7 129-16,-4 6-129 16,4 4 0-16,-4 3 0 15,5 0-129-15,-5 0 0 16,2-10 0-16,-3-4-258 15,-2-6 0-15,3-7-258 0,-3-28-1032 16,0 0-3225 0,0 0-387-16,0 0-258 15,0 0-258-15</inkml:trace>
  <inkml:trace contextRef="#ctx0" brushRef="#br0" timeOffset="50680.8988">3947-1971 1419 0,'0'0'2064'0,"-9"-23"129"15,9 23-387-15,0 0-129 16,-14-25-129-16,14 25-258 15,-7-17-129-15,7 17-129 0,0 0 0 16,0 0-129 0,-12-21 0-16,12 21-258 15,0 0 129-15,0 0-258 16,-3 16 0-16,3 0 0 0,0-16 0 15,0 37 0-15,0-19 0 16,8 10 0-16,-8-5-258 16,4 1 0-16,-4-6 0 15,6 5-129-15,-4-9 0 16,-2-14-129-16,1 24-129 15,-1-24 0-15,0 0-387 16,0 0-1032-16,0 0-3096 16,0 0-387-16,0-9-387 15,0 9 0-15</inkml:trace>
  <inkml:trace contextRef="#ctx0" brushRef="#br0" timeOffset="55054.149">346-2635 516 0,'3'-24'3483'0,"2"9"-516"15,-5 15-516-15,0 0-516 16,0 0-258-16,0 0-258 16,0 0-129-16,0 0-258 15,-2 8-129-15,2 16 129 16,0-24-258-16,-1 44 0 15,-7-20-129-15,8 16 0 16,0 0 129-16,0 11-129 16,0 5-129-16,9 6 0 15,-4 7-258-15,3 1 129 16,-5-2-129-16,5-4-129 0,-4-9-129 15,4-9 0 1,-4-9-129-16,-1-9-129 16,3-4-516-16,-6-24-1161 15,0 0-2967-15,0 0-258 0,0 0-387 16,0 0-129-16</inkml:trace>
  <inkml:trace contextRef="#ctx0" brushRef="#br0" timeOffset="51838.9649">2592-2739 258 0,'0'0'1419'16,"0"0"516"-16,0 0 387 15,0 0 258-15,0 0 0 16,0 0-129-16,-9 24-258 16,9-24-516-16,-3 45-129 15,-6-24-516-15,9 19-258 16,-1-9 0-16,1 14-129 0,-4 1 0 15,4 8-129-15,-2-1-129 16,2 10 129 0,-1-6-129-16,1 5-129 15,0-6-129-15,0-5-129 0,0-7-129 16,0-9 0-16,0-5-387 15,0-8 0-15,4 2-258 16,-4-24-516-16,12 41-1161 16,-12-17-2580-16,0 0-129 15,3 5-387-15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1:29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-3141 1284 645 0,'0'0'1548'0,"0"0"-129"16,11-18-129-16,-11 18-129 0,0 0 258 16,14-20-516-16,-14 20 0 15,12-15-129-15,-12 15 0 16,12-18-129-16,-12 18 129 15,0 0 129-15,0 0 0 16,12-23 129-16,-12 23-129 16,0 0 129-16,0 0-129 15,0 0 129-15,-8 21-387 16,-3-7 0-16,5 20 0 15,-8-3-129-15,7 16 129 16,-8 0-129-16,11 16-129 16,-11-2 0-16,9 11-129 15,-7-7 0-15,6 4 0 0,-5-7-129 16,5-4-129-16,-1-10-129 15,1-9-129-15,7-6-258 16,0-33-645-16,0 0-3741 16,9 7-258-16,0-14-258 15,-1-17-258-15</inkml:trace>
  <inkml:trace contextRef="#ctx0" brushRef="#br0" timeOffset="-2112.1207">-2246 2174 1935 0,'16'-3'2064'0,"-16"3"0"15,0 0 258-15,7-17-516 16,-7 17-258-16,0 0-129 15,0 0 0-15,0 0-129 16,3 14 0-16,-3-14-387 0,0 24 129 16,0-8-387-16,0 19 129 15,0-4-129-15,0 15-129 16,0 2 258-16,0 16-258 15,-1 2 0-15,1 13-129 16,-6-3 0-16,6 7 0 16,-2-4-129-16,1 1-129 15,-5-5 0-15,3-7-129 16,0-9 0-16,3-15 0 15,-4-10-129-15,1-10-258 16,3-1-645-16,0-23-3225 16,0 0-774-16,0-23-387 15,3-1-387-15</inkml:trace>
  <inkml:trace contextRef="#ctx0" brushRef="#br0" timeOffset="3096.1771">-4036 1271 645 0,'0'11'3999'16,"0"-11"-258"-16,0 0-1677 15,-2 34 0-15,2-34-387 16,0 35-258-16,0-35-258 15,9 45-129-15,-9-25-129 16,10 18-129-16,-10-7-129 16,9 14-129-16,-9-2 0 0,8 10-258 15,-7-1 0-15,2 6 129 16,-2-5-258-16,4 1-129 15,-2-6 0-15,-2-8-129 16,5-6-387-16,-6-16-258 16,18-3-3096-16,-18-15-1032 15,0 0-387-15,17-4 0 16</inkml:trace>
  <inkml:trace contextRef="#ctx0" brushRef="#br0" timeOffset="-929.0532">-1545 1212 1419 0,'0'-15'1806'0,"0"15"129"0,-1-18 387 16,1 18-387-16,0 0-129 15,0 0 129-15,0 0-516 16,0 9 0-16,0-9-258 16,0 42-129-16,0-14-129 15,0 18-129-15,0-6 0 16,7 16-129-16,-6-8 0 15,7 8-129-15,-8-6-258 16,3 4 0-16,0-7-129 16,1 0-258-16,-1-6 0 15,-2-5-129-15,5 1-129 16,-4-7-387-16,11 8-1032 15,-9-13-2967-15,-1-5-129 0,5-3-387 16</inkml:trace>
  <inkml:trace contextRef="#ctx0" brushRef="#br0" timeOffset="2064.118">-3516 2248 2193 0,'0'-15'1677'0,"0"15"-258"16,6-24 258-16,-6 24-129 15,3-17-258-15,-3 17-129 16,0 0 0-16,0 0-129 15,0-18-129-15,0 18-129 16,0 0 129-16,0 0-129 16,-12 0-258-16,12 0 129 15,-7 21-129-15,7-3 129 16,0-18-129-16,-3 38 0 15,0-11 0-15,3 8 0 16,0 0 0-16,3 8 0 16,-1 3 0-16,6 5-258 15,-5 1 0-15,6 3 0 0,-4 0 0 16,-1 2-129-16,0-4 0 16,1-1 0-1,-2-6-129-15,1-7 0 0,-2-7 0 16,1-5-129-16,2-6-129 15,-5-21-129-15,12 20-516 16,-12-20-2580-16,0 0-1677 16,15-14-129-16,-15 14-387 15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1.1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-407 4497 1 0,'0'0'1676'0,"0"0"1"15,0 0 0-15,0 0 0 16,0 0-258-16,19 0-258 15,-19 0-129-15,17 0-129 0,-17 0-258 16,26 0-129-16,-8 0 0 16,1 0-129-16,3 0 129 15,1 0-129-15,7 0 0 16,1-1-129-16,4 1 129 15,0 0-129-15,5 0 0 16,0 0 0-16,4 0-129 16,-1 0 258-16,2 0-258 15,-2 0 129-15,1 0-129 16,-3 0 129-16,3 0-129 15,-7 0 129-15,1 5-129 16,0-3 0-16,-4 6 129 16,0-5 0-16,1 3-129 0,-2-5 0 15,1 7 0-15,-1-6 0 16,1 4 0-1,-4-1 0-15,6 1 0 0,-2-2 129 16,2-1-129-16,-1 2 0 16,3-3 129-16,0 1-129 15,2-3 0-15,-2 0 0 16,0 0 0-16,1 0 0 15,0 0 0-15,0 0 0 16,-1 0 0-16,-1 1 0 16,-1 6 0-16,-2-1 0 15,5 1 0-15,-4-3 129 16,2 2-129-16,-4-5-129 0,6 3 129 15,-3-4 0-15,3 0 0 16,0-4 0 0,3 0-129-16,-1-1 129 15,0 0 0-15,-1 1-129 0,1 2 0 16,1-2 129-16,0 3-129 15,-3 1 0-15,1-2 129 16,3 1-129-16,-1-2 0 16,-1-1 0-16,4 3 0 15,-3 0 129-15,4 1-129 16,-1 0 0-16,1 0 0 15,-2 0 0-15,-1 2 0 16,-3 2 0-16,-1 0 129 16,-2-1-129-16,-5 0 0 15,-2-3 0-15,-1 0 129 16,-4 0-129-16,-1 0 0 15,1 0 129-15,-3-4-129 0,0 2 0 16,6 2 0-16,-2 0 0 16,2 0 0-16,2 0 0 15,0 0 0-15,1 2 0 16,5 3 0-16,2-3 0 15,-3 2 129-15,0-4-129 16,2 3 0-16,1-3 129 16,1 2-129-16,-3-1 0 15,0 0 0-15,-4 2 0 16,1-2 0-16,-4 2 0 15,-1 1 0-15,-2-2 0 16,-4 0 0-16,0-2 0 16,-5 0 0-16,-1 0 0 0,-16 0-129 15,19 0 0-15,-19 0-129 16,0 0-516-16,0 0-1032 15,18 0-2193-15,-18 0-1032 16,0 0-645-16,0 0 387 16</inkml:trace>
  <inkml:trace contextRef="#ctx0" brushRef="#br0" timeOffset="93180.3296">-1583 3278 2709 0,'-19'2'4257'0,"19"-2"-129"16,0 0-2451-16,0 0-903 16,0 0 258-16,0 0 129 15,0 0-129-15,0 25-129 16,0-25 129-16,1 41-258 15,-1-13 0-15,6 18-258 16,-6-2 0-16,4 12 129 16,-4-4-387-16,5 8 0 0,-5-7-129 15,1-1-258-15,1-2-387 16,-2-26-2064-16,0 1-2322 15,0-6-129-15,0-19-258 16</inkml:trace>
  <inkml:trace contextRef="#ctx0" brushRef="#br0" timeOffset="95368.4547">-4077 2138 2709 0,'0'0'2322'16,"0"0"-387"-16,5-17-258 15,-5 17 0-15,0 0-258 16,0 0-129-16,0 0-129 16,15 4-258-16,-15-4-129 15,0 0 0-15,0 0-258 0,16 8 0 16,-16-8-129-16,0 0 129 15,21 5-258 1,-21-5 0-16,26 4 129 16,-6-2-129-16,0-2 0 0,8 0 0 15,1 0-129-15,8 0 129 16,0 0-129-16,7 0 0 15,2 0 0-15,4 0 0 16,0-2 0-16,6 2 0 16,-1 0 0-16,3-4 0 15,-1-1 129-15,1 4-258 16,-1 0 129-16,-3 1-129 15,-2 0 129-15,-2 0-129 16,-2 0 0-16,-4 5 129 16,-1-3-129-16,0 2 129 15,1 2 0-15,1-6-129 16,-2 0 258-16,1 0-129 0,-1-4 0 15,2-2 0-15,-3-4 0 16,3 2 0-16,-4-4 0 16,4 4-129-16,-3 0 129 15,2 1-129-15,0 2 129 16,5 0-129-16,2 3 0 15,-1 1 129-15,-1 1-129 16,1-2 0-16,-3 0 129 16,2 0-129-16,-4-4 129 15,-2 1-129-15,-1-4 129 16,0 0-129-16,-1 0 258 15,3 1-258-15,-1-1 129 16,1 2-129-16,-2 3 0 0,4-2 0 16,0 2 129-16,-4 1-129 15,-1-1 0-15,1 0 0 16,-4 0 0-16,-4-1 0 15,1 3 129-15,-6 0-129 16,-2-3 0-16,-5 4 0 16,-5-2 0-16,-2 3 0 15,-15 0 129-15,27-1-129 16,-27 1 0-16,25-3 0 15,-25 3 0-15,25-1 0 16,-9 1 129-16,3-1-129 16,-1 1 0-16,-2 0 129 0,3 0-129 15,0 0 0-15,0 0 0 16,0 0 0-16,3 1 0 15,-1 3 129 1,0-4-129-16,-1 1 0 16,-1-1 0-16,-1 0 0 0,0 3 0 15,-4-3 0-15,-14 0 0 16,24 0 0-16,-24 0-129 15,0 0 129-15,19 0-129 16,-19 0 0-16,0 0 0 16,0 0-129-16,0 0 129 15,0 0-258-15,15 0-129 16,-15 0-516-16,17 3-1677 0,-17-3-2064 15,0 0-516 1,19 0-258-16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39:29.8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EA6A20-D659-4184-A4A8-CB57C264D52E}" emma:medium="tactile" emma:mode="ink">
          <msink:context xmlns:msink="http://schemas.microsoft.com/ink/2010/main" type="inkDrawing" rotatedBoundingBox="12605,13830 17840,16440 16105,19922 10870,17313" shapeName="Other">
            <msink:destinationLink direction="with" ref="{49095076-11D3-427D-932A-33EF0E8EC196}"/>
            <msink:destinationLink direction="with" ref="{B6716CC0-5423-48A6-ADFA-29DB091FBE6C}"/>
          </msink:context>
        </emma:interpretation>
      </emma:emma>
    </inkml:annotationXML>
    <inkml:trace contextRef="#ctx0" brushRef="#br0">0 2231 1032 0,'45'-46'2193'0,"-45"23"-129"16,24-1 0-16,0 2-387 15,-24-2 0-15,22 1-258 16,-22-23-129 0,24 23-258-16,-2-24 0 0,-22 25-387 15,24-25 0-15,0 1-129 16,-2 1-129-16,2-2 0 15,-3-1-258-15,27 2 258 0,-26 1-258 16,24-2 0 0,2 1 0-16,-2 1 0 0,-1-25-258 15,1 24 129 1,0-1 129-16,2-22-258 0,-2 23 129 15,-1 0 0 1,1-1 0-16,0 1 0 0,-22 23 0 16,21 0 0-1,-20-23 0-15,-4 23-129 0,-21-1 129 16,24 2 0-16,0-2 0 0,-24 1-129 15,22 0 129 1,2 0 0-16,-2 0 0 16,-22 0 0-16,24 0 0 15,0 0-129-15,-24 0 129 0,21-1 0 16,-21 2 0-1,24-25 258-15,-2 24-258 16,-22 0 129-16,24-1-129 16,0 24 129-16,-24-22-129 0,22-2 129 15,-22 1-129-15,24 0 0 16,-24 0 0-1,22 0 0-15,2 0 0 0,-24-23 0 0,24 23 0 16,-24-1 129 0,0 24 0-16,21-22-129 15,-21 22 129 1,0-24-129-16,0 24 0 0,0 0 129 15,0 0-129-15,0 0 0 0,0 0 0 16,0 0 0 0,0 0 0-16,0 0 0 0,0 0 0 15,0 0 0 1,24-23 0-16,-24 23 129 0,0 0-129 15,0 0 0 1,0 0 0-16,0 0 0 0,0 0 0 16,0 0 0-1,0 0 0-15,0 0 0 0,0 0 129 16,0 0-129-16,0 0 0 15,0 0 0-15,0 0 0 16,0 0 0-16,22 0 0 0,-22 0 129 16,0 0-129-1,0 0 0-15,0 0 0 16,0 0 0-16,0 0 129 15,0 0-129-15,0 0 0 0,0 0 0 16,0 0 0 0,0 0 0-16,0 0 129 15,0 0-129-15,0 0 129 0,0 0-129 16,0 0 0-1,0 0 129-15,0 0-129 0,0 0 0 16,0 0 0 0,0 0 0-16,0 0 129 0,0 0-129 15,0 0 0 1,0 0 129-16,0 0-129 0,0 0 0 15,0 0 0-15,0 0 0 0,0 0 129 16,0 0-129 0,0 0 0-16,0 0 0 0,24 0 129 15,-24 0-129 1,0 0 0-16,24 23 129 0,-24-23-129 15,0 0 0 1,0 0 0-16,22 0 0 0,-22 0 129 16,0 0-129-1,0 0 0-15,0 0 0 0,0 0 0 16,0 0 0-16,0 0 0 15,0 0 0-15,0 0 0 16,0 0 0-16,24 0 129 16,-24 0-129-16,22 0 0 15,-22 0 0-15,24 0 129 16,-24 0-129-1,24 0 0-15,-24 0 0 0,21-23 0 16,-21 23 0-16,24 0 258 16,-24 0-258-16,46 0 0 15,-46 0 0-15,24 0 0 0,-2 0 0 16,2 0 129-1,-2 0-129-15,2 0 0 0,21 0 0 16,1-23 129 0,2 23-129-16,-2 0 0 0,0 0 129 15,23 0-129 1,-23 0 0-16,24 0 0 0,0 0 0 15,-25 0 0-15,25 0 0 16,-24 0 0-16,24 0 0 16,-3 0 0-16,3-23 0 0,-25 23 0 15,25 0 0 1,-24-23 0-16,24 23 129 15,-1-23-129-15,1-1 0 16,0 24 0-16,-3-22 0 0,3-2 129 16,0 24-129-1,0-22 0-15,-1 22 0 16,-1 0-129-16,2 0 129 0,-25 0 0 15,25 0 0-15,-24 0 0 16,2 0 0-16,-2 0-129 16,-1 0 129-1,1 0 0-15,0 0 0 0,2 0 0 16,-2 0 0-16,-1 0 0 15,1 0 0-15,-22 0 0 16,22 0 0 0,-22 0 0-16,-24 0 0 0,0 0 129 15,21 0-129-15,-21 0 0 0,0 0 0 16,0 0 0-1,0 0 0-15,0 0 0 0,0 0 0 16,0 0 0 0,0 0 0-16,0 0 0 0,0 0 0 15,0 0 0 1,0 0 0-16,0 0 0 0,0 0 0 15,0 22 0-15,0-22 0 0,-21 0 0 16,21 0 0 0,0 0 0-16,0 24 0 15,0-24 0-15,0 22 0 16,0-22 0-16,0 24 0 0,0-24 0 15,0 0 0 1,0 0 0-16,0 0 0 16,0 0 0-16,0 23 0 15,0-23 0-15,0 0 0 0,0 23 0 16,0-23 0-16,0 0 0 15,21 23 0 1,-21-23 0-16,0 0 0 0,0 0 0 16,0 0 0-16,0 0 0 15,0 0 0-15,0 0 129 16,0 0-129-1,0 0 0-15,0 0 0 0,0 23-129 16,0-23 129-16,0 0 0 16,0 0 0-16,0 23 0 15,0-23 0-15,0 0 129 0,24 24-129 16,-24-24 0-1,0 22 129-15,25 2-129 0,-25-1 0 16,21 0 0 0,-21 23 0-16,24-23 0 0,-2 23 0 15,-22 1 0 1,24-1-129-16,0 23 129 0,-2-23-129 15,2 1 129-15,-3-1-129 16,27 23 129-16,-26-23 0 16,2 0 0-16,-2 24 129 0,2-24-129 15,0 23 129 1,-2 0-258-16,2 1 258 15,-24-1-129-15,45 1 129 16,-45-1-129-16,46 0 129 0,-46-23-129 16,24 24 0-1,-2-2 129-15,2-20-129 16,0 22 129-16,-2-2-258 0,-22-21 129 15,24 22 0-15,-3 0 0 16,3 0 129-16,0 1-129 16,-2-1 0-1,2 0 0-15,-2 1 129 0,26-24-129 16,-26 23 129-16,2 1-129 15,-3-24 0-15,3 23 0 16,0-22 0 0,-2-1 0-16,2 23 0 0,-2-23 129 15,2 1-258-15,-24-1 129 0,24 0 129 16,-2-23-129-1,-22 23 129-15,24-22-129 0,-24-2 129 16,0 2-129 0,0-24 0-16,0 23 0 0,0-23 0 15,0 0 0 1,0 0 0-16,0 0 0 0,21 23 0 15,-21-23-129-15,0 0 129 16,0 23 0-16,0-23 0 16,0 23 0-16,0-23 0 15,0 23 0-15,0-23 0 16,24 24 0-16,-24-24 0 15,0 22 129-15,0-22-129 16,0 23 0-16,0-23 0 16,24 24 0-16,-24-24 0 15,0 22 0-15,22 2 0 16,-22-24 0-16,0 22 129 0,0 1-129 15,24 2 0 1,-24-25 0-16,0 0 0 0,22 22 0 16,-22-22 0-1,0 23 129-15,0-23-129 0,0 0 0 16,0 25 0-1,0-25 0-15,0 0 0 0,24 22 0 16,-24-22 0 0,0 23 0-16,0-23 0 0,0 23 0 15,0 0 0-15,0 0 0 0,0 0 0 16,0 0 0-1,0-23 0-15,0 0 0 16,0 23-129-16,0-23 129 16,0 0-129-16,0 0 129 0,0 0-129 15,0 0 129 1,0 0 0-16,0 24-129 15,0-24 129-15,0 0 0 0,0 0 0 16,0 22 0-16,0-22 0 16,0 24 0-16,0-24 0 15,24 23 0 1,-24-23 0-16,0 0 0 0,0 23 0 15,0-23 0-15,0 0 0 16,21 23 0-16,-21-23 0 16,0 23 0-1,0-23 0-15,25 23 0 0,-25-23 0 16,0 0 0-16,0 46 0 0,0-46 0 15,0 24 0 1,0-24 0-16,0 0-129 0,0 0 0 16,0 0-258-1,0 0-516-15,0-24-645 0,0 24-1290 16,0 0-2193-1,-25-22 0-15,25 22-645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6:51.934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-469 1484 903 0,'0'0'1677'0,"0"0"0"0,0 0 0 15,0-6 387-15,0 6-258 0,0 0-387 16,3-11 258 0,-3 11-387-16,0 0 129 0,0 0-258 15,0 0-258 1,0 0-129-16,0 0-129 0,-8-7-258 15,8 7 0 1,0 0-129-16,0 0-129 0,-12-14 129 16,12 14-129-1,-12-15 0-15,3 6 129 0,-4-3 0 16,-2-1-129-16,-5 0 129 15,-3-1 0-15,-8 0 129 16,-1-1-258-16,-7 2 258 0,-2-2-258 16,-3 6 258-1,-2-1-129-15,-7 3 0 16,3 0 129-16,-4 6-258 15,-1 0 258-15,-3 1-258 0,-4 2 129 16,-3 6-129 0,1 7-129-16,-2 4 0 15,-3 1 129-15,1 9-129 0,0 1 0 16,0 7 129-16,5 3-129 15,0 5 129-15,2 4-129 16,0 1 258 0,4 3-129-16,3 3 0 0,5 3 0 15,2 1-258-15,-1 4 258 16,6-1-258-16,-1 3 0 15,5 2 0-15,1 2 129 0,-1 2-129 16,-1 3 0 0,2-1 258-16,2 1-258 0,-2-1 258 15,3-2-129 1,-2 2 129-16,0-1-258 0,-1-3 258 15,28-52-129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13.6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-2824 3202 3483 0,'0'0'3741'16,"0"0"-903"-16,0 0-516 0,0 0-129 15,0 0-645-15,0 0-258 16,0 13-129-16,0-13-387 16,-2 31 0-16,-5-10-129 15,7 17 0-15,0 3 0 16,0 17-129-16,0 2-129 15,0 15 0-15,-6-1 0 16,1 7-387-16,-3 2 129 16,-1-4-129-16,3-1-258 15,-7-19-645-15,13 6-1935 0,0-20-2193 16,3-19-258-1,-3-26-129-15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47.5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4661 235 3225 0,'-13'-6'1806'0,"13"6"0"0,-18-1 0 16,18 1 0-16,0 0-129 16,0 0 0-16,0 0-258 15,0 0-129-15,-17 0-258 16,17 0-129-16,0 0-258 15,0 16 0-15,0-16-258 16,-8 34 129-16,1-10-129 16,6 13 0-16,-5 1 258 15,1 10-258-15,-4 0 0 16,7 11-129-16,-7-6 129 15,6 10-129-15,-5-6 0 16,7 4-129-16,-5-8-129 16,6-1 0-16,0-9 0 0,0-5 0 15,4-4-129-15,2-17-258 16,9 4-774-16,-15-21-2322 15,0 0-1419-15,24-7-516 16,-11-10-129-16</inkml:trace>
  <inkml:trace contextRef="#ctx0" brushRef="#br0" timeOffset="1607.0918">6676 194 903 0,'15'1'1032'15,"-15"-12"129"-15,0 11 129 0,0-17 387 16,0 17 387-16,-6-16-258 15,6 16 258-15,-15-2-258 16,15 2-129-16,-19 5-258 16,16 15-258-16,-13-7-129 15,13 21-258-15,-10-5-129 16,11 16-129-16,-8-2 0 15,10 14 0-15,-9 0 0 16,9 8-129-16,-3-4 0 16,0 9-129-16,2-5 129 15,1 4-258-15,1-2 0 16,7-3 0-16,3-5-129 15,0-4 0-15,5-4-129 0,0-9 129 16,0-5-258-16,-4-15-387 16,9 5-387-16,-21-27-1677 15,6 21-2193 1,-6-21-387-16,0 0-129 0</inkml:trace>
  <inkml:trace contextRef="#ctx0" brushRef="#br0" timeOffset="2659.152">7517 125 1677 0,'0'0'2580'0,"0"0"0"0,-16 0-258 16,16 0-516-16,0 0-387 16,-16 1-258-16,16-1-129 15,-3 16-258-15,3 2-129 16,0-18 129-16,-3 31-258 15,-3-14 129-15,6 13 0 16,-4-6-129-16,4 14 129 16,-3-4-129-16,3 8 0 15,0 0 129-15,3 7-129 16,0-3 0-16,6 10-258 15,-2-6 129-15,5 7-258 16,-1-6 129-16,1-1-129 16,1-1-129-16,-2-5 0 0,1-3-129 15,-4-7 0-15,0-7-129 16,-5-11-258-16,8 6-1161 15,-11-22-2322-15,0 0-1032 16,0 0-387-16,0 0 0 16</inkml:trace>
  <inkml:trace contextRef="#ctx0" brushRef="#br0" timeOffset="6627.379">4082-988 774 0,'0'-27'1677'0,"0"27"0"16,0 0 129-16,-8-17-129 15,8 17 0-15,0 0-258 16,0 0 0-16,-13 10-129 15,13 14 0-15,0-24-387 16,0 46 129-16,-7-19-258 16,7 15 0-16,0-7 0 0,0 16 0 15,0-6-129 1,3 14-129-16,-3-2 0 15,9 12 0-15,-8-4-129 16,8 7 0-16,-5-6-258 0,2 4 0 16,0-5 0-16,1-2 0 15,-2-11-129-15,1-4 0 16,0-2 0-16,0-1 0 15,2-9 0-15,-3 0 0 16,2-5 0-16,-1 1 129 16,-3-6-258-16,0-4 129 15,1-4-258-15,-4-18-129 16,12 23-1548-16,-12-23-2838 15,0 0-258-15,2-11-645 16,-2-6 517-16</inkml:trace>
  <inkml:trace contextRef="#ctx0" brushRef="#br0" timeOffset="795.0454">5623 239 258 0,'5'-18'4386'0,"-5"18"-903"16,19-5-1161-16,-19 5 129 16,0 0-258-16,0 0-645 15,3 30-387-15,-8-9-129 16,5 16-129-16,-9-1-129 15,8 15-258-15,-9-1 129 16,7 12-129-16,-5 1 0 16,7 9-258-16,-4-3 129 15,5 1-258-15,0-2 0 0,5-6 0 16,4-10-258-16,-3-13-258 15,16 4-2064-15,-9-25-2322 16,3-12-387-16,-1-6-387 16,-1-20 259-16</inkml:trace>
  <inkml:trace contextRef="#ctx0" brushRef="#br0" timeOffset="3695.2113">7094-917 1419 0,'0'0'2064'15,"0"0"0"-15,0 0 0 16,0 0-258-16,0 0 0 16,-5 16 0-16,5-16-516 15,-3 38 129-15,-2-16-387 16,5 19 0-16,0-4 0 15,0 17-258-15,0-3 129 0,0 12-387 16,-2-1 0-16,2 6 0 16,-1-2-258-16,-1 1-129 15,-2-1-129 1,2-5 129-16,1-3-129 0,1-8 0 15,0-8-129-15,-2-7-129 16,2-1-645-16,0-34-903 16,0 17-2967-16,0-17-387 15,0 0-258-15</inkml:trace>
  <inkml:trace contextRef="#ctx0" brushRef="#br0" timeOffset="4363.2495">6013-315 2709 0,'23'-18'2838'15,"-23"18"-129"-15,0 0-516 16,24-3-129-16,-24 3-129 16,0 0-387-16,0 0 0 15,23 23-258 1,-23-23-258-16,11 40-129 0,-11-18-129 15,1 14-129-15,-1-1-258 16,3 6-129-16,-3-1-129 16,6 1 0-16,-6 1-129 15,0-2-129-15,4-2-387 16,-4-14-516-16,8 11-1290 15,-8-18-2580-15,0-17-258 16,0 0-516-16</inkml:trace>
  <inkml:trace contextRef="#ctx0" brushRef="#br0" timeOffset="5440.3111">5005-964 2451 0,'0'0'4386'16,"0"0"-258"-16,0 0-2064 15,2 14-387-15,-2-14 129 16,4 32-516-16,-4-32-129 16,8 44-258-16,-8-20-129 0,6 10-258 15,-6-5-129-15,1 9 0 16,-1-5-129-16,1 9-129 15,-1-4-129-15,0 7 0 16,0-1 129-16,0 5-129 16,0 2 0-16,0 5 0 15,0-2 0-15,0 5 0 16,0 0 0-16,-1-4 129 15,0-5-258-15,-4-4 258 16,2-3-258-16,-3-10 0 16,6-4 0-16,-4-15-516 15,4 9-387-15,0-23-1419 0,0 0-2322 16,0 0-387-16,0 0-258 15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01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-3024-34 516 0,'0'0'1677'16,"0"0"129"-16,0 0 0 16,0 0 516-16,0 0-258 15,0 0-129-15,0 0-129 0,3-15-387 16,-3 15-129-16,1-20-387 15,-1 20 0-15,3-29-258 16,-3 29 0-16,4-36-129 16,1 14-129-16,-4-3 0 15,7 4 0-15,-3-10 129 16,6 1-258-16,-5-8 0 15,8 0 0-15,-3-3-129 16,2-3 129-16,0 0-129 16,2-6 0-16,-3 2 0 15,4-4-129-15,-4 2 129 16,4-3 0-16,1-5 0 15,4-1 0-15,-2-7 0 0,2 3 0 16,1-6 0-16,4-1-129 16,2 0 258-16,0 1-129 15,-1 2 0-15,2 3-129 16,0 3 129-16,2 3-129 15,2 1 129-15,2 6 0 16,2 2 0-16,2 5-129 16,4 3 0-16,3 8 0 15,4 8 0-15,1 5 0 16,2 7 129-16,1 8-129 15,-2 5 0-15,2 4 0 16,-5 5 0-16,-2 2 0 16,-6-1 0-16,-3 1 0 0,-2 2 0 15,-5 1 0-15,-5 3 0 16,-1 1 129-16,0 9-129 15,-3 5 129 1,-3 7-129-16,2 2 0 0,-4 2 0 16,3 6 0-16,-4-2 0 15,-3 2 0-15,-3-1 0 16,2-1 0-16,0-3 0 15,-2 0 0-15,-1 3 0 16,-5-5 129-16,4 8-129 16,-4-4 0-16,2 1 0 15,-5 3 0-15,2 1 0 0,0 5 0 16,-1-1 0-16,-1-1 129 15,-1 3-129 1,0 1 0-16,0-4 0 16,-1 1 0-16,-5-5 129 0,1-4-129 15,1-1 129-15,0-8-129 16,-1-4 0-16,4-6 0 15,-2-3 129-15,1-7-258 16,2-17 129-16,-1 24 0 16,1-24 0-16,0 0 0 15,0 18 0-15,0-18 129 16,0 0-129-16,0 0 0 15,0 0 0-15,0 0 129 16,0 0-129-16,0 0 0 16,0 0 129-16,0 0-129 15,0 0 129-15,0 0-129 16,0 0 129-16,0 0-129 0,0 0 129 15,0 0-129-15,-18 0 129 16,18 0-129-16,-19-8-129 16,19 8 258-16,-38-16-129 15,8 11 0-15,-6-4 0 16,-10 3-129-16,-10 1 129 15,-8-1 0-15,-11 2 0 16,-9 4 0-16,-7 0 0 16,-5 0 0-16,-4 4 0 15,3 6 0-15,-2-1 129 16,5 3-129-16,7 4-129 15,8-3 129-15,11 2 129 16,12-3-258-16,12-4 129 0,8-1-129 16,16-2-129-16,20-5-258 15,0 0-2322-15,12-1-2322 16,19-11-258-16,7-6-387 15,8-4-387-15</inkml:trace>
  <inkml:trace contextRef="#ctx0" brushRef="#br0" timeOffset="20388.1662">-4522-742 2322 0,'14'0'1548'0,"-14"0"-129"15,0 0 516-15,0 0-258 16,17-9-258-16,-17 9 0 15,0 0-387-15,25-5-258 16,-10 5 0-16,1-3 0 16,8 3-258-16,-1-5 0 15,8 3 258-15,-4-8-129 16,11 7-129-16,-9-6 129 15,10 5-129-15,-10-3-129 16,5 6 0-16,-8-3 0 0,5 4-258 16,-6 0 129-16,2 0-129 15,-5 1 129-15,1 9-129 16,2-5 0-16,5 2 129 15,-7-2 0-15,8 2-129 16,-6-2 0-16,4 0 0 16,-2-2 0-16,4-2 129 15,-6-1-129-15,1 0 0 16,-2 0 0-16,2 0 0 15,-2 0 0-15,2 0-129 16,1 0 129-16,-2 0-129 16,1 0 129-16,2 0-129 0,0 3 129 15,0-3 0-15,1 0-129 16,1 0 129-16,1 0 0 15,0-3-129 1,2 1 129-16,0-3-129 0,2-1 0 16,-3 2 129-16,2 3-129 15,-3-1 0-15,-3 1 0 16,0-3 0-16,-3 4 0 15,0-1 258-15,-1 1-258 16,-1-2 0-16,-2-1 0 16,-1 3 0-16,1-4 129 15,-2 2-129-15,0-2 0 16,-1 3 129-16,-2 1-129 0,-1 0 0 15,1-2 0 1,1 2 129-16,-17 0-129 16,28 0 0-16,-28 0 0 15,22 0 0-15,-22 0 0 0,17 0 0 16,-17 0-129-16,0 0-645 15,0 0-903-15,0 0-3354 16,0 0-129-16,0 0-258 16,4-15-258-16</inkml:trace>
  <inkml:trace contextRef="#ctx0" brushRef="#br0" timeOffset="21671.2394">-1398-857 2709 0,'0'0'2838'0,"-15"-16"-129"15,15 16-129 1,0 0-387-16,0 0-387 16,-19-3-129-16,19 3-387 0,0 0 0 15,0 0-258-15,0 0-387 16,0 0 0-16,0 0-129 15,0 0-258-15,0 0 0 16,11 0-129-16,-11 0 0 16,23 0 0-16,-5 0 129 15,7 0-129-15,3-3 0 16,3 3 0-16,-1-2 0 15,7-3 0-15,1 1 0 16,1 2 0-16,0-3-129 16,0 3 129-16,-3-2 0 15,-2 2-129-15,3-3 129 16,-3 5-129-16,-3-6 0 0,0 6 258 15,-3-1-258-15,0 1 129 16,-1 0-129-16,-2 0 0 16,0 1 129-16,0 5-129 15,-2 0 0-15,-1-1 129 16,1 1-129-16,-2-4 0 15,-1 3 129-15,1 0-129 16,-3-3 0-16,1-2 0 16,-2 0 129-16,-2 3-129 15,-15-3 0-15,24 1 0 16,-24-1 0-16,20 3 0 15,-20-3 0-15,19 8 0 16,-19-8 0-16,19 6 0 0,-19-6 0 16,22 6 0-16,-22-6 0 15,21 3 0-15,-21-3 0 16,26 2 0-1,-26-2 0-15,27 0 0 0,-27 0 129 16,28 0-129-16,-13 0 0 16,-15 0 0-16,29 0 0 15,-29 0 0-15,28-4 0 16,-28 4 0-16,25 0 0 15,-25 0 0-15,21-1 0 16,-21 1 0-16,19 0 0 16,-19 0 0-16,14 0 0 15,-14 0 0-15,18 0 0 0,-18 0 0 16,16 1 0-1,-16-1 0-15,18 4 0 16,-18-4 0-16,16 2 0 16,-16-2 0-16,22 0 0 0,-22 0 0 15,22 4 0-15,-22-4 0 16,25 0 0-16,-25 0-129 15,18 0 129-15,-18 0-129 16,16 0 0-16,-16 0-258 16,18-3-774-16,-18-15-1677 15,0 18-2064-15,3-14-516 16,-2-2-129-16</inkml:trace>
  <inkml:trace contextRef="#ctx0" brushRef="#br0" timeOffset="91635.2413">-3691 298 2709 0,'0'0'4515'16,"15"30"-387"-16,-5-3-2580 16,-10-8-258-16,14 20 258 15,-14-8 0-15,16 23-129 16,-16-14-258-16,12 19-258 15,-12-4-129-15,5 7-129 0,-5 1-387 16,0 5 0-16,0-6-129 16,0-5-129-16,0-1-258 15,0-14-387-15,11 6-1290 16,-7-28-2838-1,-4-20-387-15,21 10-258 0</inkml:trace>
  <inkml:trace contextRef="#ctx0" brushRef="#br0" timeOffset="92536.2919">-2291 327 645 0,'11'-12'2838'0,"-11"12"129"16,0 0-258-16,0 0-516 16,0 0-129-16,3 7-258 0,-3-7-516 15,0 24-129-15,0-7-129 16,1 16-258-1,-1-4 0-15,6 18-129 16,-6-1 129-16,6 9-129 0,-3 1-129 16,1 9-258-16,-2-6 129 15,5 6-258-15,-4-7 0 16,3-2-129-16,0-2-129 15,-5-13-129-15,10 4-516 16,-11-21-1032-16,10 3-2967 16,-1-10-258-16,-9-17-645 15,14 4 388-15</inkml:trace>
  <inkml:trace contextRef="#ctx0" brushRef="#br0" timeOffset="95527.4627">-960-821 1548 0,'0'0'1935'0,"0"0"-129"16,0 0 258-16,0 0-516 15,2 22 0-15,-2-22 0 16,3 31-258-16,-3-15 129 15,4 13-258-15,-4-6 0 16,8 11-387-16,-8-1 258 16,4 12-387-16,-4-5 129 15,6 9-258-15,-6-2 0 16,0 7-258-16,0-2 129 0,0 0-129 15,0-4-129-15,0 0-129 16,0-3-129-16,0-8 0 16,0-1-516-16,0-16-903 15,0 4-2967-15,6 0-645 16,-6-24-129-16,7 17 388 15</inkml:trace>
  <inkml:trace contextRef="#ctx0" brushRef="#br0" timeOffset="98472.6324">-1566-109 3354 0,'0'0'2193'16,"0"-17"-387"-16,0 17 129 15,0 0-129-15,0-20-387 16,0 20-129-16,0 0-387 0,0 0 129 16,3-14-129-16,-3 14-129 15,0 0-129 1,0 0 129-16,0 0-258 15,8 14 129-15,-8-14-129 0,0 30-129 16,0-12 129-16,3 6 0 16,-3-3-258-16,4 6 0 15,-2 1-129-15,2 0-129 16,0-1 0-16,1-3 0 15,-1 3-129-15,-2-9-129 16,5 6-387-16,-7-24-258 16,10 30-1032-16,-10-30-2838 15,0 16-129-15,0-16-645 16</inkml:trace>
  <inkml:trace contextRef="#ctx0" brushRef="#br0" timeOffset="99627.6984">-2661-132 3483 0,'0'0'3999'16,"0"0"-2193"-16,-15 4-258 15,15-4-258-15,-12 21-129 0,12-2-129 16,0-19 0-16,-4 43-258 16,-2-20 0-16,6 8-129 15,-1-3-129 1,1 5-129-16,-2 0-129 0,2 0-129 15,0-1-258-15,-1-9-387 16,1 4-645-16,0-5-2967 16,0-22-516-16,0 0-258 15</inkml:trace>
  <inkml:trace contextRef="#ctx0" brushRef="#br0" timeOffset="100934.7732">-4011-657 1 0,'-9'-12'1547'0,"9"12"388"15,0 0 129-15,0 0 0 16,0 0 129-16,0 0-258 0,0 0-129 15,0 0-129-15,1 14-387 16,-1 3-258-16,6 21 129 16,-6 0-387-16,5 17 0 15,-5-1-129-15,7 10-129 16,-5-3-258-16,5 7 258 15,-6-4-387-15,5 3 129 16,-1-12-258-16,-2-1 0 16,2-2-129-16,-2-10 0 15,5 4-129-15,-7-10-258 16,12 4-129-16,-13-14-258 15,17 20-1161-15,-17-13-1806 0,8-2-1161 16,4 7-129-16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45.4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5045 1099 1 0,'0'0'3869'15,"2"-7"-1805"-15,-2 7 0 0,0 0 0 16,16 11 129-16,-16-11 0 16,9 30-387-16,-9-30-387 15,7 49-129-15,-7-19-387 16,7 13-129-16,-5-3-258 15,5 12 0-15,-5-2-129 16,2 6-129-16,-4 3 0 16,0 2-258-16,0-1 129 15,0 2 0-15,-3 0-129 0,0 1 129 16,-1-9-129-1,-1 0 129-15,4-13-129 16,-1-6 0-16,2-10-129 16,0-9-129-16,0-16-387 0,0 0-1032 15,15 0-2709-15,-15 0-645 16,15-16-258-16,-15 16-129 15</inkml:trace>
  <inkml:trace contextRef="#ctx0" brushRef="#br0" timeOffset="-2448.1401">6516 2046 1 0,'0'0'2966'16,"0"0"-386"-16,0 0 0 15,0 0-258-15,0 0-258 16,0 0-387-16,0 0-258 15,0 0-129-15,0 19-258 16,0-19-129-16,-3 28-129 16,3-28-258-16,-5 37 0 15,-3-13-129-15,6 9-129 16,-5-3 0-16,4 5 129 15,-3-4-129-15,5 8 0 16,-2 1-129-16,3 5 0 16,0-4 0-16,0 8 0 0,3-4 0 15,4 5-129-15,-3 3 129 16,5-1-258-16,0-4 258 15,0 0-258-15,-2-3 129 16,-2-3-129-16,0-5 129 16,0-3-129-16,-4-3 129 15,-1-5 0-15,0 2 0 16,0-3 0-16,-4 2 0 15,-5 0 0-15,-1 1-129 16,-2 0 129-16,-1 1-129 16,1-5 0-16,2-1-129 15,10-23-387-15,-18 31-258 16,3-31-1290-16,15 0-2709 0,0 0-129 15,-10-37-258-15</inkml:trace>
  <inkml:trace contextRef="#ctx0" brushRef="#br0" timeOffset="-3563.2039">4473 2176 1419 0,'0'0'3483'16,"19"-4"-1677"-16,-19 4-387 15,0 0 0-15,0 0 129 16,16-7-129-16,-16 7 129 16,0 0-258-16,0 0-129 15,2 12-258-15,-2-12 129 16,0 28-387-16,0-11 0 15,0 9-129-15,0 2-129 16,0 9 0-16,0-1-129 16,-2 4 0-16,-1 2-129 15,2 2 129-15,-5-3 0 16,3 2-258-16,-3-3 129 15,3 2-129-15,-1-1 129 0,1 4-258 16,-3-7 258-16,5 6-258 16,-2-2 129-1,1-2 0-15,2-4 0 16,0 2-129-16,0-7 129 0,0 0 0 15,0-5 0-15,0-2 0 16,0-4 0-16,0-2 0 16,0-3 0-16,0-15 0 15,0 24-129-15,0-24 0 16,2 18-387-16,-2-18-387 15,0 0-2064-15,0 0-1806 16,0 0-387-16,17-1-129 16</inkml:trace>
  <inkml:trace contextRef="#ctx0" brushRef="#br0" timeOffset="-1607.0918">7047 1205 3096 0,'0'0'4386'15,"3"12"129"-15,-3-12-2580 16,3 24-774-16,-3-24 0 15,0 44 0-15,0-24-129 16,0 20-129-16,0-15-129 16,0 15 0-16,0-8-258 15,0 4 129-15,0-2-258 16,0 1-129-16,0 2 0 15,0 1 0-15,0 1-129 0,0-2 0 16,0 1 0 0,0-2-129-16,0-3 0 15,0-5 0-15,0-5 0 0,0-6-129 16,0-1-258-16,0-16-1032 15,0 0-3096-15,0 0-516 16,0 0-387-16,0 0-129 16</inkml:trace>
  <inkml:trace contextRef="#ctx0" brushRef="#br0" timeOffset="-735.0418">6097 1070 1419 0,'0'0'2451'15,"0"0"129"-15,0 0 129 16,0 0 0-16,0 0-645 16,0 0-387-16,0 0-387 15,0 0-258-15,0 0-129 16,8 12-258-16,-8-12 0 15,0 17-129-15,0-17-129 16,3 34 129-16,-3-14 0 0,0 15-129 16,0 4 0-16,3 5 0 15,-3 7-129-15,0 7 0 16,0-2 0-1,-3 7-129-15,2-5 0 16,1-1-129-16,0-9 0 0,0-2 0 16,-2-11 129-16,2-1-258 15,0-9 129-15,2-8-129 16,-2-17 0-16,0 18-129 15,0-18-258-15,0 0-774 16,0 0-3612-16,0 0-129 16,0 0-516-16,0 0 129 15</inkml:trace>
  <inkml:trace contextRef="#ctx0" brushRef="#br0" timeOffset="-4600.2632">5478 2154 516 0,'14'-1'3612'0,"-14"1"-1419"16,0 0-387-16,0 0 0 16,6 11 129-16,4 8-258 15,-10-19 0-15,2 30-387 16,-2-30-387-16,1 42 129 15,-1-21-387-15,0 8-129 16,0-5 0-16,0 7-129 16,0-1 0-16,0 7 0 15,0-2-129-15,0 6 129 16,-3-6 0-16,0 8-258 15,-4 3 258-15,4 0-387 16,-4-2 129-16,2 1-129 16,0 1 129-16,-3 0-129 0,1-1 0 15,2-3 0-15,0 1 0 16,2-6 129-16,3 0-129 15,-2 1 129-15,2-10-129 16,0-5-129-16,0-5 0 16,0-18-129-16,6 17-258 15,-6-17-1032-15,0 0-2580 16,10-21-1032-16,-10 21-258 15,0-24 258-15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15:09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6931 3066 0 0,'0'0'0'0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0-16,3 4 0 15,2-4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<inkml:trace contextRef="#ctx0" brushRef="#br0" timeOffset="1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1,2 0 129-16,-3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15,0-4 0-15,1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<inkml:trace contextRef="#ctx0" brushRef="#br0" timeOffset="1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15,-3 5 0-15,0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15,-4-8 0-15,4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<inkml:trace contextRef="#ctx0" brushRef="#br0" timeOffset="1">7486-1005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<inkml:trace contextRef="#ctx0" brushRef="#br0" timeOffset="2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<inkml:trace contextRef="#ctx0" brushRef="#br0" timeOffset="3">7319-3555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15,-1-4 0-15,8-1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6:48.861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3611 218 903 0,'-1'-11'1419'0,"1"11"258"15,-4-13 129-15,4 13 516 16,0 0-516-16,-8-16 0 15,8 16-387-15,-9-3 0 0,-2 8-258 16,11-5-129 0,-23 16-258-16,8-8-129 0,-6 7 129 15,1-3-258 1,-6 9 0-16,0-5-129 0,-6 9 0 15,-1-1-129 1,-3 5 0-16,-2 1-258 0,-4 5 129 16,-1 5-129-1,-2 6 0-15,-4 4 258 0,0 2-258 16,-2 10 387-16,-2 3-258 15,0 8 129-15,2 6 0 16,-1 10-129-16,2 4 258 16,6 2-258-16,1 6 129 15,8-2-129-15,3 2 0 16,7-3 0-16,2-8-129 15,4-6 0-15,5-7 0 16,2-6 0-16,-2-8 0 16,2-4 0-16,-1-6-129 15,0-5 258-15,0 2-258 0,-1-1 258 16,-5-5-129-1,0 5 0-15,-2 1 0 0,-3 3 0 16,0 2 0 0,-5 1 0-16,1 2 0 0,-5 1 0 15,7-10 129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3850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4474-3428 774 0,'0'0'1548'16,"-2"0"-387"-16,2 0-387 15,0 0-387-15,0 0-645 0,0 0-516 16,0 0-516-16,0 0-903 16</inkml:trace>
  <inkml:trace contextRef="#ctx0" brushRef="#br0" timeOffset="27">3438-4348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  <inkml:trace contextRef="#ctx0" brushRef="#br0" timeOffset="26">3394-4013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  <inkml:trace contextRef="#ctx0" brushRef="#br0" timeOffset="28">3438-4104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  <inkml:trace contextRef="#ctx0" brushRef="#br0" timeOffset="29">3348-3685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4791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5023-2789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16,-2 0 0-16,5-5 0 15,-6-4-129-15,3-3 129 16,-1-6-129-16,5-3 129 15,7-28-258-15,-12 45-129 16,12-45-129-16,-5 32-129 16,5-32-129-16,-4 36-129 15,4-36-387-15,0 37-387 16,0-37-903-16,0 0-2193 15,-22 31 129-15</inkml:trace>
  <inkml:trace contextRef="#ctx0" brushRef="#br0" timeOffset="1">6406-3115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<inkml:trace contextRef="#ctx0" brushRef="#br0" timeOffset="2">3616-1597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<inkml:trace contextRef="#ctx0" brushRef="#br0" timeOffset="3">5703-1636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<inkml:trace contextRef="#ctx0" brushRef="#br0" timeOffset="4">6962-1945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<inkml:trace contextRef="#ctx0" brushRef="#br0" timeOffset="5">2826-2959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884-300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2 0 15,-3-3 0-15,9 2-129 16,2-2 258-16,11 13-258 15,4-4 129-15,1 6 0 0,3 4 0 16,7 7-129 0,-3 6 0-16,0 7 0 15,-4 5 0-15,-2 9 0 16,4 6 129-16,-4 9-129 0,1-1 0 15,-1 2 0-15,2 5 0 16,4-2 0-16,3-3 0 16,1 0 258-16,2-1-258 15,7 0 129-15,-2-3-129 16,8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8-129-16,2-1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8143-85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<inkml:trace contextRef="#ctx0" brushRef="#br0" timeOffset="1">7420-971 516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<inkml:trace contextRef="#ctx0" brushRef="#br0" timeOffset="2">6547-633 645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<inkml:trace contextRef="#ctx0" brushRef="#br0" timeOffset="3">6802-42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<inkml:trace contextRef="#ctx0" brushRef="#br0" timeOffset="5">4801-567 516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<inkml:trace contextRef="#ctx0" brushRef="#br0" timeOffset="6">4778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<inkml:trace contextRef="#ctx0" brushRef="#br0" timeOffset="4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<inkml:trace contextRef="#ctx0" brushRef="#br0" timeOffset="7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<inkml:trace contextRef="#ctx0" brushRef="#br0" timeOffset="1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<inkml:trace contextRef="#ctx0" brushRef="#br0" timeOffset="-4">5834-395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16,8 4 0-16,30-5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<inkml:trace contextRef="#ctx0" brushRef="#br0" timeOffset="-3">4389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<inkml:trace contextRef="#ctx0" brushRef="#br0" timeOffset="-2">3189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<inkml:trace contextRef="#ctx0" brushRef="#br0" timeOffset="-1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<inkml:trace contextRef="#ctx0" brushRef="#br0" timeOffset="2">5078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<inkml:trace contextRef="#ctx0" brushRef="#br0" timeOffset="8">4643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<inkml:trace contextRef="#ctx0" brushRef="#br0" timeOffset="3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<inkml:trace contextRef="#ctx0" brushRef="#br0" timeOffset="4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<inkml:trace contextRef="#ctx0" brushRef="#br0" timeOffset="5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<inkml:trace contextRef="#ctx0" brushRef="#br0" timeOffset="6">3537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<inkml:trace contextRef="#ctx0" brushRef="#br0" timeOffset="7">3956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<inkml:trace contextRef="#ctx0" brushRef="#br0" timeOffset="9">3012 3948 903 0,'0'0'2193'15,"0"0"0"-15,0 0 129 16,0 0 0-16,0 0-258 15,0 0-258-15,0 0-387 16,3 28-387-16,-3-28 129 16,0 0-387-16,0 0 0 15,-10 45-129-15,10-45 0 0,-9 31-129 16,9-31-129-16,-12 52 129 15,3-28 0-15,9 16-129 16,-5-6 0-16,3 14 0 16,-10 4-129-16,7 7 0 15,-5-4-129-15,5 6 129 16,-5-5-129-16,3 2-129 15,-2-13 258-15,4 4-516 16,5-17 258-16,0-7-258 16,0 1-129-16,0-26-258 15,3 40-1032-15,-3-40-1548 16,0 0-1677-16,-5 30-258 15,5-30-387-15</inkml:trace>
  <inkml:trace contextRef="#ctx0" brushRef="#br0" timeOffset="10">4304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<inkml:trace contextRef="#ctx0" brushRef="#br0" timeOffset="11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5:01.0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71F621-C192-423F-B191-EA2C7BA0FC45}" emma:medium="tactile" emma:mode="ink">
          <msink:context xmlns:msink="http://schemas.microsoft.com/ink/2010/main" type="inkDrawing" rotatedBoundingBox="12316,11224 12693,8219 14966,8505 14589,11509" hotPoints="12444,10651 13399,8561 14007,8352 14496,8710 14465,10828 13693,11402" semanticType="enclosure" shapeName="Hexagon">
            <msink:destinationLink direction="with" ref="{83E9D9D6-5850-4478-A4C2-3B9EF56891B9}"/>
          </msink:context>
        </emma:interpretation>
      </emma:emma>
    </inkml:annotationXML>
    <inkml:trace contextRef="#ctx0" brushRef="#br0">1126-20 903 0,'0'0'2967'16,"0"0"387"-16,0 0-516 16,0-24-387-16,0 24-387 15,-28 0-516-15,28 0-258 16,-28 0-258-16,28 24-258 0,-28-24-129 15,-1 24-129 1,1-1-129-16,0-23 0 16,0 24 0-16,-29-1-258 15,29 1 129-15,-29 24-129 0,1-24 0 16,0-2-129-16,-1 26 258 15,29 0-258-15,-29-25 129 16,1 24 0-16,3 1 0 16,-4-24 0-16,1 23 0 15,-1-23 0-15,29 23-129 16,-29-23 129-16,29 0-129 15,0 0 129-15,0-1 0 16,-1-23 0-16,2 24 0 16,27-24-129-16,0 0 0 15,-29 0 129-15,29 0 0 16,0 0-129-16,0 0 0 15,29 0 0-15,-29 0 0 0,0 0 0 16,0 0 0-16,27 0 0 16,-27 0 0-16,0 0 0 15,0 0 129-15,0 0-129 16,0 0 0-16,29 0 129 15,-29 0-129-15,0 0 258 16,0 0-258-16,0 0 0 16,0 23 0-16,0-23 129 15,0 0-129-15,28 24 129 16,-28 0-258-16,28-24 258 15,0 24-258-15,1 23 258 16,27-24-129-16,1 25 129 0,-1-25-129 16,26 24 0-16,-26 1 129 15,29 1-129-15,0-27 129 16,0 26-129-1,-1-1 0-15,1-23 0 0,-29 23-129 16,1-23 129-16,27 24-258 16,-55-25 0-16,27 25-516 15,-28-48-258-15,0 46-1806 16,0-46-1935-16,-28 0-387 15,0 0-258-15</inkml:trace>
    <inkml:trace contextRef="#ctx0" brushRef="#br0" timeOffset="-3">1704-1496 2709 0,'-20'-19'2838'16,"20"19"129"0,-19 0-387-16,19 0-516 0,0-19-645 15,0 19-387-15,-20-21-387 16,20 21 0-16,-20 0-129 15,2-18-129-15,-2 18 0 0,-19-20 0 16,19 20 0 0,-19 0 0-16,21 0-129 15,-23 0 129-15,3 0 0 16,0 0 0-16,17 0-129 0,-17 0 0 15,-1 20 0-15,1-20-129 16,-1 18 129 0,19-18 0-16,-19 21-258 0,1-2 129 15,-3 0 0-15,3 2-129 16,-1-3 129-16,1 2 0 15,0 19 258 1,17 0-258-16,-17 0 258 0,-1 0-258 16,-1 19 258-16,21 1-258 15,-19-20 258-15,18 19-129 16,0 0-258-16,-19 1 0 0,39-1 0 15,-19 20 129 1,19-20-258-16,0 0 258 0,0 1-129 16,19 0 129-1,1-1 0-15,19 1 129 0,-19-1-129 16,18 0 0-1,21 1 129-15,-20-20-129 0,20-1 129 16,-3 2-129 0,3-22 0-16,20 3-129 0,-22-2 0 15,22-19 129-15,-2 0-129 0,2-19 129 16,-3-2-129-1,2-17 0-15,1-1 0 16,-2 0 0-16,-18 0-129 16,0 0 258-16,-1-19-387 0,-1 19 129 15,-17-19 0 1,-1 18 0-16,-1-18 0 15,-18 0 0-15,-1-1 258 0,1 20-258 16,-1-19 129-16,-19 0 0 16,20-1 129-16,-20 20-258 15,0-20 258 1,-20 21-258-16,20-1 129 0,-19 0 129 15,19 20-129-15,-20-20 0 16,1 19-129-16,19 1 258 16,-20-1-258-1,20 1 129-15,-20-1-129 0,20 1 0 16,-18-1 0-16,-2 1 0 0,1 0 129 15,-1 19-129 1,0-20 129-16,20 20 0 0,-18-19 0 16,-3 19 0-1,3-20 0-15,-2 20 0 0,-1-20 0 16,21 20 0-1,-17-18 0-15,-4 18 0 0,21-21 0 16,-18 21-129 0,18 0 129-16,-20-19 0 0,20 19-129 15,-21-19-129-15,21 19-645 16,-18-39-774-16,18 39-3225 15,0 0-516-15,-20 0-129 0,20 0-387 16</inkml:trace>
    <inkml:trace contextRef="#ctx0" brushRef="#br0" timeOffset="1">1267-138 903 0,'0'0'1677'16,"28"0"0"-16,-28 0 387 16,0 0-129-16,0 0-129 15,29 23-129-15,-29-23-258 16,28 24-258-16,0 0-258 0,0-24-258 15,-28 23-258-15,29 1 258 16,-2 0-258-16,2-1 0 16,0 1-129-16,-4-1 0 15,3 1 129-15,0 0-129 16,0 0 0-16,29 22 0 15,-29-20-129-15,0-4 0 16,1 2 0-16,-1 0 0 16,28-1 129-16,-27-23-129 15,-2 24 0-15,2-24 0 16,-1 23 129-16,0-23-258 15,0 24 129-15,1-24-129 0,-1 24 0 16,0-24 0-16,-28 0 129 16,29 24 0-16,-1 0-129 15,-28-1 129 1,28-23-129-16,0 24 129 0,-28 0 0 15,29-1-129-15,-29 1 0 16,28 0 0-16,-28-24 0 16,0 24 0-16,0-24 0 15,0 0 0-15,28 23 0 16,-28-23 0-16,0 0 129 15,0 0 129-15,0 0-258 16,0 0 129-16,0 0 0 16,0 0 0-16,0 0-129 0,0 0 129 15,0 0-129-15,0 0 0 16,0 0 0-16,0 0 0 15,0 0 129 1,0 0-129-16,0 0 0 0,0 0 0 16,0 0 0-16,0 0 0 15,0 0 129-15,0 0-129 16,0 0 0-16,0 0 0 15,0 0 0-15,0 0 129 16,0 24-129-16,0-24 0 16,0 0 0-16,0 0 0 15,-28 23 0-15,28-23 129 16,0 24-129-16,-28-24 0 0,28 24 0 15,-29-24 0 1,29 0 129-16,-28 24-258 16,28-24 129-16,-28 24 129 15,28-24-129-15,-28 23 0 0,28-23 0 16,-29 23 0-16,1 2 0 15,28-25 0-15,-28 23 0 16,28 0 0-16,-29 1 0 16,1-24 0-16,28 23 0 15,-28 1 0-15,0-24 0 16,28 24 129-16,-29-1-258 15,2-23 129-15,-2 26 0 16,1-4 0-16,28-22 129 16,-28 24-129-16,0-24 129 15,-1 24-129-15,29-24 129 16,-28 23-129-16,0-23 129 15,28 24-129-15,0-24 0 0,-28 24 129 16,28-24-129-16,-29 23 0 16,29-23 0-16,0 0 0 15,0 0 0-15,-28 24 129 16,28-24-129-16,-28 0 0 15,28 0 0-15,0 0 0 16,0 0 0-16,-28 24 0 16,28-24 129-16,0 0-258 15,0 0 129-15,0 0 0 16,-25 24 129-16,25-24-129 15,0 0 0-15,0 0 0 16,0 0 0-16,0 0 0 16,0 0 0-16,-29 0 129 0,29 0-129 15,0 0 0-15,0 0 0 16,0 24 0-16,0-24 0 15,-29 23 0 1,29-23 0-16,0 0 0 0,0 0 0 16,-27 24 0-16,27-24 129 15,-29 0-129-15,29 0 0 16,0 0 0-16,0 0 0 15,-28 24 0-15,28-24-129 16,0 0 129-16,0 0-129 16,0 0 0-16,0 0-129 15,0 0 0-15,0 0-387 0,0 0-645 16,0-24-2838-16,0 24-774 15,28-24-258 1,-28 24-258-16</inkml:trace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5127 4603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15:31.49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649 87 1032 0,'9'-21'3225'15,"-9"21"-258"1,17-26-387-16,-17 26-516 0,0 0 258 16,0-32-645-1,0 32-387-15,0 0 129 0,0 0-516 16,-15-5-129-1,15 5-258-15,-45 0 129 0,19 11-129 16,-13-2-129-16,0 8 0 16,-15 9-129-16,6 4 129 15,-9 7-129-15,1 13-129 16,-4 2 129-16,6 13-129 15,1 5 0-15,8 8 0 16,4 8 129-16,15 8-129 16,9-1 0-16,17 4 0 15,6 2 0-15,24-1 0 0,9-10 129 16,18-8-129-1,14-15 129-15,16-17-129 0,12-19 0 16,12-19 129 0,4-14-129-16,12-32 0 0,-5-15-258 15,1-10 258 1,-10-18-129-16,-7-4 129 0,-17-2 0 15,-14-1-258 1,-16 2 258-16,-14 8-129 0,-18 0 129 16,-10 9 0-16,-17 3-129 15,-15 8 0-15,-18 1 129 16,-15 6-129-16,-21 2 0 0,-13 2 0 15,-16 1 0 1,-10 8-129-16,-2 6 129 16,-3 6 0-16,7 7-129 15,6 4-387-15,24 13-387 0,-2-5-2709 16,46 9-1548-1,10-1-258-15,22-3-516 16</inkml:trace>
  <inkml:trace contextRef="#ctx0" brushRef="#br0" timeOffset="1250.0018">576 1347 1548 0,'0'-34'3999'0,"0"34"-1032"15,0 0-258 1,0-18-516-16,0 18-387 16,0 0-516-16,0 0-258 0,0 0-129 15,0 9-258-15,0-9 0 16,0 21 0-16,0-21 0 15,0 40-129-15,-9-14 129 16,9 13-258-16,-4-4 129 16,4 12-129-16,-9 1 0 15,9 9 0-15,-7-1 0 16,1 9-258-16,0-5 0 15,-1 6 0-15,1-5 0 16,1-1-129-16,1-4 0 0,0-14-129 16,4-4 0-1,0-38-516-15,6 40-774 0,-6-40-3354 16,0 0-258-1,20-35-387-15,-7 8-258 0</inkml:trace>
  <inkml:trace contextRef="#ctx0" brushRef="#br0" timeOffset="7430.0104">578 1465 516 0,'0'0'4128'0,"0"0"129"0,-15-26-1806 16,15 26-516-16,0 0-129 15,0 0-774-15,0 0 0 16,0 0-258-1,0 0 129-15,24 14-129 0,-24-14-129 16,32 16 0-16,-13-11-129 0,14 8 129 16,-3-9-258-1,14 13-129-15,-5-4 0 0,12 0 0 16,-3-1-129-1,6-1 129-15,-6 2-258 0,-5-1 129 16,-1-3 0 0,-6 4 0-16,-8-4 0 0,-4 3-129 15,-4-7 0-15,-20-5 129 0,24 22-129 16,-24-22 0-1,0 0 129-15,0 0-129 16,15 21 0-16,-15-21 0 16,0 0 0-16,0 0 258 0,0 0-258 15,0 0 0 1,0 0 0-16,-7 26 129 15,7-26-129-15,0 0 0 16,-23 22 0-16,23-22 0 0,-14 22 0 16,14-22 0-16,-17 26 0 15,17-26-129 1,-24 35 129-16,11-13 0 0,-4 3 0 15,0 3 0-15,1-3 0 16,-1 4 0-16,4-6 0 16,0-2 0-1,13-21 0-15,-13 27-387 0,13-27 0 16,0 0-903-16,0 0-3483 15,0-26-129-15,0 26-516 16,2-33-258-16</inkml:trace>
  <inkml:trace contextRef="#ctx0" brushRef="#br1" timeOffset="19400.0272">284 1948 2967 0,'-2'21'2709'16,"2"-21"-258"-16,0 0-387 15,0 0-258-15,0 0-387 0,0 0-129 16,0 0-129-16,-8-25-129 16,8 25-258-1,0-40-387-15,6 15 129 0,-2-15-258 16,7 10 0-1,-2-6-129-15,2 2 0 0,-3 4 0 16,3 4 0 0,-2-2-129-16,2 8 129 0,-3 0 0 15,-8 20-129-15,20-39 129 0,-10 17-129 16,1 0 0-1,0 0 0-15,-4-1 0 0,3 1 129 16,-1 0-129 0,-9 22 129-16,13-29-129 0,-13 29 0 15,0 0 0 1,18-22 0-16,-18 22 0 0,0 0-129 15,25-8 0 1,-25 8-129-16,31-11-258 0,-31 11-774 16,35-19-2193-16,-35 19-1032 15,28-12-258-15,-28 12 129 16</inkml:trace>
  <inkml:trace contextRef="#ctx0" brushRef="#br1" timeOffset="52140.0729">498 1375 1419 0,'4'-5'2580'16,"-4"5"-129"-1,0 0 258-15,0 0-516 0,0 0-129 16,0 0-387 0,0 0-258-16,0 0-516 0,-9 0-129 15,9 0 0 1,-10 4-387-16,10-4 0 0,-16 7-129 15,7-3 0-15,-4-4-129 16,1 2 129-16,-4-2-129 16,0 0 0-16,-4 0 0 15,2 0 0-15,-3-2-129 16,0 2 129-16,-1-1-129 15,-1 1 0-15,-1 0 0 16,1 0 129-16,1 1-129 16,-1 3 0-1,2 2 0-15,0-1 0 0,1 2 0 16,1 2 0-16,1 0 0 0,-2 0 0 15,0 3-129 1,-1 2 129-16,2 1 0 0,-2 0 0 16,0 0 0-1,1 3 0-15,2-1 0 0,2 2 0 16,1-1-129-1,3 0 258-15,2 0-258 0,0 0 258 16,4 3-129 0,-1 0 129-16,1 1 0 0,-1 1-129 15,2-2 129-15,-1 3-129 16,-3-1 258-16,2 0-258 15,-4-1 129-15,0 0-129 0,-4 0 0 16,0 1 129 0,-1 0-129-16,0 0 0 15,-1 0 0-15,0-1 129 16,0-1-129-16,2-1 0 0,1 0 0 15,-2 0 0-15,3 1 0 16,-1-1 0 0,2 0 0-16,0 1 0 0,0 0 0 15,1-1 0-15,0-1 0 16,3 0 0-16,-3-2 0 15,1-3 0 1,-1 1 0-16,0-2 0 0,-3-1 0 16,-3 2 0-16,1-1 129 15,-3 2-258-15,1-2 387 16,-2 1-387-16,0 2 258 0,0-2-129 15,0 2 129 1,0-1-129-16,4 1-129 0,0-1 258 16,-1 2-258-1,3 0 129-15,0 2 0 0,0 1 0 16,3-2 0-1,-1 3 0-15,1 0 0 0,0 0 0 16,2 1 0 0,0-1 129-16,0 2-129 0,2-2 0 15,1 2 0-15,1-3 0 0,1-1 129 16,1-1-129-1,2-2 0-15,1-3 0 16,0-2 0-16,0-11 0 16,6 14 0-16,-6-14 0 0,12 3 0 15,-12-3 0 1,14 0 129-16,-14 0-129 15,9 0 0-15,-9 0 0 0,0 0 0 16,0 0 0-16,0 0 0 16,-2 8 0-16,2-8-129 15,-12 15 129 1,5-3 0-16,0-1 129 0,-1 5-258 15,0 0 258-15,1 2-129 16,-2 1 129-16,0 3-129 16,0-3-387-1,3 1-645-15,-6-10-2838 0,12-10-903 16,-4 10-258-16,4-10-387 0</inkml:trace>
  <inkml:trace contextRef="#ctx0" brushRef="#br1" timeOffset="53880.0755">-974 2986 2193 0,'-2'-9'1677'0,"5"0"0"16,-3 9-258-16,0 0-129 0,8-12-516 15,-8 12 129-15,0 0 0 16,0 0 0-1,0 0-129-15,0 0 129 0,0 0 0 16,0 0-129-16,0 0 0 16,2 12 0-16,-2-12-387 15,0 13 0 1,0-13-258-16,-1 16 0 0,1-16 0 15,0 14-129-15,0-14 129 0,0 14-129 16,0-14 0 0,0 13 0-16,0-13 0 0,0 0 0 15,4 10 0 1,-4-10 0-16,0 0 0 0,0 0 0 15,5 9 129 1,-5-9-129-16,0 0 0 0,0 0 0 16,5 9 0-1,-5-9 0-15,0 0 129 0,0 0-129 16,0 0 0-16,0 0 258 15,0 0 0-15,0 0-129 16,0 0 0-16,0 0 129 0,0 0-129 16,0 0 0-1,0 0 0-15,0 0 0 16,0 0 0-16,0 0-129 15,8-4 0-15,-8 4 0 0,5-15 0 16,-1 6 129 0,0 0-258-16,-4 9 258 15,10-16-129-15,-10 16-129 0,11-10 0 16,-11 10-129-16,13-2-1806 15,-13 2-2322-15,0 0-387 16,12-4-258 0</inkml:trace>
  <inkml:trace contextRef="#ctx0" brushRef="#br0" timeOffset="57990.0812">569 1374 129 0,'0'0'2451'0,"0"0"0"15,-9 5-258-15,9-5-387 0,0 0-387 16,-11 0-129-1,11 0-129-15,0 0-258 0,-10 0-258 16,10 0 129 0,-10 0-387-16,10 0 129 0,-12-3-129 15,3 1 0 1,9 2-129-16,-14-4 0 0,14 4-129 15,-17-8 129 1,17 8 0-16,-17-10-129 0,7 7 129 16,-1-4-129-16,-1 4 0 0,-2-3 0 15,2 3 0 1,-3-2 0-16,3 2 129 15,-3 0-129-15,3-2 0 16,0 0-129-16,1 2 129 0,1-1 0 16,1 0-129-1,0 2 0-15,9 2 0 16,-14-6-258-16,14 6-129 15,0 0-1419-15,-10-2-2451 0,10 2-516 16,0 0-129-16</inkml:trace>
  <inkml:trace contextRef="#ctx0" brushRef="#br0" timeOffset="65120.0912">573 1352 258 0,'0'0'1548'16,"5"-10"-129"-1,-5 10 0-15,0 0-129 0,0-12 258 16,0 12-387 0,4-10 0-16,-4 10-516 0,7-10 129 15,-7 10-258-15,9-10-258 16,-9 10 129-16,0 0 258 15,12-6-258-15,-12 6 258 0,0 0-258 16,0 0 258 0,0 0-129-16,0 0 0 15,0 0 0-15,0 0-129 16,5 4-129-16,-5-4 0 0,0 0 0 15,0 0 0 1,-4 12-129-16,4-12 129 16,-7 10-129-16,7-10 0 0,-10 12 0 15,10-12-129-15,-12 15 129 16,12-15 0-16,-14 17-129 15,14-17 129 1,-16 15 0-16,8-7-129 0,-2 0 129 16,0-2 0-16,0 3 0 15,-1-3 0-15,-1 1-129 16,-2 1 129-1,2 0-129-15,-3 1 129 0,2-1-129 16,-3 1 0-16,0 1 0 0,-2 3 0 16,2-1 0-1,-1 2 0-15,-1-1-129 0,-1 1 129 16,1 2 0-1,-2 0 0-15,-1 0 129 0,0-1-129 16,-1 2 0 0,0-2 0-16,0 1 129 0,0 1-129 15,1 2 129-15,-1-3-129 0,3 1 129 16,2-3-129-1,1 2 129-15,1-2 0 16,0-2-129-16,3-2 129 16,2-1-258-16,0-2 258 0,2 0-129 15,8-7 129 1,-16 12-129-16,16-12 129 15,-10 7 0-15,10-7 0 16,0 0 0-16,-9 4 0 0,9-4 129 16,0 0-129-16,0 0 0 15,0 0 0 1,0 0 0-16,0 0 0 0,0 0 0 15,0 0-129-15,0 0 129 16,0 0-129-16,0 0 129 16,0 0-129-1,0 0 0-15,0 10 0 0,0-10 0 16,0 9 0-16,0-9 0 15,8 16 0-15,-2-9 129 16,-1 3-129-16,1 1 0 0,1-1 0 16,-1 1 129-1,1 1-129-15,0 0 0 0,-1-2 0 16,0 1 0-1,2-1-129-15,-8-10 0 0,17 16-387 16,-17-16-1161 0,17 0-2967-16,-8-1-387 0,0-4-387 15,-9 5 0-15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49.0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351 0 1032 0,'1'13'1548'0,"-1"-3"-129"15,0-10-129-15,0 9 129 0,0-9-129 16,0 0-129-16,0 13 129 16,0-13 0-16,0 0-129 15,0 0-258-15,-7 10-129 16,7-10 0-16,0 0-258 15,-13 5 129-15,13-5-387 16,-12 11 0-16,5-2-129 16,-1-2 0-16,-1 4 0 15,-3 0 0-15,-1 0-129 0,0 1 129 16,-2 1 0-1,-2-2-129-15,0 2 129 16,0-2-129-16,0 0 0 16,1 2 0-16,1 0 0 0,1 2 0 15,-1 1 0-15,3 1-129 16,-2-1 258-16,3 4-129 15,-1-2 129-15,0 0-258 16,1-1 387-16,0-1-258 16,1-3 258-16,3-1-129 15,1-2 129-15,6-10-129 16,-9 16-129-16,9-16 258 15,0 0-258-15,0 9 129 16,0-9 0-16,0 0-129 16,6 0 129-16,-6 0-129 15,8-1 129-15,-8 1-129 16,9-3 129-16,-9 3 0 0,12 0-129 15,-12 0 129-15,11 0 0 16,-11 0 0-16,13 4-129 16,-13-4 0-16,16 5 0 15,-7-3 129-15,1 0-129 16,0 1 0-16,2 0 129 15,2 0-129-15,1 1-129 16,1-1 258-16,4 1-258 16,-2 0 129-16,3 1-129 15,-1 1 129-15,2-2-129 16,0 1 129-16,1 1 129 15,-3-1-129-15,1 0 0 16,0-1 0-16,-1 1 0 0,0-2 0 16,-3-1 0-16,-1 0 0 15,-2-2-129-15,-4 0-129 16,-10 0-645-1,18-4-3096-15,-18 4-645 0,4-9-258 16,-4 9 129-16</inkml:trace>
  <inkml:trace contextRef="#ctx0" brushRef="#br0" timeOffset="1">512 136 903 0,'0'0'1548'0,"0"0"-387"15,0 0 258-15,-5 0 258 16,5 0 0-16,0 0 0 16,0 0-258-16,-14-8-129 15,14 8-258-15,0 0-387 16,0 0 0-16,0 0-258 15,0 0-258-15,-8-4 0 0,8 4-129 16,0 0 0-16,0 0 129 16,0 0-129-16,0 0 129 15,0 0 0-15,8 3-129 16,-8-3 129-16,9 0 129 15,-9 0-129-15,8-5 0 16,-8 5 129-16,0 0-129 16,0 0 129-16,0 0 0 15,0 0 0-15,0 0 0 16,-4-2 258-16,4 2-387 15,-11 5 0-15,11-5 129 16,-10 12-129-16,10-12-129 16,-5 11 129-16,5-11 0 0,0 0-129 15,0 8 129-15,0-8-129 16,0 0 129-1,13 0-129-15,-13 0 0 16,9-6 0-16,-9 6-129 0,0 0-129 16,5-13 0-16,-5 13-387 15,0 0-645-15,0 0-1806 16,0-7-1548-16,0 7-129 15,0 0 129-15</inkml:trace>
  <inkml:trace contextRef="#ctx0" brushRef="#br0" timeOffset="2">592 282 2709 0,'0'0'1161'16,"0"0"0"-16,0 0-258 15,-2 10 0-15,2-10-129 16,-7 11 258-16,7-11-129 0,-7 10 0 16,7-10 0-16,0 0-258 15,-11 9-258-15,11-9 0 16,0 0-129-1,0 0-129-15,-10 7 0 16,10-7-129-16,0 0 129 0,0 0 0 16,0 0-129-16,0 0 258 15,0 0-129-15,0 0 0 16,0 0 0-16,0 0 129 15,0 0-129-15,0 0 129 16,0 0 129-16,0 0 129 16,0 0 258-16,0 0 0 15,0 0 0-15,0 0 129 0,0 0-129 16,0 0-129-1,-11 4 129-15,11-4-258 16,0 0-129-16,0 0-129 16,-11-2 0-16,11 2 0 0,0 0-129 15,-8-9 129-15,8 9-129 16,0 0-129-16,-7-11 129 15,7 11-129-15,0 0-129 16,0 0 129-16,0 0 0 16,0 0-129-16,0 0 129 15,0 0-129-15,3 8 129 16,-3-8 0-16,0 0-258 15,0 0-645-15,8 8-3612 16,-8-8-387-16,0 0-129 16,0 0-516-16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49.0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-2 140 258 0,'0'-9'3612'0,"1"0"0"16,-1 9-1548-16,7-10-1677 15,-7 10-258-15,0-12 129 16,0 12 129-16,0-10 258 16,0 10 258-16,0 0 0 15,0-10 129-15,0 10-129 16,0 0-258-16,0 0-258 15,0 0 258-15,0 7-516 16,0-7 129-16,0 0-129 16,0 10 129-16,0-10-129 15,0 11 0-15,0-11 258 16,0 13-129-16,2-5 0 0,-2 1 0 15,0 0-129-15,0 3-129 16,0-3 129-16,0 4-129 16,0 1 0-16,1-1 0 15,0 1 129-15,-1 1-129 16,3 1 0-16,-2-2 129 15,1 3 0-15,-2-3 0 16,2 2 0-16,-1 0 0 16,1-1 129-16,0-2-129 15,0 0 0-15,-1 0 0 16,2-3 129-16,-1-1-258 15,2 2 129-15,-4-11 0 16,1 14-129-16,-1-14 129 0,1 12 0 16,-1-12-129-16,0 9 129 15,0-9-129-15,0 10 129 16,0-10 129-1,2 8-129-15,-2-8-129 0,0 0 129 16,1 8-129-16,-1-8 129 16,0 0-129-16,0 0 0 15,0 0 129-15,11 8-129 16,-11-8 0-16,0 0 129 15,12 0-129-15,-12 0 0 16,13 0 0-16,-4-1 0 16,0-1 0-16,1-2 0 15,3 1 0-15,-1 0 0 0,0-1 0 16,1 1 0-1,-1 2 129-15,1 0 0 16,-1 1 129-16,2 0-129 16,-4 0 0-16,1 0 129 0,-1 0-129 15,-2 0 0-15,-8 0-129 16,14 0 0-16,-14 0 0 15,11-2 0-15,-11 2 0 16,0 0-129-16,11-7 129 16,-11 7 0-16,0 0 0 15,0 0 0-15,9-5-129 16,-9 5 129-16,0 0 0 15,0 0 0-15,0 0 0 16,0 0 0-16,0 0 0 16,0 0 0-16,0 0 0 15,0 0 0-15,0 0 0 0,0 0 0 16,0 0 0-16,0 0 0 15,0 0 0-15,0 0 0 16,0 0 0-16,10-10 0 16,-10 10 0-16,4-13 129 15,-3 4-129-15,3-2 0 16,-2-3 0-16,-1-1 129 15,-1-2-129-15,2-2 129 16,-2-4-129-16,0 0 129 16,0-1-129-16,0-1 129 15,0 0-129-15,0 1 0 16,0 1 129-16,0 1-129 15,0 1 0-15,0 4 258 0,0 1-645 16,0 0 387-16,0 4-387 16,0-1 387-16,0 3-387 15,0-1 0-15,0 11-387 16,0-22-774-16,0 22-1419 15,7-5-2064-15,-7 5-129 16,3-12-258-16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49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34 645 0,'0'-11'2709'0,"0"11"-387"15,0 0 0-15,-10-10-516 16,10 10-258-16,-9-3 0 0,9 3-516 16,-9-4-129-16,9 4 0 15,0 0 129-15,-10-8-258 16,10 8-129-16,0 0 0 15,0 0-258-15,0 0 0 16,0 0-129-16,0 0 0 16,0 0 0-16,0 0-129 15,0 0 0-15,0 0 0 16,0 0 0-16,0 0 0 15,0 0 0-15,0 0 0 16,0 0 0-16,0 0-129 16,0 0 0-16,0 0 129 15,-4 8-129-15,4-8 0 0,0 13 129 16,0-3-129-16,0 0 0 15,0 2 258-15,1 3-129 16,1-1-129-16,1 6 129 16,0-1-129-16,1 2 129 15,-1 3 0-15,2 3-129 16,-3 0 129-16,3 4-129 15,-2 0 129-15,0 1 0 16,1 0 0-16,-1 1-129 16,0-1 0-16,0-1 0 15,-1-3 0-15,1-4 129 16,-1-2-129-16,-1-5 0 15,2-4 0-15,-2-3-129 0,-1-10 129 16,0 0-258-16,4 8 0 16,-4-8-645-1,0 0-1548-15,6-8-2064 16,-6 8-129-16,2-19-387 0,0 4 130 15</inkml:trace>
  <inkml:trace contextRef="#ctx0" brushRef="#br0" timeOffset="1">80 275 645 0,'-5'9'3225'15,"5"-9"-645"-15,0 0-387 16,0 0-129-16,0 0-645 15,0 0-258-15,0 0-258 16,0 0-258-16,0 0 0 16,0 0-129-16,0 0 0 15,7 0-129-15,-7 0 0 16,0 0 0-16,0 0 0 0,8 0 129 15,-8 0-129-15,0 0-129 16,0 0 129-16,11 1-129 16,-11-1 0-1,0 0 0-15,8-1 0 16,-8 1 0-16,0 0-129 0,10-12 0 15,-10 12 0-15,8-13 0 16,-8 13 0-16,11-16 0 16,-4 4-129-16,0 1 0 15,-1-1 258-15,3 2-258 16,-2-3 0-16,2 0 0 15,-4-2 0-15,5 2 0 16,-3 1 0-16,2 0 0 16,0 0 129-16,0 1-129 15,1 3 0-15,0-1 129 16,2 3-129-16,-3 1 129 15,0 2-129-15,0-2 0 0,-9 5 129 16,14-4-129-16,-14 4 129 16,11-5-129-16,-11 5 0 15,0 0 0-15,11-3 0 16,-11 3-129-16,0 0 0 15,0 0-129-15,10-3-645 16,-10-6-1548-16,0 9-2064 16,0-12-387-16,0 12-129 15</inkml:trace>
  <inkml:trace contextRef="#ctx0" brushRef="#br0" timeOffset="2">233 231 3225 0,'0'0'3225'15,"0"0"129"-15,0-5-1032 16,0 5-258-16,0 0-516 15,0 0-129-15,0 0-516 16,0 0-129-16,0 0-258 16,0 0-258-16,0 0 0 15,0 0 0-15,0 0 0 16,0 0 0-16,0 0-129 15,8 0 129-15,-8 0-258 0,9 5 258 16,-9-5-129-16,9 9 0 16,-9-9 258-16,10 10-258 15,-10-10 129-15,8 13-258 16,-8-13 258-16,5 11-387 15,-5-11 258-15,6 13-129 16,-6-13 129-16,5 16-258 16,-5-6 258-16,3 1-129 15,-2 0 0-15,0 2 0 16,-1-1 129-16,0 0-129 15,0 0 0-15,0-3 129 16,0 1-129-16,0-2 0 16,0 1 0-16,0-1 0 0,0-8 0 15,0 13 0-15,0-13 0 16,2 13 0-16,-2-13 0 15,3 12 0-15,-3-12 0 16,5 13 0-16,-5-13 0 16,6 16 0-16,1-8 0 15,-1 3 0-15,3 0 0 16,0 0 0-16,1-1 0 15,-1 1 0-15,2-1-129 16,-2-3 258-16,-9-7-258 16,13 12 129-16,-13-12-129 15,9 6 0-15,-9-6-129 0,0 0-387 16,13 7-1032-16,-13-7-2709 15,0 0-258-15,0 0-387 16,0 0 258-16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5:56.2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6098 129 0,'27'-8'1290'16,"-5"8"-129"-16,-22 0-129 16,0 0-258-16,18 3 0 0,-18-3-129 15,0 0 258-15,0 0-258 16,16 11-258-16,-16-11 258 15,0 0-129-15,14 2-129 16,-14-2 129-16,16 1-258 16,-16-1-129-16,18 2-129 15,-18-2 129-15,19 4-129 16,-19-4 0-16,17 0 0 15,-17 0 129-15,0 0 129 16,17 3-129-16,-17-3 0 16,0 0 258-16,0 0 258 15,0 0 129-15,0 0-129 16,15 17 258-16,-15-17 0 0,0 0 0 15,0 0 0-15,14 23-258 16,-14-23 129-16,0 0-387 16,19 16 0-16,-19-16-129 15,22 13 0-15,-8-5-129 16,1-2 0-16,2 4 0 15,1-9 0-15,3 8 0 16,1-9 129-16,0 10-129 16,2-10 129-16,2 6-129 15,-3-5 129-15,5 3-129 16,-3-4 0-16,3 1 258 15,-1-1-387-15,2 0 129 0,-6 0 0 16,4 0-129-16,0 0 129 16,-2-1-129-16,1 1 0 15,0 0 129 1,1 0 0-16,0 0-129 0,-2 0 129 15,3 0-129-15,-2 0 129 16,0 0-129-16,-2 0 129 16,0 0-129-16,1 0 0 15,-5 0 0-15,0 0 0 16,-1 2 129-16,2-2-129 15,-2 0 0-15,-2 0 0 16,-3 0 129-16,3 0-129 16,-2 0 0-16,-15 0 0 0,27 3 0 15,-27-3 0 1,25 2 0-16,-25-2 0 15,22 0 129-15,-22 0-129 16,19 2 0-16,-19-2 129 0,16 0-129 16,-16 0 129-16,18 5-129 15,-18-5 0-15,18 4 129 16,-18-4-129-16,20 4 129 15,-20-4-129-15,23 2 0 16,-23-2 0-16,25 3 0 16,-25-3 0-16,24 2 129 15,-24-2-129-15,24 2 0 16,-24-2 0-16,26 6 0 15,-11-5 0-15,-15-1 0 16,27 5 0-16,-11-5 0 16,1 0 0-16,-1 0 0 15,2 0 0-15,0 0 0 0,-3 0 0 16,3-3 0-16,0 1 0 15,-5 2 0-15,2 0 0 16,0 0 0-16,-1 0 0 16,1 0 0-16,2 0 0 15,0 2 0-15,-2 1 0 16,1-3 0-16,3 2 0 15,0-2 0-15,-1 1 0 16,4 3 0-16,-3-1 0 16,1-2 0-16,-1 0 0 15,2 1 0-15,-2-2 0 16,2 0 0-16,-5 0 0 15,3 0 0-15,0-3 129 0,3-1-129 16,-3-1 0-16,2 3 0 16,-2-1 0-1,0 1 0-15,3-2 0 16,-3 3 129-16,-1 1-129 0,-1-2-129 15,1 2 258-15,-1 0-129 16,-1 0 0-16,-2-2 0 16,2 1 0-16,-1 1 0 15,-1 0 0-15,-14 0 0 16,27-1 0-16,-12 1 0 15,-15 0 0-15,28 0 0 16,-28 0 0-16,27 1 0 16,-12 0-129-16,-15-1 129 15,27 4 0-15,-27-4 129 16,28 1-258-16,-12-1 129 15,-3 0 129-15,2 0-129 16,-15 0 0-16,29-1 0 0,-12-1 0 16,-1-2-129-16,-2-1 129 15,1 5 0-15,0 0 0 16,-15 0 0-16,27-1-129 15,-13 1 129-15,-14 0 0 16,25 0 0-16,-25 0 0 16,25 0 0-16,-25 0 0 15,26-3 0-15,-26 3 0 16,24 0 0-16,-24 0 0 15,26 0 0-15,-26 0 0 16,27-2 0-16,-12-5 129 16,0 3-129-16,0 0 0 15,3-1 0-15,-2 4 0 0,0-3 0 16,1 3 0-16,-1-3 0 15,2 4 0-15,-4 0 0 16,1-1 0-16,-15 1 0 16,26-6 129-16,-26 6-129 15,22-3 0-15,-22 3 0 16,18-6 0-16,-18 6 0 15,17-9 0-15,-17 9 0 16,19-10 0-16,-19 10 0 16,25-15 0-16,-9 9 0 15,1 0 0-15,-2 2 0 16,1 3-129-16,2 0 129 0,-3-3 0 15,1 4 0-15,-2 0 0 16,-14 0 129-16,26 0-129 16,-26 0 0-1,23 0 0-15,-23 0 0 0,23-2 0 16,-23 2 0-16,24-12 0 15,-24 12 0-15,23-10 0 16,-23 10-129-16,23-11 129 16,-23 11 0-16,25-17 0 15,-25 17 0-15,26-17 129 16,-13 8-129-16,-13 9 0 15,27-17 0-15,-27 17 0 16,23-22-129-16,-23 22 129 0,19-14 0 16,-19 14 0-1,0 0-129-15,16-11-129 16,-16 11-516-16,0 0-1290 15,0 0-2967-15,-8-10-258 0,8 10-516 16</inkml:trace>
  <inkml:trace contextRef="#ctx0" brushRef="#br0" timeOffset="2795.1599">159 5416 258 0,'0'0'1677'0,"0"0"-129"16,0 0 0-16,0 0 129 16,0 0-387-16,0 0-387 15,0 0 258-15,0 0-129 16,8 7 129-16,-8-7 0 15,18 8 0-15,-18-8-129 16,27 14-129-16,-27-14-258 16,33 12-129-16,-18-7 0 15,5 7 0-15,-1-6-258 0,2 7 0 16,0-4 0-16,2 2 0 15,-2-1 0-15,6 2 0 16,-5-2 0-16,4 0 0 16,-6-1 0-16,7 0 0 15,-3-4-129-15,2 5 129 16,-2-6 129-16,0 6-258 15,3-6 0-15,-1 1 0 16,-1 1 0-16,1-2 0 16,3-1 0-16,0-1-129 15,-3-2 129-15,4 0 0 16,-1 0 0-16,1 0-129 15,-2-2 129-15,3-1 0 0,-4 3-129 16,1-1 129-16,0-1-129 16,3 2 129-16,-6 0-129 15,2 0 0-15,2 0 129 16,0 0-129-16,-2 0 129 15,-1 2-129-15,-3 2 0 16,2 0 129-16,-2-1-129 16,-3 4 0-16,5-5 0 15,-3 4-129-15,1-2 129 16,0-4 0-16,2 7 0 15,1-6 0-15,0-1 0 16,0 2 0-16,-4 1 0 0,3-3 0 16,-5 0 0-16,0 0 129 15,-2 0-129 1,2 0 129-16,-3 0-129 15,0 0 0-15,1 0 129 16,-3 1-129-16,3 1 0 0,1 1 0 16,1 1 0-16,-1-4 0 15,3 1 0-15,0-1 0 16,-3 0 0-16,3 0 0 15,0 0 0-15,1 0 0 16,3 0 0-16,-2-1 0 16,3-3 0-16,0-1 258 15,2 1-258-15,-1 0 0 0,4-2-258 16,-2 2 516-16,0-2-258 15,-1 1 129 1,1 1-258-16,-3 1 129 16,3 1 0-16,-5 0 0 0,-1 2 0 15,1 0 0-15,-3 0 0 16,-2 0 0-16,1 0 0 15,1 0 0-15,-2 0 0 16,-1 0 0-16,0 0-258 16,1 0 258-16,-1 0 0 15,0 0 0-15,-2 0 0 16,1 0-129-16,0-4 129 15,0 1 0-15,0-3 0 16,-1 4 129-16,1-3-129 16,-1-2 0-16,-2 2 0 15,-15 5 0-15,27-9 0 16,-27 9 0-16,23-9 0 0,-23 9 0 15,25-9 0-15,-25 9 0 16,27-13 0-16,-12 9 0 16,3-3 0-16,-1-3 0 15,0 2 0-15,1 2 0 16,1-2 0-16,-1 2 0 15,-1 3 0-15,1-4 0 16,-2 2 0-16,-16 5 0 16,30-7 0-16,-17 4 0 15,-13 3 0-15,22-7 0 16,-22 7 0-16,19-7 0 15,-19 7-129-15,18-7 129 16,-18 7 0-16,18-5 0 0,-18 5 0 16,18-7 0-16,-18 7-129 15,17-5 129-15,-17 5 0 16,16-6 0-16,-16 6 0 15,18-5 0-15,-18 5 0 16,19-5 0-16,-19 5 0 16,20-1-129-16,-20 1 129 15,16-3 0-15,-16 3 0 16,16 0-129-16,-16 0 129 15,0 0-129-15,15-1 129 16,-15 1-129-16,0 0-129 16,0 0 0-16,0 0-387 15,7-25-516-15,-7 25-903 0,0 0-1548 16,-4-15-1677-16,4 15-258 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0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840 190 129 0,'0'0'4644'16,"0"0"387"-16,0 0-2580 16,0 0 0-16,0 0-387 15,-17-1-387-15,17 1-387 0,0 0-387 16,-3 15 0-16,3-15-258 15,-1 18-129-15,1-18 0 16,3 21-129-16,-3-21 0 16,15 25-129-16,-7-12 129 15,7 4-129-15,-5 0-129 16,6 3 129-16,-3-3 0 15,3 3-129-15,-4 3 0 16,4-3 0-16,-2-2 0 16,2 0 0-16,1 0 0 15,0 0-129-15,2-2 129 16,2 2 0-16,3-1-129 15,3 2 129-15,0-1-129 0,2-4 129 16,2 3-129-16,3-3 129 16,-1 1 0-16,3-4 0 15,-1 0-129-15,3-1 129 16,2 1-129-16,6 2 129 15,0-1 0-15,4-1 0 16,0 1 0-16,3 4-129 16,2-1 129-16,1 3-129 15,-2-4 129-15,-2 1-129 16,2-2 0-16,2 1 0 15,-3-3 0-15,0-2 0 16,1-2 0-16,-2 0 0 16,3-2 0-16,1-3 0 0,-4-2 0 15,3 0 0 1,-1 0 0-16,4 0 0 15,0 0-129-15,3-2 129 16,-2 0 0-16,1-1 0 0,3 3 0 16,-2 0-129-16,-1 0 129 15,1-3 0-15,0 3 0 16,1-2 0-16,3 0-129 15,0-2 129-15,3-2 0 16,1-1 0-16,1-1 0 16,-1 0 0-16,1-1 0 15,0-2 0-15,-3 0 0 16,0 2 0-16,-2-1 0 15,-2-1 0-15,2 0-129 16,-1-1 129-16,-1-1 0 16,2-1 0-16,-2-1 0 0,-1-5 0 15,-4 1 0-15,1-2 0 16,-5 0 129-16,-1-2-129 15,-6-1 0-15,-3-1 0 16,-5 2 129-16,-2 3-129 16,-5 1 0-16,1-1-129 15,-4 1 129-15,-3 4 0 16,-2-3 0-16,-2 6 0 15,-3-2 0-15,-1-3-129 16,2 4 129-16,-8 0 0 16,-12 13 0-16,24-25 0 15,-24 25 0-15,21-18 0 16,-21 18 0-16,18-18 0 0,-18 18 0 15,18-18 0-15,-18 18 0 16,19-17 0-16,-19 17 0 16,19-16 0-16,-6 7 0 15,-13 9 0-15,24-12 0 16,-24 12-129-16,22-12 129 15,-22 12-129-15,15-8 0 16,-15 8-258-16,0 0 0 16,10-13-258-16,-10 13-903 15,0 0-3096-15,2-16-774 16,-1 2-387-16,6 0-129 15</inkml:trace>
  <inkml:trace contextRef="#ctx0" brushRef="#br0" timeOffset="163255.3376">852-276 1 0,'-19'-1'2321'0,"19"1"1"15,-1-14-516-15,1 14 0 16,0 0-774-16,0 0 129 16,-1-19 129-16,1 19-129 15,0 0-129-15,0 0 129 16,0 0-258-16,0 0 258 0,0 0-387 15,0 0 0-15,0 0-387 16,0 0 0-16,0 0-129 16,9-7 0-16,-9 7-129 15,15 0 129-15,-15 0 129 16,22 0-129-16,-7 1 129 15,6 7-129-15,-4-6 258 16,9 6-258-16,-3-2 0 16,5 0 0-16,-4-1-129 15,5 4 0-15,-2-3 0 16,2 4 0-16,1-2 0 15,3 3 0-15,-4-3 0 16,2 3 0-16,-3-2 0 0,3 1 0 16,-2-4 0-16,-4 0 129 15,0-3-129 1,1 1-129-16,-1-1 129 15,-2 1-129-15,3-1 129 0,-1 2 0 16,2 0-129-16,0-3 0 16,0 3 0-16,4 0 0 15,0 1 129-15,1 0-129 16,-2 0 0-16,0 2 0 15,1-2 129-15,0 1-129 16,0 2 129-16,-2-2-129 16,1 2 0-16,1 0 129 0,1 1-129 15,2 0 0 1,0 3 0-16,-1-3 0 15,3 2 0-15,0-3 0 16,0 2 0-16,1-1 0 16,-1-2 0-16,0-1 0 0,0-4 0 15,-1 5 0-15,-1-6 129 16,-2 4-129-16,-2-3 0 15,-3-1 0-15,-1-1 0 16,-1 0 0-16,-1 2 129 16,-1-3-258-16,-2 0 129 15,2 0 0-15,-1 0 129 16,4 0-258-16,-2 0 129 15,2 0 0-15,-1 0 0 16,2 0 0-16,3 0 0 16,-1 0 0-16,-1-3 0 15,-3 1 0-15,2-2 0 0,0 1 0 16,-1-1 0-16,1 0 0 15,-1 2 0-15,0 2 0 16,1-4 0-16,0 4 0 16,-1 0 0-16,-3 0 0 15,2 0 0-15,0 0 0 16,1 0 0-16,-2 0 0 15,2 0 0-15,0 0 0 16,4 0 0-16,-1 0 0 16,1 0 0-16,-3 0 0 15,0 0 0-15,-1-2 0 16,-1-1 0-16,-3 1 0 15,1-3 0-15,1-1 0 0,-3 2 0 16,0 1 0-16,-1-5 0 16,-1 2 0-16,0 0 0 15,-2 0 0 1,-4 0 0-16,3 2 0 0,-1-1 0 15,-15 5 0-15,28-7 0 16,-14 3 0-16,1 2 0 16,0-2 0-16,-1 0-129 15,1-2 129-15,-2 4 0 16,4-1 0-16,-17 3 0 15,25-11 129-15,-8 4-129 16,-1-1 0-16,1 1-129 16,-2 1 258-16,3 0-258 0,-2-1 258 15,3 2-258 1,2-2 129-16,-3 0-129 15,-4 4 129-15,4-4 0 16,0 1 0-16,1 3 0 0,-1-4-129 16,2 0 129-16,-2-1 0 15,1-1 0-15,0 1 0 16,-1-1 0-16,2-2 0 15,0 1 0-15,1 2 0 16,-2 0 0-16,2 3 0 16,-3 2 0-16,4 0 0 15,-3-1 0-15,-3 4 0 16,-1 0 0-16,0 0 129 15,0 0-129-15,-1-3 0 16,-14 3 0-16,25-2 0 16,-25 2 0-16,24-1 0 15,-24 1 0-15,20-1 0 0,-20 1-129 16,19-2 258-16,-19 2-129 15,24 0 0-15,-24 0 0 16,22 0-129-16,-22 0 258 16,24-3-129-16,-24 3 0 15,21-5 0-15,-21 5 0 16,17-8 0-16,-17 8 0 15,17-6 0-15,-17 6 0 16,17-7 0-16,-17 7 0 16,17-3 0-16,-17 3 0 15,16-5 0-15,-16 5 0 16,18-8 0-16,-18 8 0 15,18-8 0-15,-18 8 0 0,18-9 0 16,-18 9 0-16,25-7 0 16,-25 7 0-16,25-6 0 15,-25 6-129 1,26-8 129-16,-26 8 0 0,26-6-129 15,-26 6 129-15,19-4 0 16,-19 4 0-16,18-3 0 16,-18 3 0-16,18-4 0 15,-18 4 0-15,21-6 0 16,-21 6 0-16,22-9-129 15,-22 9 129-15,24-12 0 16,-24 12 0-16,20-11 0 0,-20 11 0 16,18-8 0-16,-18 8-129 15,15-7 129 1,-15 7 0-16,0 0-129 15,19-7 0-15,-19 7 129 0,0 0-129 16,16-17-258-16,-16 17 0 16,7-22-387-16,-7 22-1032 15,4-18-2322-15,-2 1-1161 16,-2 1-516-16,0-3 387 15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6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 1034 1 0,'-16'1'515'0,"16"-1"-128"15,0 0 129-15,0 0-258 16,0 0 387-16,0 0 129 15,0 0 129-15,0 0-129 0,0 0 129 16,-13 0 129-16,13 0-129 16,0 0 0-16,0 0-129 15,0 0-258-15,0 0-129 16,0 0 129-16,0 0-258 15,0 0-129-15,0 0 0 16,0 0 0-16,0 0 258 16,0 0-258-16,0 0 129 15,-13 0-129-15,13 0 129 16,0 0 129-16,0 0-129 15,0 0-129-15,0 0 0 16,0 0 0-16,-4 19-129 0,4-19 258 16,-5 21-258-16,3-9 0 15,2-12 129-15,-4 23-129 16,4-23 129-16,-7 19 129 15,7-19 0-15,0 0 0 16,-4 13 258-16,4-13-129 16,0 0 129-16,0 0 0 15,0 0 0-15,0 0-129 16,0 0-129-16,-16 0-129 15,16 0 258-15,0 0-258 16,0 0-129-16,0 0 129 16,0 0-129-16,0 0 129 15,0 0-129-15,0 0 129 0,-1-16-129 16,1 2 0-16,4-2 129 15,1-7 0-15,6 0-129 16,-1-6 129 0,5-1-129-16,-1-4 129 0,2 0-129 15,2 1 129-15,2 1 0 16,3-2 0-16,1-1 0 15,3-1-129-15,0-4 258 16,2-4-129-16,1 4 0 16,0-7 0-16,5 0 0 15,-1-1 0-15,5 1-129 16,1-1 258-16,7 8-258 15,2-3 129-15,0 4 0 0,2 1 0 16,4 5-129 0,-1 4 0-16,0 3 0 15,-3 4 0-15,-1 4 0 16,2 5 129-16,-2 4-129 0,1 0 0 15,-1 0 0-15,1 4 0 16,2-1 0-16,3-2 0 16,0 0 258-16,1-1-258 15,4 0 129-15,-2-1-129 16,6 4 129-16,-3-1 0 15,2 2-129-15,-4 3 0 16,-1 2 129-16,0 0-129 16,-6 0 0-16,0 5 129 15,-5 1-129-15,0 2 0 16,-3 1 0-16,-1-1 0 15,1 4 0-15,-4-1 0 16,1 5 129-16,2 2-129 0,-2-1 129 16,1 2-129-16,-1 2 0 15,-2 4 0-15,-1-3 0 16,-4 1 0-16,-1-3 129 15,-5 2-258-15,-5-2 258 16,0 3-129-16,-5-1 0 16,-2-1 0-16,1 1 0 15,-4 0 0-15,-1 1 129 16,0-1-129-16,-1 3 0 15,-3-1 0-15,2 1 129 16,-1 3-258-16,-3-1 258 16,-3 4-129-16,0 0 0 15,-2 1 129-15,-1-1-129 0,1 2 0 16,-2 1 0-16,0-5 129 15,0 4-258-15,0-4 258 16,0-1 0 0,0-4-258-16,-3 0 258 0,1-4-129 15,1-1 0-15,0-5-129 16,1-14 129-16,-5 18-129 15,5-18 0-15,0 0 0 16,0 0-258-16,-2 17-258 16,2-17-387-16,0 0-387 15,0 0-1419-15,4 13-2193 16,-4-13-258-16,13 10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4:28.4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1849-8296 129 0,'4'-15'1032'16,"-4"15"387"-16,0 0-129 0,0 0-129 15,0 0 129-15,0 0-129 16,0 0-129-16,0 0-129 15,0 0-129 1,0 0 0-16,17-9 0 0,-17 9 0 16,0 0 0-16,17-9 0 15,-17 9-129-15,22-5 129 16,-7 5-258-16,-15 0 0 15,31-4-129-15,-15 1 0 16,2 3-129-16,0 0 129 16,3 0-258-16,-2 0 258 15,6 4-129-15,-6-1 0 16,9-1 0-16,-3-2 0 0,5 3 0 15,-3-1 0 1,7 0-129-16,-1 1 129 16,2 3-129-16,1-5 129 15,2 5-129-15,-1 1 0 0,6 1 129 16,-5-3-129-16,4 1 0 15,0 0 258-15,-1 3-258 16,0-4 0-16,0 3 129 16,0-4-129-16,-1 2 0 15,-1-5 129-15,-2 2-129 16,2-3 0-16,1 0 0 15,-1-3 0-15,2-1-129 16,-3-3 0-16,5 7 129 16,-1-3 0-16,1 0-129 15,-2-1 0-15,3 2 129 16,1 2-129-16,0-1 129 15,-1-4 0-15,1 1-129 0,0-3 0 16,-2-2 129-16,-3 0-129 16,2 2 129-16,-4 0-129 15,-2-2 0-15,2 3 0 16,-3 0 258-16,-1 2-258 15,0 1 0-15,0-1 0 16,-2-3 0-16,-1 2 0 16,1-1 0-16,-2-2 129 15,1-1-129-15,2-1 0 16,-3-2 0-16,2 2 0 15,-1 0 0-15,-2 1 0 16,2 4 0-16,-1-2 0 16,-2 0 0-16,-1 3 0 0,1 1 0 15,-3 0 0-15,1-1 0 16,1 0 0-16,-1 1 0 15,-1 2 0 1,-1 0 0-16,-2-1 0 0,3-1 0 16,0 0 0-16,-2 0 0 15,0 1 0-15,-1-1 0 16,2-2 0-16,1-1 129 15,-2 2-129-15,0-2 0 16,-4-1 0-16,2 0 0 16,-1 3 0-16,1-1 0 15,-3-2 0-15,-1 2 0 0,1 1 0 16,1 1 129-16,-1-4-258 15,-3 4 258 1,3-2-258-16,-5 3 0 16,-13 2 129-16,26-5 0 0,-26 5 0 15,23-4 0-15,-23 4 0 16,18 0 0-16,-18 0 129 15,14 0-129-15,-14 0-129 16,15-3 258-16,-15 3-129 16,16-6 0-16,-16 6 0 15,18-3 0-15,-18 3-258 16,18-6 387-16,-18 6-258 15,16-4 129-15,-16 4-387 16,18-10 387-16,-18 10-387 16,21-12 258-16,-21 12-516 15,17-16-903-15,4 15-2193 16,-21 1-1548-16,17-21 129 0,-17 21-774 15</inkml:trace>
  <inkml:trace contextRef="#ctx0" brushRef="#br0" timeOffset="-67616.8674">5012-4216 1419 0,'0'0'1161'0,"0"0"387"16,0 0-129-16,0 0 0 15,0 0-129-15,0 0-258 16,0 0-129-16,0 0-129 16,0 0-258-16,0 0 129 15,0 0 0-15,0 0-387 16,0 0 129-16,0 0 0 15,0 0 0-15,0 0-129 16,14 0 129-16,-14 0 0 16,0 0-129-16,5-12 0 15,-5 12 0-15,0 0 0 0,3-13 0 16,-3 13-129-16,0 0 0 15,0-17 0-15,0 17 0 16,0 0 0-16,0 0 0 16,0-13 0-16,0 13 0 15,0 0 129-15,0 0-129 16,0 0 129-16,-1-13 0 15,1 13 0-15,-1-15-129 16,1 15 129-16,0-15 0 16,-1 2-129-16,1 13 258 15,0-26-258-15,0 14 129 16,0-4-129-16,0 2 129 0,0-4-129 15,0-1 129-15,0-2-129 16,-1 1 0-16,-3-2 129 16,3 0 129-1,-2-2-258-15,-1-1 0 0,-4-4 129 16,6 4-129-16,-6-6 0 15,2 0-129-15,2-7 129 16,-3 3 0-16,0-4 0 16,2 3-129-16,3 1 129 15,-3-2-129-15,4-3 129 16,-2 4-129-16,2 2 0 15,1 0 129-15,0 1-129 16,0-5 258-16,0-1-258 0,0 2 258 16,0 1-258-1,0 1 258-15,-1 1-258 16,1 1 387-16,0-1-258 15,0 7-129-15,-2 0 129 0,2 1 0 16,0 0-129-16,0 1 129 16,-2-4-129-16,1 3 129 15,-1-2 0-15,-2-3-129 16,2 1 129-16,-3-3-129 15,-3-4 129-15,3 4-129 16,-2-1 129-16,0 0-129 16,1 1 129-16,1-1-129 15,-1 3 0-15,1-1 129 16,3 6-129-16,1-2 0 15,1 0 0-15,0-4 129 16,0-2-129-16,0 0 0 16,0 0 0-16,3 0 0 0,2-4 0 15,-3 2-129-15,0-2 258 16,-2 8-129-16,0 4 0 15,0-3-129-15,0 1 258 16,0 3-129-16,-3-1 0 16,1 2 0-16,-3-1 0 15,3 0 0-15,-4-3 0 16,1 2 0-16,2-2 0 15,0 2 0-15,-1-2 0 16,0 1 0-16,-1 1 0 16,3 1 0-16,1 0 0 15,-3 2 0-15,3 3 0 16,-1-5 0-16,2 4 0 0,0-1 0 15,0 2-258-15,0 0 387 16,0-3-258-16,0-2 258 16,0 0-258-1,0 2 0-15,0 0 129 0,0-1-129 16,-3 0 129-16,2 1-129 15,-1 0 129-15,1 2-129 16,0 0 258-16,-3-2-258 16,4-3 129-16,-1 0 0 15,1 0 129-15,-1-3-129 16,-1-2 0-16,2 0 0 15,0-3 0-15,0 5 0 16,0 0 0-16,0-1 129 0,0 2-129 16,0 2 0-1,0 1 0-15,-1 2 0 16,-1 3 129-16,1-3-129 15,-1 6 0-15,0-1 0 0,1 2 0 16,-2 3 129-16,3 13-129 16,-2-21 0-16,2 21 0 15,-2-15 0-15,2 15 0 16,-2-14 0-16,2 14 129 15,-4-17-129-15,4 17 0 16,-1-18-129-16,1 5 258 16,-1-2-129-16,0 1 0 15,-1-3 129-15,0-3-258 16,1-3 258-16,-2 0-258 15,2 1 129-15,-2 2-129 16,0 0 258-16,-2 1-258 16,3 4 0-16,0 1 129 0,2 14 0 15,-6-15 0-15,6 15 0 16,0 0 0-16,-7-17-129 15,7 17 258-15,-2-14-258 16,2 14 129-16,-1-12 0 16,1 12 0-16,0-14 0 15,0 14-258-15,0 0 129 16,0 0-516-16,-8-20-645 15,8 20-1806-15,0 0-2064 16,0 0-387-16,-3 6-387 16</inkml:trace>
  <inkml:trace contextRef="#ctx0" brushRef="#br0" timeOffset="-65484.7455">1600-4135 903 0,'-12'-2'2322'0,"12"2"-387"16,0 0-129-16,0 0-258 15,0 0-258-15,0 0-258 16,0 0-129-16,-7-19-129 15,7 19 129-15,0 0-129 16,0 0-129-16,0-19 258 0,0 19-387 16,1-16 129-1,-1 16-129-15,7-23-129 16,-3 8-129-16,-1-2 129 15,4-3-129-15,-4-3 0 0,4 0 129 16,-2-5-129-16,2 6 0 16,-2-7 0-16,4-1 129 15,-4-3-258-15,3 2 129 16,-2-3 0-16,3-1-129 15,-4-4 129-15,4-4-129 16,-3-2 129-16,4 1-129 16,-4-3 129-16,3 1-258 15,0-5 258-15,1 3-129 0,0-1 0 16,1 6 129-1,-1-2-129-15,2-2 129 16,1 2-258-16,-2 2 258 16,-3-1-129-16,3 1 0 0,-2-1 0 15,-2-3-129-15,0 4 258 16,3 1-258-16,-3-5 387 15,0 2-387-15,3-3 129 16,0 1-129-16,-3-1 129 16,2 1-129-16,-1 3 0 15,-2-1 129-15,1 2-129 16,1 1 129-16,-2-3-129 15,-1-1 129-15,6-5-129 16,-3 2 129-16,1-1-129 16,1-2 0-16,0 2 0 15,1 1 0-15,0 1 0 16,1 5 0-16,-2-1 129 0,1 2-129 15,-1 1 129-15,1-1-129 16,-3 3 0-16,1-2 0 16,-1 0 129-1,0 1-129-15,-1 2 0 0,0 0 0 16,-2 2 129-16,0 2-129 15,1-3 0-15,-5-1 0 16,0 1 0-16,1 1 0 16,-2-1-129-16,0 1 0 15,0 0 129-15,1 0-129 16,1 2 129-16,1 1-129 15,-1 2 129-15,3-3 0 16,-1-3 0-16,2 2 0 0,-4 0 129 16,3 2-258-1,0-3 258-15,-4 2-129 0,2 1 0 16,-2 4 0-1,-1 2 129-15,0 3-129 0,0 0 0 16,0 2 0-16,0-1 0 16,-1 4 0-16,-2 3 0 15,-1-2 0-15,2 0 0 16,0 4 0-16,-1 2 0 15,3 12 129-15,-5-25-129 16,4 12 0-16,1 13 0 16,-3-25 0-16,3 25-258 15,-2-20 258-15,2 20-129 0,-1-23 129 16,1 23-129-1,-1-15 387-15,1 15-387 16,0-13 258-16,0 13-129 16,-3-17 129-16,3 17-129 0,0-17 0 15,0 17 0-15,-1-16 0 16,1 16 0-16,-1-15-129 15,1 15 129-15,0 0 0 16,0 0 0-16,0 0 0 16,0 0 0-16,0 0 0 15,-2-12 0-15,2 12 0 16,0 0 0-16,0 0-129 15,0 0 129-15,0 0 0 16,0 0 0-16,0 0 0 16,0 0 0-16,0 0 0 15,0 0-129-15,0 0 129 16,0 0-258-16,0 0 129 0,0 0-258 15,0 0-258-15,0 0-129 16,0 0-774-16,0 0-2193 16,0 0-1290-16,8-3-258 15,-8 3-387-15</inkml:trace>
  <inkml:trace contextRef="#ctx0" brushRef="#br0" timeOffset="121615.956">4915-5697 1419 0,'0'0'3354'16,"0"0"-387"-16,16-1-258 16,-16 1-387-16,0 0-645 15,0 0-129-15,21 0-258 0,-21 0-129 16,0 0-258-16,0 0-129 15,0 0-258 1,-10 0-129-16,10 0 129 16,-20 5 0-16,20-5-129 0,-27 9 0 15,27-9 0-15,-32 10-129 16,18-3 0-16,-6-2-129 15,5 3 129-15,-1-2-129 16,-2 4 0-16,-6-1-129 16,-1-2 258-16,-4 2-258 15,2 1 129-15,-4 1 0 16,0-2 0-16,-3 1 0 0,2-2 0 15,1-2 129 1,4 4-387-16,0-6 258 0,3 4-129 16,-4 0 129-1,5 2-129-15,-5-4 129 0,3 4-258 16,-2 0 129-16,-1 1 0 15,-2-2 129-15,-2 4-129 16,3-7 0-16,0 0 0 16,0 4 0-16,-2-3 0 15,0 2 129-15,4-3-129 16,-1 0 129-16,2 1-129 15,-2 2 0-15,1-2 129 16,-5 1-129-16,5-2 0 0,-2 2 129 16,-2 1-129-1,-8-1 0-15,0 2 0 16,-4-1 0-16,4 1 129 15,-5-4-129-15,2 1 0 0,0-1 0 16,5 0 129-16,5-2-129 16,5-1 0-16,0 0 0 15,-2-3 0-15,6 0 0 16,0 4 0-16,1-4 0 15,-3 0 0-15,2 0 0 16,1 0 0-16,-1 0 0 16,1 0 0-16,1-4 0 15,-2 2 0-15,4 1 0 16,-1-6 0-16,-4 5 129 15,5-4-129-15,-7-2 0 16,2 5 0-16,1-1 129 16,-1-1-129-16,-1 4 0 0,4-3 0 15,-2 2 0-15,1 2 129 16,4 0-129-16,0 0 0 15,2 0 0-15,-1 0 0 16,0 0-129-16,1 0 258 16,-4 0-129-16,1 0 0 15,0-4 0-15,-2 3 0 16,-4-3 0-16,0 1 0 15,-3-1 129-15,3 0-258 16,0 2 129-16,2-3 0 16,-1 0 0-16,3 1 0 15,-1-1 0-15,0 2 0 16,2-1 129-16,-1-2-129 0,-1 2 0 15,2 2 129 1,-2-2-129-16,3 2 0 16,2-2 0-16,1 0 129 15,2 1-129-15,-1 0 0 0,0 0 0 16,-1-3 0-16,2 2 0 15,-1 0 0-15,-1-1 129 16,1 2-129-16,-2 0 0 16,1-2 0-16,1 3 0 15,1-2 129-15,-1-2-129 16,-1 0 0-16,16 6 0 15,-29-17 129-15,13 7-129 16,-2 2 129-16,0-2-129 0,3 1 129 16,-3 4-129-16,3-5 129 15,-1 5-129 1,16 5 0-16,-24-7 0 15,24 7 0-15,-20-8 0 0,20 8-129 16,0 0-258-16,-19-14-516 16,19 14-2838-16,0 0-1419 15,0 0-129-15,0 0-516 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2.1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2617 3 1677 0,'0'0'3870'16,"0"0"-1032"-16,0 0-1032 15,0 0-645-15,12-2-129 16,-12 2-258-16,0 0-387 16,21-2 0-16,-21 2 0 15,0 0 0-15,18 0 129 0,-18 0-129 16,0 0 129-16,0 0 0 15,0 0 0 1,0 0-258-16,0 0 0 0,0 0 129 16,0 0 129-16,0 0 0 15,0 0 129-15,0 0-129 16,0 0 129-16,0 0 0 15,-7 11 129-15,7-11-129 16,-18 10-129-16,3-9-129 16,15-1 0-16,-30 11 258 15,15-4-387-15,-5 1 129 16,2-1-129-16,-5 0 0 15,2 1 0-15,1-2 0 0,-1 3-129 16,-2-7 0-16,1 5 0 16,-1-1-129-1,1-3 129-15,-1 1-129 16,-2-1 129-16,-2 1-129 0,0-1 129 15,-3 2-129-15,3-2 0 16,3 0 0-16,-6-2 0 16,3 2 129-16,1 0-129 15,-2-3 0-15,1 3 0 16,3-2 0-16,-3-1 129 15,4 0-129-15,-2 2 0 16,1 1 0-16,-2-2 129 0,6 1-129 16,-1-2 0-1,2 1 0-15,2 1 129 16,-5-1-129-16,3-1 129 15,1 3-129-15,-1-3 0 16,0 2 0-16,-3 3 0 0,-1-3 129 16,0 1-129-16,-1 2 0 15,1-3 0-15,0 3 0 16,-1 0 0-16,0-3 0 15,-1 2 0-15,1-1 0 16,4-2 0-16,-5 1 0 16,8-1 0-16,-2 2 0 15,1-1 129-15,-2-2-258 16,4 1 258-16,-2-1-129 15,-1 2 0-15,-2-2 0 16,-1 0 0-16,0 0 0 16,-2 0 0-16,1 0 129 0,-4 0-129 15,3 0 0-15,-1 0 0 16,1-2 0-16,-1 1 0 15,4 1 0-15,0 0 0 16,3 0 0-16,2 0 129 16,0-2-129-16,1 2 0 15,1 0 0-15,14 0 129 16,-27 0-129-16,27 0 0 15,-32 0 0-15,13 0 0 16,1 0 129-16,0 0-129 16,-1 0 0-16,-2 0 0 15,2 0 129-15,-1 2-129 16,3-2 0-16,0 1 0 0,-2-1 0 15,2 0 0-15,-2 0 0 16,0 0 0-16,0 0 0 16,-3 0 0-1,5 0 0-15,-2-3 0 0,0 0 0 16,1 2 0-16,-1-2 0 15,2 0 0-15,-2-3 129 16,0-1-129-16,-3 2 0 16,2 0 0-16,2 0 0 15,1-1 0-15,-1-1 129 16,-1-1-258-16,2 3 258 15,-2 2-129-15,3-1 0 16,-1-1 129-16,-3-1-129 0,1 2 0 16,1 1 0-1,-3 0 129-15,4-1-129 16,0 1 0-16,-3-1-129 15,5 0 129-15,-1 3 0 0,0-3 0 16,1 2 0-16,15 2-129 16,-23-5 129-16,23 5 0 15,-22-6-129-15,22 6 258 16,-18-4-258-16,18 4 129 15,-19-5-129-15,19 5 129 16,-16 0-129-16,16 0-129 16,0 0-258-16,-22-7-1032 15,22 7-3612-15,0 0-129 16,0 0-258-16,14-3-516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2:31.0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D5B7B9F8-A84E-487A-93B2-E2EEA43F76F6}" emma:medium="tactile" emma:mode="ink">
          <msink:context xmlns:msink="http://schemas.microsoft.com/ink/2010/main" type="inkDrawing" rotatedBoundingBox="10753,7944 12553,6969 12699,7240 10900,8215" semanticType="callout" shapeName="Other">
            <msink:sourceLink direction="with" ref="{115A1B30-0778-4A22-8EBE-23D118631B64}"/>
          </msink:context>
        </emma:interpretation>
      </emma:emma>
    </inkml:annotationXML>
    <inkml:trace contextRef="#ctx0" brushRef="#br0">868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0 129-15,-1 0 0 0,-2 0 0 16,-3 0 0-1,0 2 0-15,-2 1-129 16,-1 6 129-16,1 1 0 16,-4 3 0-16,2-3 0 0,0 4 0 15,-3-2-129-15,0 2 258 16,3 2 0-16,-8 1-129 15,5 2 0-15,-2 4 0 16,2-1 0-16,0 3 0 16,2-1 0-16,0 2 0 15,3-5-129-15,0 3 129 16,-2-5 0-16,0-1-129 15,5-4 258-15,-1 1-258 16,-2-3 129-16,5 4-129 16,-2-2 258-16,1 2-258 15,8 3 129-15,-3 5-129 16,0-1 0-16,-3 1 129 0,2 4 0 15,-2-2-129-15,0 2 0 16,2-1 129-16,-4 0-129 16,3-3 0-16,7-2 0 15,-2 1 129-15,2-2-129 16,0 0 0-16,2-4 258 15,3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  </inkml:traceGroup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4.0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2579 0 2709 0,'0'0'4644'0,"0"0"-129"16,0 0-1935-16,0 0-387 15,-14 3-774-15,14-3-258 0,0 0-516 16,-10 22 0-16,10-22-129 15,-11 13 129-15,11-13 0 16,-9 14-129-16,9-14 0 16,-12 18-129-16,12-18 0 15,-21 20 258-15,21-20-258 16,-22 22-129-16,5-14 0 15,3 7 0-15,-4-2 0 16,0 2 0-16,2-3-129 16,-4 4 0-16,0-1 0 15,-2 3 0-15,-1-2 0 16,1 1 0-16,0-5 0 15,-2 3 0-15,-2 2-129 16,3-1 129-16,-2-2-129 16,0-1 129-16,-2-4-129 15,1 3 129-15,-3-3-129 16,5 1 0-16,2 0 129 0,-2-6-129 15,-1 2 0-15,3-2 0 16,0 1 129-16,-1-2-129 16,0 3 0-16,-3-4 129 15,-3 3-129-15,0-3 0 16,-2 2 129-16,2 3-129 15,-1-2 0-15,-1-1 129 16,2 0-129-16,2 1 0 16,1 0 0-16,4-1 0 15,0-1 0-15,-4-1 0 16,6 1 129-16,1 3-258 15,-4-5 258-15,2 3-129 16,-2 1-129-16,-1-2 129 0,3 1 0 16,0-1 0-16,-1 2 0 15,-1-4 0-15,-2 0 0 16,2 1 0-16,-1-2 129 15,3 0-129-15,-5 0 0 16,0 0 0-16,3 0 0 16,-3 0 0-16,4 0 0 15,2 0 0-15,-3 0 0 16,0 0 0-16,0 0 0 15,0 0 0-15,1 0 0 16,3 0 0-16,0-2 0 16,-1 2 0-16,0-1 0 15,3 1 0-15,-2-1 0 0,2 1 0 16,-3-2 0-16,-3 1 129 15,0-3-129-15,-1 2 0 16,2-2 0-16,-4-1 0 16,4 3 0-16,-5-2 0 15,5-3 0-15,3 4 0 16,0-2 0-16,-2 3 129 15,1-2-129-15,1-4 0 16,-3 2 0-16,6 2 0 16,-6 0 0-16,2-4 0 15,-3 4 0-15,5-1 0 16,-1 1 0-16,1-1 0 0,-2 0 0 15,2 2 0-15,1 0 0 16,1-3 0-16,-1 0 0 16,-1 2 0-1,3 2 129-15,-1-3-129 16,1 1-129-16,15 4 129 0,-26-7 0 15,11 4 0-15,15 3 129 16,-25-8-129-16,25 8 0 16,-22-7 0-16,22 7 0 15,-19-7 0-15,19 7 0 16,-17-2 0-16,17 2-129 15,-19-5 129-15,19 5 0 16,-19-5 129-16,19 5-129 0,-21-9 0 16,21 9 0-1,-15-7-129-15,15 7 129 16,-15-7-129-16,15 7-129 15,0 0-258-15,0 0-516 0,0 0-1806 16,0 0-2322-16,0 0-258 16,12-15-387-16,6 11-258 15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6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2682-3 903 0,'0'0'3483'0,"0"0"-1032"16,0 0-645-16,0 0-129 15,0 0-516-15,0 0 129 16,0 0-516-16,-3-12 258 16,3 12 0-16,0 0 0 0,0 0-258 15,0 0 0-15,0 0 0 16,0 0-258-16,0 0 0 15,0 0-129-15,0 0-129 16,0 0 0-16,0 0 0 16,0 0 0-16,0 0-129 15,-16 6 258-15,16-6-258 16,-19 16 129-16,19-16-129 15,-27 21 129-15,11-9-129 16,0-2 129-16,-2 2-129 16,-1-1-129-16,0 3 129 15,-1-4 0-15,0 2 0 0,0-2 0 16,1 1 0-16,1 0 0 15,-1-3 0-15,1 1-129 16,0 0 129-16,1 0 0 16,-1 0-129-1,-1-2 0-15,2 3 258 0,-2 1-258 16,4-2 129-16,0-2-129 15,0 1 0-15,-1-4 129 16,16-4 0-16,-25 10 0 16,25-10 0-16,-23 8-129 15,23-8 129-15,-27 4 0 16,12 0 0-16,0-2 0 15,-3 2 0-15,0-2-129 0,3 3 129 16,-6-2-129-16,1 2 0 16,1-2 129-1,0 1-129-15,-3 2 129 16,3 0-129-16,-3-1 0 0,-3 1 129 15,3 0-129-15,4-2 0 16,-3 1 129-16,0 0-129 16,1-3 0-16,2 2 0 15,-3-1 0-15,6 0 0 16,-5-1 129-16,1 2-129 15,1-1 0-15,-3 0 0 16,2 1 0-16,-4-4 0 16,0 2 0-16,0 2 0 15,-3 0 129-15,0-2-129 16,-3 2 0-16,5-2 0 15,-5-1 0-15,2 2 0 16,-2 0 0-16,1-2 129 0,1 1-129 16,1-2 0-16,0 0 0 15,0 0 0-15,2 0 0 16,2 0 0-16,-1 0 129 15,1 1-129-15,0 2 0 16,-1-1 0-16,0-1 0 16,1 2 0-16,-2-2 0 15,4 0 0-15,-2-1 0 16,3 0 0-16,-3 0 0 15,1 0 0-15,0 0 129 16,-2 0-129-16,2-1 0 16,0 0 0-16,-1-3 0 15,1 3 129-15,2-3-129 0,1 1 0 16,-1-1 0-16,1 1 0 15,-4 2 0-15,3-4 0 16,0 4 0-16,0-1 0 16,1-2 0-16,0 1 0 15,-1 2 0-15,3-1 0 16,-2-2 0-16,-1 1 129 15,1 0-129-15,0-3 0 16,2 3 0-16,-2-1 0 16,2-1 0-16,-1 0 0 15,1 0 0-15,2 0 0 16,-1 3 0-16,15 2 0 15,-27-10 0-15,13 7 0 0,-4 0 129 16,18 3-258-16,-27-6 129 16,12-1 0-1,15 7 0-15,-26-7 0 16,26 7 0-16,-20-10 0 0,20 10 0 15,-22-12 0-15,22 12 129 16,-22-9-129-16,22 9 0 16,-26-7 0-16,26 7 0 15,-27-10 0-15,27 10 0 16,-24-9 129-16,24 9-129 15,-19-9 0-15,19 9 0 16,-18-11 129-16,18 11-129 0,-16-11 0 16,16 11 0-1,-18-12 0-15,18 12 0 16,-20-15 0-16,20 15-129 15,-19-12 129-15,19 12-129 16,-16-11-258-16,16 11-645 0,-17-5-4128 16,17 5 0-16,0 0-516 15,0 0-258-15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5.8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845-631 1032 0,'0'14'1161'0,"0"-14"-129"16,0 0-129-16,-1 14-129 15,1-14 0-15,-5 13-129 16,5-13 0-16,-2 13-129 15,2-13 0-15,0 15-129 16,0-15 258-16,0 13 129 16,0-13-258-16,0 0 258 15,0 0 0-15,6 13-129 16,-6-13 129-16,0 0 0 0,0 0-129 15,0 0 129-15,0 0-258 16,0 0 258-16,0 0-258 16,0 0 0-16,9-7 129 15,-9 7-258-15,14-22 0 16,-2 13 0-16,-1-7-129 15,6-2 0-15,-3-5 0 16,7 1 0-16,-4-4-129 16,6 3 0-16,-1-4 0 15,2 0-129-15,-3-1 129 16,3 2-129-16,1 1 129 15,1 5 0-15,-1 0 0 16,2 5 258-16,-7-2-258 0,4 6 0 16,-7-1 0-16,-2 4 0 15,-15 8 0 1,17-12-129-16,-17 12-258 15,0 0 0-15,0 0-516 0,0 0-258 16,16-2-1290-16,-16 2-2451 16,0 0-387-16,0 0-258 15</inkml:trace>
  <inkml:trace contextRef="#ctx0" brushRef="#br0" timeOffset="-2752.1574">899 11 1 0,'-15'0'515'0,"15"0"130"16,0 0 0-16,0 0 516 15,0 0-129-15,-14 0 129 16,14 0 387-16,0 0-129 15,0 0-129-15,0 0-258 16,0 0 258-16,0 0-258 16,0 0-258-16,-12-22 129 15,12 22-129-15,-6-20 0 16,6 20 0-16,-7-28 0 0,7 13-129 15,-6-9 129-15,6 3-129 16,-5-7-129-16,4 4 129 16,-5-6-258-16,6 4 129 15,-7-5-129-15,7 6 129 16,-3-4-387-16,3 5 129 15,0-2-129-15,0 3 0 16,0 0-129-16,0 3 129 16,1 0-129-16,0 2 0 15,0 5 0-15,1-2 0 16,-2 15-129-16,0-16-774 15,0 16-1677-15,0 0-2451 16,0 8-129-16,0-8-387 0</inkml:trace>
  <inkml:trace contextRef="#ctx0" brushRef="#br0" timeOffset="-1580.09">5070-489 1161 0,'-8'-20'1806'15,"8"20"-516"-15,-4-20 129 16,4 20 129-16,0-17-258 16,-4 3 0-16,4 14-129 0,-1-20-129 15,1 20 0 1,-2-14-129-16,2 14-129 15,-4-20-129-15,4 20-258 16,0 0 0-16,-4-15 0 0,4 15-129 16,0 0-129-16,-3-19 129 15,3 19-129-15,0 0 0 16,0 0 129-16,0 0 0 15,0 0-129-15,0 0 258 16,0 0-129-16,0 0 0 16,9 6 129-16,-9 10 0 15,5 1 0-15,-5 3-129 16,6 6 129-16,-5 3 0 15,6 3 0-15,-5-1 0 16,4 6 0-16,-6-6-129 16,6 5 0-16,-4-4 129 15,4-1-387-15,-3-3 258 0,2 1-129 16,-3-7 0-16,0 1 0 15,1-3 0-15,-2 0-129 16,-1-3 0-16,0-3 0 16,0-2 0-16,0-12 0 15,-4 23-258-15,4-23-129 16,0 16-387-16,0-16-903 15,0 0-2322-15,0 0-1032 16,7 9-774-16,-7-9 516 16</inkml:trace>
  <inkml:trace contextRef="#ctx0" brushRef="#br0" timeOffset="1081.0618">4650-1004 516 0,'0'-16'2193'15,"0"16"258"-15,0 0 0 16,0-15-258-16,0 15-516 16,0 0 0-16,0 0-387 15,0-15-129-15,0 15-129 16,0 0-516-16,0 0 0 15,0 0-258-15,0 0 258 16,11 4-258-16,-11-4 129 16,21 14-129-16,-8-1 129 15,1-4 0-15,7 5 0 0,0-3-129 16,6 8-129-16,-6-3 0 15,7 2 0-15,-3 2 0 16,-1 3 0-16,0-1-129 16,1 2 0-16,-6 2 0 15,-2-3 0-15,1-2 0 16,-3 1 0-16,2 0-258 15,-4-9-645-15,11 8-2322 16,-5-6-1677-16,-3-8-387 16,1 0 0-16</inkml:trace>
  <inkml:trace contextRef="#ctx0" brushRef="#br0" timeOffset="235742.4837">4144-807 645 0,'0'0'1290'15,"0"0"258"-15,0 8 0 16,0-8 129-16,0 0 0 16,0 0 129-16,0 0 0 15,0 0-258-15,0 18 129 16,0-18-645-16,0 0 129 15,0 0-516-15,0 19 129 16,0-19-258-16,0 14 0 16,0-14-129-16,0 17 0 0,0-17 0 15,2 26 0-15,-2-26 129 16,10 36-129-1,-3-18-129-15,1 4 0 16,1-1-129-16,1 4 129 0,-1-2-129 16,-1 1 0-16,0-6 0 15,0 2-129-15,-3-4 129 16,2 2-129-16,-4-4 0 16,-3-14-129-16,8 29-129 15,-8-29-387-15,12 22-774 16,-12-22-2193-16,0 0-1161 15,-8 4-645-15,8-4-129 16</inkml:trace>
  <inkml:trace contextRef="#ctx0" brushRef="#br0" timeOffset="237154.5643">4292-464 2193 0,'8'16'1806'16,"-8"-16"-258"-16,0 0 129 0,0 0-516 16,0 0 0-16,0 0 129 15,0 0-129-15,0 0 0 16,0 0-258-16,6 16 129 15,-6-16-258-15,0 0 0 16,0 0 0-16,0 0-258 16,0 13 129-16,0-13-387 15,0 0 129-15,0 18 0 16,0-18-129-16,0 0 0 15,0 14-129-15,0-14 0 16,0 16 129-16,0-16 0 16,0 22 0-16,0-22 0 15,0 29 0-15,6-14 129 0,-6 0-129 16,4 5 0-16,-4-3-129 15,5 4 129-15,-5 0-129 16,4 3 129 0,-2-3-129-16,3 8 0 0,-5-2 0 15,2 2 0-15,-1 3-129 16,-1 0 129-16,0 0-129 15,0 0 0-15,0 3 0 16,-3-7 0-16,-1-1 0 16,0 4 0-16,-1-5 0 15,-1 4 0-15,-1-3-129 16,1-3 258-16,-2-6-129 15,3 6-129-15,-1-5 129 0,1-4 0 16,5-15 0 0,-8 21-129-16,8-21 129 15,0 0 0-15,-3 14-129 16,3-14 0-16,0 0 0 0,0 0 0 15,0 0 0-15,0 15 0 16,0-15-129-16,0 0 129 16,5 25 0-16,-5-25 0 15,0 14 0-15,0-14-387 16,2 20-1161-16,-2-20-2967 15,0 0-387-15,0 0-258 16,-9-7 259-16</inkml:trace>
  <inkml:trace contextRef="#ctx0" brushRef="#br0" timeOffset="233730.3686">1722-799 903 0,'0'0'2580'0,"14"-2"0"15,-14 2-129-15,0 0-129 16,0 0-387-16,22 0-387 15,-22 0-258-15,0 0 0 16,0 0-258-16,19 13 0 16,-19-13-258-16,0 0-129 0,8 23-129 15,-1-10 0-15,-7-13 0 16,4 29-129-16,-4-16 0 15,5 9-129 1,-5-6 129-16,0 6-129 0,0 0 0 16,-2 1-129-16,-4-1 0 15,1 4 0-15,-4-1 0 16,-2 1-129-16,2-4 0 15,-3 0 0-15,0-3-129 16,-1-5 0-16,8 2-258 16,5-16-387-16,-12 17-1032 15,12-17-2838-15,-16 0-387 0,16 0-516 16,0 0 258-16</inkml:trace>
  <inkml:trace contextRef="#ctx0" brushRef="#br0" timeOffset="234806.4301">3130-769 516 0,'0'0'1419'0,"0"0"0"15,0 0 0-15,0 0-258 16,0 0 387-16,0 0-387 15,0 0 129-15,0 0-258 16,0 0 0-16,0 0 0 16,0 10-129-16,0-10-129 15,0 0 0-15,0 0 0 16,0 0 0-16,0 0-258 0,0 20 129 15,0-20-129-15,0 13 0 16,0-13-258-16,-4 22 129 16,4-22-129-16,-1 32 0 15,0-15 0-15,1 4 0 16,-4-2 0-16,4 7 0 15,-3-4 0-15,3 5 129 16,-4-2-129-16,4 2 0 16,-3-3 0-16,3 4-129 15,-4-2 0-15,4-3-129 16,0 1 0-16,-3-5-387 15,3-2 129-15,0-17-645 16,0 29 0-16,0-29-516 0,4 13-1935 16,-4-13-1419-16,0 0-645 15,2 20 516-15</inkml:trace>
  <inkml:trace contextRef="#ctx0" brushRef="#br0" timeOffset="238726.6543">3117-341 774 0,'0'0'2838'16,"0"0"0"-16,0 0 0 15,0-17-645-15,0 17-258 16,0 0-258-16,0 0-774 15,0 0 129-15,3 16-258 16,-3-16-129-16,0 22-258 16,0-22 129-16,1 29-258 0,-1-29 129 15,0 32 0-15,0-16 0 16,0 2-129-16,0-1 129 15,0 4-129-15,0-5 0 16,0 4 0-16,0-3-129 16,0 2 0-16,0-1 0 15,0 0 0-15,0-2-129 16,0 0 129-16,0-1 0 15,0-1-129-15,0 0 129 16,0 1-129-16,-1-1 0 16,1-1 129-16,0-13-129 15,-3 28 129-15,-1-15-129 16,1 3 0-16,2 0 0 0,-2 0 129 15,3-16-129-15,-6 28 0 16,4-13 0 0,-2-1 0-16,2 0 0 15,2-14 0-15,-4 26 0 0,4-26 129 16,-8 27-129-16,8-27 0 15,-9 25 0-15,9-25 0 16,-8 25 0-16,8-25 0 16,-7 22 0-16,7-22 129 15,-4 24-129-15,4-24 129 16,-6 21-129-16,6-21 129 15,-6 21 0-15,6-21-129 0,-4 19 129 16,4-19 0 0,-4 14-129-16,4-14 258 15,-3 12-258-15,3-12 129 16,0 0-129-16,-2 19 0 15,2-19 0-15,0 14 0 0,0-14 0 16,0 18 0-16,0-18 0 16,-2 18 0-16,2-18-129 15,0 14 129-15,0-14-258 16,0 0 129-16,0 0 0 15,0 0-129-15,0 17 0 16,0-17 129-16,0 0-129 16,0 0 0-16,0 0 129 15,0 15 0-15,0-15 129 16,0 0-129-16,0 0-129 15,0 0-129-15,0 16-258 16,0-16 129-16,0 0 0 0,0 0 0 16,0 0 0-16,0 0 0 15,0 0 258-15,3 19 0 16,-3-19 129-16,0 0-387 15,4 16-1935-15,-4-16-1935 16,0 0-258-16,0 0 0 16</inkml:trace>
  <inkml:trace contextRef="#ctx0" brushRef="#br0" timeOffset="240300.7444">1752-375 258 0,'0'0'2967'0,"0"0"129"0,0 0-258 15,0 0-516-15,0 0-258 16,-9 16-516 0,9-16-516-16,0 0-129 15,-10 13-129-15,10-13-129 16,-7 16 0-16,6-1-258 0,1-15 129 15,-8 23-129-15,8-23-129 16,-10 27 129-16,10-27 0 16,-11 30-129-16,3-16 0 15,7 4 0-15,-8-4 0 16,8 8-129-16,-6-5 129 15,6 4-129-15,-2-1 0 16,0 4 0-16,2 0 0 16,0 2 129-16,-1 2-258 15,2 1 129-15,-1-2 0 16,-2 1 0-16,2-4-129 15,1 2 129-15,-3-8-129 0,2-2 0 16,-1 0 129-16,2-16-129 16,-4 27 0-16,4-27 0 15,-1 26 0-15,1-26 0 16,0 28 0-16,0-28 129 15,0 23-129-15,0-23 0 16,0 22 0-16,0-22 258 16,0 16-258-16,0-16 0 15,-1 17 129-15,1-17-129 16,-4 15-129-16,4-15 258 15,0 0-129-15,0 0-129 16,-3 17 129-16,3-17 0 16,0 0 0-16,0 0 0 0,0 0 0 15,-3 16 0-15,3-16 0 16,0 0 0-16,0 0 0 15,-4 15 0-15,4-15 0 16,0 0 0-16,0 17 0 16,0-17 0-16,0 16 0 15,0-16 0-15,0 16 0 16,0-16 0-16,0 17 0 15,0-17 0-15,0 0 0 16,-1 14 0-16,1-14 129 16,0 0-129-16,0 0 0 15,0 0 0-15,0 0 0 16,0 0-129-16,0 0-129 0,0 0-129 15,0 0-645-15,0 0-3354 16,0 0-645 0,0 0-387-16,0 0-129 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37:02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4474-3429 774 0,'0'0'1548'16,"-2"0"-387"-16,2 0-387 15,0 0-387-15,0 0-645 0,0 0-516 16,0 0-516-16,0 0-903 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2.1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3386-446 1935 0,'0'-18'2322'16,"0"18"-258"-1,-13-11-258-15,13 11-516 16,-21-8 129-16,21 8-387 0,-28-3 0 16,28 3-129-16,-33-3-129 15,17 3 0-15,-8-4-129 16,5 4 129-16,-9-5-258 15,2 1-129-15,-7-3 0 16,-2 4 0-16,-5-1 0 16,0 4-129-16,-3-2 0 15,3 2 0-15,-1 0 0 0,6 5 0 16,0-1 0-16,9 1-129 15,0-4 129-15,9 0-129 16,4-1 0-16,13 0-129 16,-21 0 129-16,21 0-129 15,0 0 129-15,0 0-129 16,-13-5 0-16,13 5 0 15,0 0 0-15,0 0 0 16,0 0-129-16,0 0 129 16,0 0 0-16,0 0 0 15,0 0 0-15,0 0 0 16,0 0 0-16,0 0 129 15,0 0-129-15,0 0 129 0,0 0-129 16,0 0 0-16,0 0 0 16,-5 7 0-1,5-7 0-15,-2 20 0 16,2-4 0-16,0-1 0 0,0 4 0 15,0 5 0-15,0 1 129 16,0 3-129-16,0 1 0 16,0 0 0-16,0-1 0 15,0-1 129-15,2 0-129 16,-2 0 0-16,0-3 0 15,0-3 0-15,0 1 258 16,0-4-258-16,0-2 0 16,0 1 129-16,0-3-129 15,0-14 0-15,0 17 0 16,0-17 0-16,0 17 0 15,0-17 129-15,0 0-129 16,1 14 0-16,-1-14 0 0,0 0 0 16,3 12 129-16,-3-12-129 15,0 0 0-15,3 18 0 16,-3-18 0-16,1 16 0 15,-1-16 0-15,3 23 0 16,-3-23 0-16,2 21 129 16,-2-21-129-16,3 15 129 15,-3-15-129-15,0 0 129 16,0 14-129-16,0-14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16,-12 6-129-16,12-6 0 16,-20 0 0-1,5 0 0-15,1 0 0 16,-3-2 0-16,-1 2 0 0,-3 0 0 15,3-3 0-15,-2 0 0 16,2 1 0-16,-2-4 0 16,3 6 0-16,-1-4 0 15,3 3 0-15,2 1 0 16,13 0 0-16,-21 0 0 15,21 0 0-15,0 0 0 16,-17 0 0-16,17 0 0 0,0 0 0 16,0 0 0-1,0 0 0-15,0 0 0 16,0 0 0-16,0 0 0 15,0 0 0-15,-6-7-129 0,6 7 129 16,0 0 0-16,-1-23 0 16,1 9 0-16,0-4 0 15,-2-1-129-15,0-1 129 16,2-4 0-16,-2 2 0 15,1-5 0-15,0 0 0 16,0-2 0-16,-3 0 0 16,2 3 0-16,-1-3 0 15,1 1 0-15,0-3 0 16,0 3 0-16,1 2-129 15,-1-1 129-15,2 5 0 16,0 2 0-16,0 0 0 16,0 6-129-16,0 14 129 0,0-14 0 15,0 14 0-15,0 0 0 16,0 0 0-16,0 0 0 15,0 0-129-15,0 0 129 16,0 0 0-16,0 0-129 16,0 0 129-16,0 0 0 15,0 0 0-15,0 0 0 16,0 0 0-16,0 0 129 15,0 0-129-15,0 0 129 16,0 0-129-16,0 0 0 16,-10-3 129-16,10 3-129 15,-16-3 0-15,16 3 0 16,-20-1 0-16,5-1 0 0,-2-2 0 15,-1 2 0-15,0-1 0 16,-2 1 0-16,1 2 0 16,0-3 0-1,2 2 0-15,2 1 0 0,15 0 0 16,-22 0 0-16,22 0-129 15,-15 0 129-15,15 0 0 16,0 0 0-16,0 0 0 16,0 0-129-16,0 0 129 15,0 0 0-15,0 0 0 16,0 0 0-16,0 0 0 15,0 0 0-15,-12 9 0 16,12-9 0-16,0 0 0 0,0 0 129 16,-16 15-129-1,16-15 0-15,-12 13 0 16,12-13 0-16,-17 22 0 15,9-8 0-15,-1 5 0 0,1-2 0 16,0 6-129-16,2 2 258 16,2 1-129-16,2 2-129 15,2 3 129-15,0-1 129 16,0 0-258-16,5-2 258 15,-1-2-129-15,3-1 0 16,-2-4 0-16,-3-2 0 16,2-3 0-16,-4-16 0 15,4 20 0-15,-4-20 0 16,4 15 0-16,-4-15 0 15,0 0 129-15,0 0-129 16,3 13 0-16,-3-13 0 16,0 0 0-16,0 0 0 0,1 14 0 15,-1-14 0-15,0 0 0 16,0 0 0-16,0 15 0 15,0-15 0-15,0 0 0 16,0 0 0-16,0 0 0 16,0 0 0-16,0 0 129 15,0 0-129-15,0 0 0 16,0 14 0-16,0-14 0 15,0 0 129-15,0 0-129 16,0 0 0-16,0 0 0 16,0 0 0-16,0 0 129 15,0 0-129-15,0 0 129 0,0 0-129 16,0 0 129-16,0 0-129 15,0 0 0-15,0 0 0 16,0 0 0-16,0 0 0 16,0 0-129-1,-10 1 129-15,10-1 129 0,0 0-258 16,0 0 129-16,0 0 0 15,0 0 129-15,0 0-129 16,0 0 0-16,0 0 0 16,0 0 0-16,0 0 129 15,0 0-129-15,0 0 129 16,-16 0-129-16,16 0 0 15,-16 0 0-15,16 0 129 0,-26-4-129 16,10 0 0-16,-5 3 0 16,-2-4 0-1,-2 5 0-15,-4-2 0 16,-3-1 0-16,0 3 0 0,1 0 0 15,-2 0-129-15,5 0 129 16,4 0 0-16,2 0 0 16,4 3 0-16,18-3 0 15,-21 2 0-15,21-2 0 16,0 0 0-16,0 0 0 15,0 0-129-15,0 0 129 16,0 0 0-16,0 0 0 16,0 0-129-16,0 0 129 15,0 0 0-15,0 0 0 16,7 10 0-16,-7-10 0 15,0 0 0-15,0 0 0 16,0 0 0-16,0 0 0 0,0 0 0 16,0 0 129-16,0 0-129 15,0 0 0-15,-2-7 0 16,2 7 0-16,-11-19 0 15,6 5 0-15,-1-4 0 16,0-1 0-16,2-7 0 16,0-4 0-16,2 0 0 15,1-5 0-15,1 2 0 16,0 2 0-16,0-3 0 15,3 0 0-15,-2 7 0 16,2 2 0-16,0 5 0 16,-2 6 0-16,-1-1 0 15,0 15 0-15,0-16 0 0,0 16 0 16,0 0 0-16,0 0-129 15,0 0 129-15,0 0 0 16,0 0 0-16,0 0 0 16,0 0 0-16,0 0 0 15,0 0 0-15,0 0 0 16,0 0 0-16,0 0 129 15,0 0-129-15,0 0 0 16,-10-6 0-16,10 6 0 16,-13-3 129-16,13 3-258 15,-20-5 129-15,6 1 0 16,-3-4 0-16,0 2 0 15,-4 1 129-15,3 2-129 0,-3 2-129 16,3-1 258 0,1 2-129-16,4 0 0 15,13 0 0-15,-22 0 0 16,22 0 0-16,-16 0 0 0,16 0 0 15,0 0 0-15,0 0 0 16,-12 0 0-16,12 0 0 16,0 0-129-16,0 0 129 15,0 0 129-15,0 0-129 16,0 0 0-16,0 0 0 15,-16 10 0-15,16-10-129 16,0 0 258-16,-13 10-129 16,13-10-129-16,0 0 129 15,-13 11 0-15,13-11 0 16,0 0 0-16,-11 14 0 15,11-14 0-15,-4 20 0 16,2-6 0-16,2 4 0 0,-2-2-129 16,1 4 258-16,0 4-258 15,-1 1 129-15,2-2 0 16,-2 2 0-16,2-1 0 15,-1 0 0-15,1 2 0 16,0-1-129-16,0-2 129 16,0-1 0-16,0-1 0 15,3-3 0-15,0-1 0 16,0-3 0-16,-3-14 0 15,5 20 0-15,-5-20 0 16,0 0 0-16,7 16 129 16,-7-16-129-16,0 0 0 0,0 0 0 15,0 18 0-15,0-18 0 16,1 14 0-16,-1-14 129 15,0 17-129-15,0-17 0 16,0 18 0 0,0-18 0-16,0 0 129 0,0 16-129 15,0-16 0-15,0 0 0 16,0 14 129-16,0-14-129 15,0 0 0-15,-2 13 0 16,2-13 0-16,0 0 0 16,0 0 0-16,-11 12 0 15,11-12-129-15,0 0 129 16,0 0 0-16,-13 13 0 0,13-13 129 15,0 0-129-15,-17 5 129 16,17-5-129 0,-23 3 129-16,8-2 129 15,-6 1-258-15,-2-2 0 0,-4 0-258 16,-3 0 258-16,-3 2 0 15,0 1 0-15,-2 3 0 16,2-2 0-16,1 4 258 16,1-1-258-16,2 1 129 15,4 1-129-15,-3-2 0 16,5 1 0-16,3-1 0 15,0-2-129-15,3 3 129 16,4-4-258-16,13-4 0 16,-20 2-516-16,20-2-1290 15,0 0-2580-15,7 2-774 16,-7-2-129-16,24-20 0 15</inkml:trace>
  <inkml:trace contextRef="#ctx0" brushRef="#br0" timeOffset="67947.8864">2547 101 1677 0,'0'0'1419'0,"0"0"129"16,0 0-387-16,0 0 387 16,0 0-387-16,0 0-129 15,0 0 129-15,0 0-129 0,0 0 0 16,0 8 0-16,0-8-258 15,2 17 129-15,-2-17-258 16,8 28 258-16,-7-12-258 16,8 12 129-16,-7-2-258 15,3 6 0-15,-4-3-129 16,3 6-258-16,-4 0 258 15,0 0-387-15,0-3 129 16,0 1-258-16,0-5 258 16,-5-5-903-16,5 5-1032 15,0-10-2709-15,0-18-387 16,0 0-258-16</inkml:trace>
  <inkml:trace contextRef="#ctx0" brushRef="#br0" timeOffset="66999.8321">1851 122 1032 0,'0'0'1419'0,"0"0"-258"16,0 0 0-16,0 0-129 16,0 0-129-16,0 10 129 15,0-10-129-15,5 16 387 16,-5-16-258-16,11 22 0 15,-11-22 0-15,11 26-129 16,-11-26-258-16,10 34 0 16,-10-13-129-16,5 1-129 15,-3 6 129-15,-1 1-516 16,-1 2 258-16,0 6-258 15,0-1 129-15,0-1-258 16,0-4 0-16,-1-4-645 0,1-1-1032 16,0-3-2322-16,0-23-645 15,-3 22 516-15</inkml:trace>
  <inkml:trace contextRef="#ctx0" brushRef="#br0" timeOffset="65236.7312">1088 253 129 0,'10'-13'2580'0,"-10"13"0"16,0 0 258-16,0 0-645 15,0 0-258-15,0 0-387 16,0 0-516-16,0 0 0 15,0 13-387-15,0-13-258 16,0 12-129-16,0-12 0 16,0 27 129-16,-1-11 0 15,1 6 258-15,0 3-258 0,0 4-129 16,1 2 129-16,2 5-258 15,1-4 258-15,0 6-387 16,3-3 129-16,-4 1-258 16,3-1 129-16,-4-4-129 15,4 2-258-15,-6-14-1290 16,0-3-2580-16,3 1-516 15,-3-17-387-15</inkml:trace>
  <inkml:trace contextRef="#ctx0" brushRef="#br0" timeOffset="-14295.8177">308 1004 774 0,'0'0'1419'0,"0"0"-387"15,0 0-129-15,0 0 0 16,0 0 0-16,9-14 387 16,-9 14-258-16,0 0 0 15,0 0 129-15,0 0-129 16,0 0 258-16,0 0-258 15,0 0-258-15,0-14 129 0,0 14-258 16,0 0 129-16,0 0-258 16,-12-20-129-16,12 20-129 15,-14-17 258-15,14 17-258 16,-19-18 129-16,6 8-129 15,-2-3 0-15,-2 2-129 16,-4-5 129-16,2 3-129 16,-3-3 129-16,0 4-129 15,-3-3 0-15,6 5 0 16,-2-2 0-16,6 7 0 15,-2-4 0-15,17 9 0 16,-22-13-129-16,22 13 129 0,-12-5-129 16,12 5 129-16,0 0-258 15,0 0 129-15,0 0 0 16,0 0 0-1,0 0 0-15,0 0 0 16,0 0-129-16,0 0 129 0,0 0 0 16,0 0 0-16,0 0 129 15,0 0-129-15,0 0 0 16,0 0 0-16,0 0 129 15,0 0-129-15,0 0 0 16,0 0 0-16,0 0 0 16,0 0 0-16,0 0 0 15,0 0 0-15,0 0-129 0,0 0 258 16,0 0-129-1,0 0 0-15,0 0 0 16,-8-14 258-16,8 14-258 16,0 0 0-16,0-19 129 0,0 19-129 15,0-21 0-15,0 21 129 16,1-23-129-16,0 8 0 15,2-3 129-15,0-1-129 16,-2-2 129-16,0-2-129 16,0-1 129-16,-1-5 0 15,1 0 0-15,2-1-129 16,-3 0 129-16,1-3-129 15,-1 1 129-15,1-3 0 16,-1 0-129-16,3 1 129 16,-2 2-258-16,1-2 258 15,-2 3-258-15,3 2 129 16,-2 4-129-16,2 1 129 0,-1 5 129 15,-2 1-258-15,0 7 258 16,0 11-258-16,2-18 129 16,-2 18 0-16,0 0 0 15,5-16 0-15,-5 16 0 16,0 0 0-16,2-17 0 15,-2 17 0-15,0 0 129 16,1-14-129-16,-1 14 0 16,0 0 0-16,0 0 0 15,4-14 0-15,-4 14 0 16,0 0 0-16,3-13 0 15,-3 13 0-15,3-15 0 16,-3 15 0-16,4-15 0 0,-4 15 0 16,0-18 0-16,0 18 129 15,0-15-129-15,0 15 0 16,0 0 0-1,0-13 0-15,0 13-129 0,0 0 129 16,0 0 129-16,0-14-129 16,0 14-129-16,0 0 129 15,0 0 129-15,0 0-129 16,0 0 0-16,0 0 0 15,0 0-129-15,0 0 129 16,0 0 129-16,0 0-258 16,0 0 129-16,0 0 0 15,0 0 0-15,0 0 0 0,0 0 0 16,0 0 0-1,0 0 0-15,-4-13 0 16,4 13 0-16,0 0 0 16,0 0 0-16,0 0 0 0,0 0 0 15,0 0 0-15,0 0 0 16,0 0 0-16,0 0 0 15,0-14 0-15,0 14 0 16,0 0 0-16,0-15 0 16,0 15 0-16,-2-15 0 15,2 15 129-15,-1-13-258 16,1 13 258-16,-1-13-129 15,1 13 0-15,-2-13 0 16,2 13 0-16,0 0 0 16,0 0 0-16,-4-15 0 15,4 15 0-15,0 0-129 16,0 0 129-16,0 0 0 0,0 0 0 15,0-12 0-15,0 12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15-129 16,0-15-516-16,0 17-1161 15,0-17-2709-15,0 20-387 16,0-20-258-16</inkml:trace>
  <inkml:trace contextRef="#ctx0" brushRef="#br0" timeOffset="-4559.2608">127-248 1548 0,'0'0'1677'0,"-12"-7"-258"16,12 7-129-16,0 0 129 16,-15-1-387-16,15 1-258 15,0 0 0-15,-15-3-258 16,15 3 129-16,0 0-258 15,0 0 258-15,0 0 0 16,0 0-129-16,0 0 129 16,0 0-129-16,-14 0 129 15,14 0-387-15,0 0 129 16,0 0-129-16,0 0-129 15,7-3 258-15,-7 3-258 16,17-2 129-16,-2-1-129 0,3 0 129 16,5-1 0-16,5 3 0 15,2-4 0-15,4 1-129 16,-2-1 258-16,7 1-258 15,-5 2 129-15,4-1-129 16,-4-2 0-16,3 1 0 16,0 1 0-16,3-1 0 15,-4-4 0-15,2 3 0 16,-4-4 0-16,-1 3-129 15,-5-1 129-15,-3 3-129 16,-8-2 129-16,-4 4-129 16,-13 2 129-16,17-6 0 0,-17 6 0 15,0 0 0-15,0 0 0 16,0 0 0-16,0 0 0 15,0 0 0-15,0 0-129 16,0 0 129-16,0 0-129 16,0 0 0-16,0 0 0 15,0 0 0-15,0 0 0 16,0 0 0-16,0 0 0 15,0 0 0-15,0 0 0 16,-3 11 0-16,3-11 0 16,0 13-129-16,0-13 129 15,0 16 129-15,0-16-129 16,0 29 0-16,3-13 129 0,-2 2-129 15,-1 5 129 1,1 1-129-16,-1 1 258 16,0 2-129-16,0-2-129 15,-1 4 0-15,-3-3 0 0,1-1 129 16,2 0-129-16,0-1 129 15,0 2-129-15,1-1 129 16,0 0-129-16,0 1 129 16,-2-3 0-16,2 3 0 15,-2-4 0-15,2-2 0 16,0-6 0-16,-1 0-129 15,1-14 129-15,-1 19 0 16,1-19-129-16,-2 14 0 0,2-14 0 16,-2 13 0-1,2-13 0-15,-1 16 129 16,1-16-129-16,0 18 0 15,0-18 0-15,0 12 0 0,0-12 129 16,0 0-129-16,0 0 0 16,0 13 0-16,0-13 129 15,0 0 0-15,0 0-129 16,0 0 0-16,0 0-129 15,0 0-516-15,0 0-2451 16,0 0-1677-16,0 0-645 16,7-5-129-16</inkml:trace>
  <inkml:trace contextRef="#ctx0" brushRef="#br0" timeOffset="-16699.9552">2947 838 645 0,'0'0'2064'0,"0"0"0"0,0 0-387 16,0 0-387-1,-14 0-516-15,14 0-129 0,0 0 0 16,0 0-387-16,0 0 129 16,0 0 129-16,0 0-258 15,0 0 258-15,0 0-258 16,0 0 129-16,0 0 129 15,0 0-129-15,0 0 129 16,0 0-129-16,0 0 0 16,0 0-129-16,0 0 129 15,0 0-129-15,0 0 0 0,0 0-129 16,0 0 0-1,0 0 0-15,1-15 0 16,-1 15 258-16,16-15-129 16,-2 6 0-16,-1-6 0 0,6 1 0 15,-1-5 0-15,4 2 0 16,-2-3 0-16,6 2-129 15,-4-2 129-15,2 0-129 16,-2 1 0-16,1 3-129 16,-1-2 129-16,0 2 0 15,-3-2 0-15,1 6 0 16,-3-1 0-16,0 3-129 15,-2 0 129-15,-1 0-129 16,-14 10 129-16,17-11-129 16,-17 11 0-16,0 0 129 15,0 0-129-15,15-8 0 16,-15 8 129-16,0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0 129-1,4-11 0-15,-4 11-129 0,0 0 129 16,4-23 0-16,-4 23 0 16,1-25 0-16,-1 7 0 15,3-6 0-15,-2 2 0 16,-1-4 0-16,2-1 129 15,-2-2-129-15,1 0 0 16,-1-2 0-16,9 1 0 16,-8-1-129-16,4 2 129 0,-1-3-129 15,1 1 129-15,-2-1-129 16,6 1 0-1,-5-1 129-15,-1 2-129 16,-2-1 129-16,5 0-129 16,-6 0 129-16,3 2-129 0,-3-3 129 15,-5 4-129-15,-3-4 129 16,0 5-129-16,0 0 0 15,-1 2 0-15,2 3 129 16,-1 0-129-16,5 0 0 16,1 4 0-16,0 4 0 15,2 14 0-15,-1-20-129 16,1 20 0-16,0-14-387 15,0 14-645-15,0 0-1935 16,0 0-1935-16,0 0-258 16,4-14-258-16</inkml:trace>
  <inkml:trace contextRef="#ctx0" brushRef="#br0" timeOffset="185202.5929">1529 815 1419 0,'15'-8'2451'0,"-15"8"-258"15,0 0 129-15,0 0-258 0,0 0-258 16,0 0-129-16,0 0-387 16,0 0-258-16,7 12 129 15,-7-12-129-15,0 19-258 16,0-19 0-16,0 29-129 15,-3-13 129-15,3 11 0 16,0-5-129-16,0 10 0 16,0-1-258-16,0 5 0 15,0-2 0-15,0 3-129 16,-3-4-129-16,3-1-129 15,0-4 0-15,-1-4-129 16,1-2-516-16,0-22-903 16,0 0-3225-16,0 0-387 0,0 0-258 15,0 0-258-15</inkml:trace>
  <inkml:trace contextRef="#ctx0" brushRef="#br0" timeOffset="184382.546">805 769 2193 0,'0'0'3741'0,"0"0"-1419"16,0 0-387-16,0 0 0 16,0 0-258-16,0 0-258 15,0 0 0-15,0 0-258 16,0 10 0-16,0-10-258 0,0 14 0 15,0-14-129-15,0 26 0 16,0-12-387-16,0 10 129 16,0-4-258-16,0 8 129 15,0-3-129-15,0 4 0 16,-1 2 0-16,-2-2 0 15,-2-2-129-15,2 1 0 16,-3-2-129-16,5 2 129 16,-3-5-129-16,1-4 0 15,0-1-129-15,1-3-129 16,2 3-774-16,0-18-2064 15,0 0-1806-15,-14 0-516 16,14 0 0-16</inkml:trace>
  <inkml:trace contextRef="#ctx0" brushRef="#br0" timeOffset="187726.7373">1221 1270 1419 0,'0'0'3354'0,"12"-6"-516"0,-12 6-129 16,0 0-129-16,0 0-645 15,0 0-129-15,0 0-516 16,0 0-129-16,9 21-258 16,-9-21-129-16,0 33 0 15,0-11 129-15,0 7-258 16,0 2 0-16,0 6 0 15,-8 0 0-15,7 8-129 16,-4-5-129-16,0 3-129 16,-5 0 0-16,3 4 0 15,1-7-129-15,1-1-129 16,3-1 0-16,-2-3 129 15,2-3-258-15,1-6 129 0,1-3-258 16,0-3-129-16,0 8-129 16,-5-9-258-16,5 9-387 15,0-28-387-15,0 43-1419 16,0-25-2064-16,0-18-129 15,0 22-258-15</inkml:trace>
  <inkml:trace contextRef="#ctx0" brushRef="#br0" timeOffset="188812.7994">2053 1290 258 0,'0'0'2451'0,"0"0"387"16,0 0-387-16,0 0-387 0,0 0-129 16,0 0-129-16,0 0-387 15,0 0-387-15,0 0 0 16,0 22-129-16,0-22 0 15,0 28-387-15,-4-12 129 16,4 11-129-16,0-3 0 16,0 8 129-16,0-5-258 15,3 7-258-15,-3-5 258 0,0 1-129 16,0 0-129-1,0-2 0-15,0 4-129 16,0-3 129-16,-3 0-129 16,2 2 129-16,1 0-129 0,0-3 0 15,-2 0 0-15,2 1 0 16,-2-5 0-16,0-4 0 15,0-3 0-15,0-2-129 16,2-15 129-16,-2 21-258 16,2-21-516-16,0 0-1548 15,0 0-2322-15,0 0-387 16,0 0-258-16,0 0 130 15</inkml:trace>
  <inkml:trace contextRef="#ctx0" brushRef="#br0" timeOffset="186050.6414">2296 682 1935 0,'0'0'2064'0,"0"0"-129"16,0 0-129-16,0 0-129 16,0 0-129-16,0 0-258 0,15 0-129 15,-15 0 129-15,0 0 0 16,0 0-258-16,0 21-129 15,0-21 0 1,0 16-129-16,0-16-129 0,0 19-129 16,0-19 0-16,0 31-129 15,0-31 129-15,3 28-129 16,-3-10-129-16,7 8 129 15,-7 0 0-15,6 8-129 16,-6-1 0-16,2 1-129 16,-2 2 258-16,0 3-258 15,-2-4-129-15,2-4 0 16,-5-5 0-16,-2-1-129 0,2 1-258 15,-1-7-129 1,6 13-516-16,-15-21-1677 16,13 4-2064-16,-7-2-645 15,9-13-129-15</inkml:trace>
  <inkml:trace contextRef="#ctx0" brushRef="#br0" timeOffset="190054.8705">2695 1050 1806 0,'0'0'2580'0,"0"0"-129"16,0 0-258-16,0 0-258 15,0 0-387-15,0 0 0 16,14 14-129-1,-14-14-258-15,12 20-129 0,-12-20 0 16,7 28-387-16,-7-12 0 16,5 4 0-16,-5-4-258 15,7 3 0-15,-7-4-129 16,2 2 258-16,-2-4-387 15,6 2 129-15,-6-15-129 16,1 31 0-16,-1-10 0 16,0 2 129-16,0-4-129 0,2 8 129 15,-2-2-129-15,0 3 129 16,1-2-129-1,0-1 0-15,-1-1 0 16,2-2-129-16,-2-2 387 0,0-2-387 16,0-3 0-16,0-15 0 15,2 18 0-15,-2-18 0 16,0 0-129-16,3 16-258 15,-3-16 0-15,0 0-129 16,3 16-258-16,-3-16-258 16,0 17-129-16,0-17-129 15,-3 25-1161-15,-8-11-2322 16,11-14-258-16,-9 22 129 15</inkml:trace>
  <inkml:trace contextRef="#ctx0" brushRef="#br0" timeOffset="192946.0358">1748 2075 903 0,'0'0'2193'15,"0"0"0"-15,0 0 129 16,0 0 0-16,0 0-258 15,0 0-258-15,0 0-387 16,2 16-387-16,-2-16 129 16,0 0-387-16,0 0 0 15,-6 26-129-15,6-26 0 0,-5 18-129 16,5-18-129-16,-7 30 129 15,2-16 0-15,5 9-129 16,-3-3 0-16,2 8 0 16,-6 2-129-16,4 4 0 15,-3-2-129-15,3 4 129 16,-3-4-129-16,2 2-129 15,-1-8 258-15,2 3-516 16,3-11 258-16,0-3-258 16,0 0-129-16,0-15-258 15,1 23-1032-15,-1-23-1548 16,0 0-1677-16,-2 17-258 15,2-17-387-15</inkml:trace>
  <inkml:trace contextRef="#ctx0" brushRef="#br0" timeOffset="193871.0887">2498 1945 129 0,'0'0'2322'0,"0"0"0"15,0 0-258-15,0 0 129 16,0 0-129-16,0 0-129 0,0 0-258 15,0 0-387-15,0 0 0 16,0 0-387-16,0 0 0 16,0 0-258-16,0 0 0 15,0 0-258-15,-4 16 129 16,4-16-258-16,0 0 258 15,0 0-258-15,0 15 0 16,0-15 0-16,0 16-129 16,0-16 0-16,0 25 129 15,-2-8-129-15,2 5 129 16,0 0-129-16,0 6 129 15,0-1-129-15,2 3 258 16,0 3-258-16,0 5 0 0,1-2 0 16,0 2 0-16,-1-2-129 15,0 0 0-15,-1-6 0 16,0-4-129-1,1 2 129-15,-1-11-129 0,-1-1 0 16,0-16-387-16,0 24-129 16,0-24-903-16,0 0-3225 15,0 0-129-15,-7 0-645 16,7 0 129-16</inkml:trace>
  <inkml:trace contextRef="#ctx0" brushRef="#br0" timeOffset="192174.9913">805 1944 903 0,'18'-11'1806'0,"-18"11"129"15,15-18 129-15,-15 18-129 16,0 0 129-16,0 0-387 16,20-9 0-16,-20 9-258 15,0 0-258-15,0 0-129 0,0 0-129 16,0 0-129-1,0 0-258-15,7 9 0 16,-7-9 0-16,0 19-129 16,3 0 0-16,-3-6 129 0,0 13-129 15,0-4-129-15,0 6 129 16,-2-2-129-16,1 6 0 15,-4-3 0-15,1 0 0 16,-3 2-129-16,-1 2 258 16,-2-7-258-16,1 9 0 15,-1-3-129-15,2 3 129 16,0-7 0-16,-1 4-258 15,1-6 258-15,0 0-129 16,2-4 0-16,1-3-129 16,-2-3 129-16,7-16-516 15,-5 28-258-15,5-28-903 0,0 0-3225 16,0 0-129-16,-6 14-387 15,6-14 0-15</inkml:trace>
  <inkml:trace contextRef="#ctx0" brushRef="#br0" timeOffset="199107.3879">2781 2606 903 0,'0'0'1677'15,"0"0"0"-15,0 0 129 16,0 0 129-16,0 0-129 16,0 0-258-16,0 0-129 15,0 0-258-15,0 0 0 16,0 0-387-16,0 0 129 15,0 0-258-15,0 0 0 16,0 0 129-16,0 8-129 16,0-8 0-16,0 0-129 15,5 23 0-15,-5-23 0 16,3 29 129-16,-3-16-258 0,6 9 129 15,-2-6-258-15,4 10 129 16,-3-1-129-16,4 4 258 16,-5-2-387-16,4 2 129 15,-1-3-129-15,-1 4 129 16,-4-1-258-16,2-1 129 15,-4 1 0-15,1 0-129 16,-1 0 0-16,0 3 129 16,0 1-129-16,0-3 0 15,-1 3 0-15,-2-2 0 16,3-3 0-16,-1-2 0 15,1-2 0-15,0-5 0 16,0-2-129-16,0-17-129 0,0 14-258 16,0-14-387-16,0 0-645 15,0 0-2451-15,-14-3-1161 16,14 3-387-16,-13-10 129 15</inkml:trace>
  <inkml:trace contextRef="#ctx0" brushRef="#br0" timeOffset="196591.2443">2235 2691 1161 0,'0'0'2967'0,"0"0"-387"16,0 0-258-16,0 0-387 15,-17-3-387-15,17 3-129 16,0 0-516-16,0 0-129 16,0 0-258-16,0 0 129 15,0 0-258-15,0 0 129 16,0 0 0-16,0 0 129 0,0 0-129 15,-5 10 129-15,5-10-129 16,0 0 129-16,-2 17-258 16,2-3 258-16,0-14-258 15,0 36 0-15,0-13 0 16,0 5-129-16,0 1-129 15,0 5 129-15,-2-1-129 16,0 5 0-16,-1 0 0 16,-1-2-129-16,2 2 258 15,-1 0-258-15,2-4 129 16,-4-4-129-16,3 0 0 15,2-1 0-15,0-5 129 16,0-4-129-16,0 0 0 0,0-1 0 16,0-1 0-16,0-2-129 15,0 3 129 1,0-4 129-16,0 3-129 15,0-4-258-15,0 0 387 0,0-14-516 16,0 21 387-16,0-21-129 16,0 0 0-16,-2 18-258 15,2-18 129-15,0 0 0 16,-4 16 0-16,4-16-129 15,0 0 129-15,-9 16-129 16,9-16-387-16,0 0-516 16,0 0-2322-16,-4 15-1161 15,4-15-387-15,0 0 258 16</inkml:trace>
  <inkml:trace contextRef="#ctx0" brushRef="#br0" timeOffset="195583.1867">1301 2689 2193 0,'0'0'2451'16,"0"0"-258"-16,0 0 0 0,1 10-387 15,-1-10-258-15,4 16-129 16,-4-16-516-1,4 21 129-15,-4-21-129 16,3 25-258-16,-3-25-129 0,1 34 258 16,-1-16-258-16,0 7-129 15,0-3 0-15,0 4 0 16,-4-3-129-16,-1 9 0 15,1-7 0-15,-2 7-129 16,2-6 0-16,-1 2 0 16,-1-1 0-16,2 1 0 15,2-6 129-15,2 1-258 16,-3-3 0-16,2-2 129 15,-1-2-129-15,1 3 129 16,-1-4-129-16,0 2 129 16,-1-1-129-16,0 4 0 15,-5 2 129-15,3 0-258 0,-5 5 258 16,4 1-258-16,-5-1 387 15,7-1-387-15,-5 0 387 16,3 0-258-16,1-2 129 16,-1-1 0-16,4-6 0 15,-4-2-129-15,2-1 129 16,0 0-129-16,4-14 0 15,-7 21 0-15,7-21-129 16,0 0 0-16,-4 20-258 16,4-20-903-16,0 0-3354 15,0 0-129-15,0 0-645 16,0 0 129-16</inkml:trace>
  <inkml:trace contextRef="#ctx0" brushRef="#br0" timeOffset="201221.5092">1784 3734 774 0,'0'0'2451'0,"0"0"0"16,0 0-387-16,0 0-258 0,0 0-129 15,0 0-387-15,6 15 0 16,-6-15-387-16,0 0 0 16,-3 17-258-16,3-17 258 15,-7 18-258-15,7-3 129 16,0-15-258-16,-4 30 0 15,-2-17 0-15,6 10-129 16,-2-3-129-16,2 5 0 16,-7 4 0-16,5 0 0 15,-3-1 129-15,4 3-258 16,-5 2 0-16,2-1 0 15,-1 0 0-15,-1-1-129 16,1-1 129-16,-1-2-129 0,0 1 0 16,-2-1 0-16,3-2 0 15,-3-3-129-15,1-2 129 16,0-3-129-16,3-1 129 15,4-17-258-15,-7 26-129 16,7-26-129-16,-2 18-129 16,2-18-129-16,-3 21-129 15,3-21-387-15,0 22-387 16,0-22-903-16,0 0-2193 15,-13 18 129-15</inkml:trace>
  <inkml:trace contextRef="#ctx0" brushRef="#br0" timeOffset="202390.576">2587 3544 1806 0,'0'0'2193'0,"0"0"258"15,0 0 258 1,0 0-516-16,0 0-258 0,0 0-129 16,0 0-645-16,0 0 0 15,0 0-387-15,0 0-129 16,0 0-258-16,0 16-129 15,0-16 0-15,0 0 0 16,0 16-129-16,0-16 129 16,0 14 0-16,0-14 0 15,4 22 0-15,-4-22 0 16,3 22 0-16,-3-22 0 0,5 24 0 15,-5-9-129 1,6 3 0-16,-6-1 0 16,3 3 0-16,-2-2 0 15,0 5 0-15,1 0 0 0,-2 0-129 16,0-3 0-16,0 3 129 15,0-1-129-15,0 4 0 16,0-2 0-16,-3 2 0 16,0 1 0-16,-2-1 0 15,1-1 0-15,0 1 0 16,-2 0 0-16,2-2 0 15,1-1 0-15,2-1 0 16,-3-3 0-16,3 0 0 16,-2 1 0-16,1-4 0 15,0-3 0-15,2-13 0 16,-4 22 0-16,4-22 0 15,-5 19 0-15,5-19 0 0,0 0-129 16,-4 17 0-16,4-17-129 16,0 0 0-16,0 0-645 15,0 0-387-15,0 0-2709 16,0 0-1161-16,0 0 0 15,0 0-129-15</inkml:trace>
  <inkml:trace contextRef="#ctx0" brushRef="#br0" timeOffset="203538.6417">967 4426 2580 0,'0'0'2967'0,"0"0"-129"15,0 0-516-15,9-11-258 0,-9 11-516 16,0 0 0-16,15 14-387 15,-15-14-258 1,5 17-129-16,-5-17 0 16,1 20-258-16,-1-20 0 0,2 18-129 15,-2-18 0-15,0 23-129 16,0-23 129-16,0 32-129 15,0-16-129-15,0 10 129 16,0-8-129-16,-3 10 0 16,0-4 0-16,2-1 0 15,-3 1-129-15,0 0 129 16,1 1-129-16,-2-3 0 15,2 2 0-15,0-1 0 16,-1 1-258-16,1-6-129 16,3 5-1032-16,0-23-2838 15,-8 22-774-15,8-22-129 16,0 0-387-16</inkml:trace>
  <inkml:trace contextRef="#ctx0" brushRef="#br0" timeOffset="204350.6881">2179 4403 645 0,'-3'20'2451'16,"3"-20"-258"-16,0 0 258 16,0 0-129-16,-3 16-258 15,3-16-387-15,0 16-258 0,0-2-387 16,0-14 129-16,0 25-387 15,0-25 129-15,0 29-258 16,0-29 0-16,0 32-129 16,0-16-129-16,0 6 0 15,0-1 129-15,0 0-258 16,0-2 0-16,0 6-129 15,0-6 0-15,3 5 0 16,-3 1-129-16,0-3 0 16,0 0-129-16,0 1 0 15,0 3-129-15,0-7-129 16,0 7-774-16,0-26-1032 15,-12 22-2580-15,12-22-258 0,-8 18-516 16</inkml:trace>
  <inkml:trace contextRef="#ctx0" brushRef="#br0" timeOffset="206207.7943">2910 4224 1032 0,'0'0'2193'15,"0"0"-129"-15,0 0-129 16,0 0-516-16,0 0 129 16,0 0 0-16,0 10 0 15,0-10-258-15,0 0 0 0,0 0 0 16,-9 23-258-16,9-23-129 15,-5 20 0 1,5-20-258-16,-4 23 0 16,4-23 0-16,0 28-258 0,-5-13 129 15,5 4-258-15,0-2 0 16,6 9 0-16,-3-1 0 15,5 1-129-15,-2-1 129 16,-1 1-129-16,0 0 129 16,2 0-129-16,-1-2 0 15,-1-4-129-15,-4-2 0 16,2-1 0-16,0-3-129 0,-3-14-258 15,2 28-129 1,-2-28-387-16,2 28-516 16,-2-28-516-16,0 27-774 15,0-27-258-15,0 32-516 16,0-32 387-16,-2 28 0 0,2-28-387 15</inkml:trace>
  <inkml:trace contextRef="#ctx0" brushRef="#br0" timeOffset="200270.4539">509 3635 774 0,'0'0'2580'0,"-1"-10"0"15,1 10 129-15,0 0 0 16,0 0-516-16,0 0-258 16,0 0-258-16,0 0-387 15,0 16-258-15,0-16-129 0,2 18-258 16,-2-18 0-16,4 27 0 15,-4-12-129-15,3 4-129 16,-3 1-129-16,1 6 129 16,-1 0-258-16,0 9 129 15,0-1 129-15,-2 5-258 16,-4 1 0-16,1 2 0 15,-3-1 0-15,1-3-129 16,0 2 0-16,-1-11-129 16,4 4-516-16,-9-16-516 15,13 3-3483-15,0-4-645 16,0-16 0-16,-5 18-516 15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49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28 125 1032 0,'0'-19'1677'16,"0"11"-129"-16,0-1 0 15,0 9 129-15,0-14-258 16,0 14 0-16,-2-10 0 15,2 10-129-15,0 0-129 16,0 0-129-16,-2-9-387 16,2 9 129-16,0 0-387 15,0 0 0-15,0 0-129 16,-3-7 0-16,3 7 0 15,0 0 258-15,0 0-258 0,0 0 0 16,0 0 0-16,0 0 0 16,0 0 0-16,0 0 0 15,-5 6-129-15,5 1 0 16,-1-1 0-16,1 3 0 15,0-1 0-15,0 3 0 16,0-2 0-16,0 3 0 16,-1 0 0-16,1 2 129 15,-3 0 0-15,3 3-129 16,-2-2 129-16,2 2-258 15,-3-1 258-15,1 2-258 16,0 0 258-16,1 0-258 16,0-2 258-16,0 2-258 0,1 0 0 15,0 0 129-15,0 0 0 16,0 0-129-1,0 0 129-15,0 0-129 16,1 0 129-16,0 1 0 0,-1-1-129 16,1 0 129-16,-1 0-129 15,0 0 129-15,1 1-129 16,-1-1 129-16,0-1 0 15,0 1 0-15,0 0-129 16,0 0 258-16,0-1-258 16,0 1 0-16,-2-2 129 15,2 2-129-15,0-2 129 16,0 1-129-16,0 0 129 15,0 1-129-15,0 0 129 16,0 0 0-16,0 0 0 16,0-1-129-16,0 1 129 15,0-1-129-15,0 1 0 0,0-2 129 16,0 0-129-16,0-1 129 15,1 1-129-15,0 1 0 16,-1-2 0-16,2-1 129 16,-2 0-129-16,0 0 0 15,0-2 0-15,0 0 129 16,0-1-258-16,-1-2 258 15,1-1-129-15,0 1 0 16,0-9 0-16,0 14 0 16,0-6 0-16,0-1 129 15,0 0-129-15,0 1 129 16,0-1-129-16,0-7-129 15,0 13 129-15,0-13 129 0,0 7-129 16,0-7 0-16,0 0 0 16,1 7 129-16,-1-7-129 15,0 0 0-15,0 0 0 16,0 0-129-16,0 0 258 15,5 7-258-15,-5-7 258 16,0 0-258-16,0 0 258 16,1 8-129-16,-1-8 129 15,0 0-129-15,0 6 129 16,0-6 0-16,0 0-129 15,0 0 0-15,0 0 0 16,0 0 0-16,0 0 0 16,0 0-129-16,0 0 258 0,0 7-258 15,0-7 129-15,0 0 0 16,4 7 0-1,-4-7-129-15,0 0 129 16,4 7 0-16,-4-7 0 0,0 0 0 16,0 0 0-16,0 0 0 15,0 0 0-15,0 0 0 16,0 0 0-16,0 0 0 15,0 0 0-15,0 0 0 16,0 0 129-16,0 8-129 16,0-8 0-16,0 0 0 15,0 0-129-15,0 0 258 0,0 0-129 16,0 0 0-1,0 0 0-15,0 0 0 16,0 0 0-16,0 0 0 16,0 0 0-16,0 0 0 0,2-6 0 15,-2 6 0-15,2-8 0 16,-2 8 258-16,3-8-387 15,-3 8 258-15,3-11-129 16,-2 4 129-16,0 0-258 16,0-1 258-16,-1-1-129 15,0-2-129-15,1 0 129 16,0-2 0-16,0 0 0 15,-1 0-129-15,1 1 129 16,1-1 0-16,0 3 0 16,1-1 0-16,-2 0 0 15,0 1 0-15,0 0 0 16,2 1 0-16,-2-1 0 0,-1 0 0 15,1-2 0-15,0 1 0 16,0 0 0-16,-1-3 0 16,0 2 0-16,0-2 0 15,0 0 0-15,0 2 0 16,0-2 0-16,0 1 0 15,0 0 0-15,0 1 0 16,0 0 0-16,0 0 0 16,0 0 0-16,0-1 0 15,0 0-129-15,0-1 258 16,0 2-129-16,0-1 0 15,0-1 0-15,0 1 0 16,0-1 0-16,0 2 129 0,1 0-129 16,0 0 0-16,1-1 0 15,-1 0-129-15,-1-1 258 16,1 2-258-1,-1-2 258-15,0 1-258 0,0 0 258 16,0-2-258-16,0 2 129 16,0 2 0-16,0-1 129 15,-1 2-129-15,0-2 0 16,-2 1-129-16,0 0 129 15,0 0 0-15,-1 0 129 16,0-1-258-16,0-1 129 16,1-1 0-16,0-1 0 15,-1 0 0-15,3 0 129 0,0 0-258 16,1 0 258-1,-1 0-258-15,1 2 258 16,0-1-129-16,0 2-129 16,2 0 258-16,-2-1-258 0,1 2 258 15,-1 1-258-15,0 0 258 16,0-1-129-16,0 1 0 15,0 1 0-15,2 1 0 16,-1 0 0-16,0 1 0 16,-1 7 0-16,3-12 0 15,-2 5 0-15,-1 7-129 16,2-12 129-16,1 5 0 15,-2-1 0-15,1 0 0 16,0-1 0-16,-1 0 0 16,0 1 0-16,1-1 0 15,-1 0 0-15,0 0 0 16,-1 1 0-16,0 1 0 0,0 1 0 15,0-2 0-15,0 1 0 16,0-2-129-16,0 3 129 16,-1-2 0-16,1 8 0 15,-2-11 0-15,2 11 0 16,-3-8 0-16,3 8-129 15,0 0 129-15,0 0-129 16,0 0 129-16,0 0 0 16,0 0 0-16,0 0-129 15,0 0 129-15,3 9-129 16,-3-9 129-16,3 13 0 15,-2-5 0-15,1 3 0 16,-1-1 0-16,0 2 0 0,1 0 0 16,-1-1 0-16,-1 2 0 15,1-1 0-15,-1 1 129 16,0 0-129-1,0-1 0-15,0 0 0 0,0 0 0 16,0 0-129-16,0-1 129 16,0 0 0-16,-1 0-129 15,0-1 258-15,-2 0-258 16,3 1 258-16,-1-2-258 15,0 1 258-15,-1-1-258 16,2 1 129-16,-1 0 129 16,0 2-258-16,0-1 258 0,-1 1-129 15,2 0-129-15,-1-1 129 16,1 2 0-1,0-1 0-15,-1-1 0 16,0 1 0-16,1-2 0 0,0 2 0 16,-2 0 0-16,2 0 0 15,0-2 0-15,0 3 0 16,0-2 0-16,0 1 0 15,0 0 0-15,0-1 0 16,0-1 0-16,0 2 0 16,3-1 0-16,-2 2 0 15,1 0 0-15,1 1 0 16,-1 0 0-16,1 0 0 15,0 1 129-15,0 0-129 16,0 0 0-16,-1 0 0 16,0-1 0-16,-1 0 0 15,0 1 0-15,-1 0 0 0,0 2-129 16,0-4 258-16,0 2-258 15,0 0 129-15,0-1 0 16,0 0 0-16,1 0 0 16,1-2 0-16,-2-1 0 15,2 0 0-15,-2-2 0 16,1 1 0-16,1-1 0 15,-1 0 0-15,0 0 0 16,-1-1 129-16,0 3-258 16,1-3 129-16,-1 3 129 15,0 0-258-15,0-1 129 16,0-1 0-16,0 1 0 15,1-1 0-15,-1-1 0 0,0 1 0 16,0-2 129-16,0 0-129 16,0 1 0-16,0 1 0 15,0-2 0-15,0 2 0 16,0-2 0-16,0 1 0 15,0 2 0-15,0 0 0 16,0 0 129-16,0-1-129 16,0 0 0-16,0 0 0 15,0 0 129-15,0 1-129 16,0-3 129-16,0-7-129 15,0 11-129-15,0-11 258 16,1 10-258-16,-1-10 129 16,1 8-129-16,-1-8 258 0,0 0-258 15,0 8 258-15,0-8-129 16,0 8 0-1,0-8 0-15,0 0 0 16,-2 9 0-16,2-9 0 0,0 0 0 16,-2 8 0-16,2-8 0 15,0 0 0-15,0 0 129 16,0 0-129-16,0 0 0 15,0 0 0-15,0 0 0 16,0 0 0-16,0 0 0 16,0 0 0-16,0 0 0 15,0 0-129-15,0-4 0 16,0 4-129-16,-4-11-645 15,4 11-3999-15,0-13-129 16,-1 3-645-16,-5-5-258 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51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105 0 3225 0,'0'0'3999'0,"0"0"-1935"15,0 13-387-15,0-13 258 0,-9 6-387 16,1-3-387-1,8-3-258-15,-12 9-258 16,5-1-129-16,-1-1 0 16,3 2-129-16,-1 1-258 0,1 4 129 15,0-2-129-15,3 3 0 16,1-1 0-16,1-1 0 15,1-2 0-15,4 0 129 16,0-4-129-16,5 0 129 16,-2-5 129-16,4-1-129 15,-2-1 0-15,1-3 129 16,-1-4 0-16,0 2-129 15,-5-4 0-15,2 2-129 16,-3-1 129-16,-4 8-129 16,0-13 0-16,0 13 0 15,-4-10 0-15,-3 6-129 16,-3 1 129-16,-1-1-129 0,-3 2 0 15,1 1 0-15,0 1 0 16,-1 0 0-16,1 3-129 16,0 2 129-16,3 5-129 15,3 2 129-15,3 3-129 16,3-1 129-16,1 2 0 15,4 0 0-15,4-2-129 16,3-2 258-16,2-3-258 16,2-3 258-16,0-6-129 15,1 0 0-15,-1-5 129 16,-1-5-129-16,-2-2 129 15,0-4-129-15,-4-1 129 16,-1-1-129-16,-3 1 0 0,-3-1 129 16,-1 2-129-16,-5 1 0 15,-4 2 0-15,-2 4 129 16,-3 2-129-1,-1 2 0-15,0 4 0 0,-1 1 0 16,2 4 0-16,1 4 0 16,3 4-129-16,2 0 129 15,3 3 0-15,3 1 0 16,2-2-129-16,2 0 129 15,7-1 0-15,1-4 0 16,3-2 0-16,2-4 0 16,0-3 129-16,1 0-129 15,-1-8 129-15,-1-2-129 0,-2-4 0 16,-1 0 129-1,-5-3-129-15,-1 1 129 16,-4 0-129-16,-1 0 129 16,-4 2-129-16,-6 6 0 0,-2 4 129 15,-2 3-129-15,-4 2 0 16,1 6-129-16,0 5 129 15,1 4 0-15,1 2 0 16,5 0 0-16,1-2-129 16,5 1 258-16,4-2-258 15,2-3 129-15,5-3 0 16,3-3 0-16,0-4 0 15,3-2 0-15,1-3 129 16,-1-4-129-16,-1-5 0 16,-1-2 0-16,-3-3 0 15,-2 0 0-15,-3-3 0 16,-3 4 0-16,0 0 0 0,-6 4 0 15,-2 3 0-15,-3 5 0 16,-1 4 0-16,-1 5 0 16,1 6-129-16,0 4 129 15,4 4 0-15,-1 1 0 16,5 1 0-16,3-1 0 15,1-3-129-15,2-2 258 16,6-6-258-16,1-3 129 16,2-3 0-16,2-3-129 15,-2 0-129-15,-3-8-516 16,5 6-2322-16,-13 2-1677 15,7-11-129-15,-7 11-645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52.6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19 258 0,'0'0'3354'0,"2"-5"-1935"16,-2 5-387-16,0 0 258 16,0 0-387-16,0-8-129 15,0 8-258-15,0 0 0 0,-2-7-258 16,2 7 258-16,0 0-258 15,0 0 0 1,0 0 129-16,0 0-129 16,0 0-129-16,0 0 0 15,0 0 0-15,0 7-129 0,0-7 0 16,2 9 0-16,-2-9 0 15,0 0 0-15,9 7-258 16,-9-7-774-16,0 0-1935 16,0 0-903-16,11 0 129 15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31.0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1236 22 258 0,'0'0'1419'0,"0"-9"258"16,0 9 0-16,0 0 258 15,0 0-387-15,-4-9 0 16,4 9-387-16,0 0-258 16,0 0 0-16,-9-2-129 0,9 2-258 15,-7 0-129 1,7 0 129-16,-7 0-129 15,7 0 0-15,-10 0 258 16,10 0-258-16,-10 0-129 0,10 0 129 16,-12 0-129-16,12 0 0 15,-13 2 129-15,6-1-258 16,0 0 0-16,-1 1 0 15,0 1-129-15,-2-1 129 16,0 1-129-16,0 0 129 16,-2-2-129-16,2 2 129 15,-4-2 0-15,3 1 0 16,-1-1-129-16,1-1 129 15,-1 0 0-15,2 1 129 16,0 0-129-16,0 0 0 16,2-1 129-16,-2 2-129 15,0-2 0-15,0 2 0 0,-2-2 0 16,0 2 0-16,-1-1-129 15,0 0 129-15,0 0-129 16,0 1 0-16,-2 0 129 16,2 0-129-16,-1 1 0 15,-1-1 129-15,1 1-129 16,-1-1 0-16,1 1 0 15,0 0 258-15,-1-1-258 16,1 2 0-16,-1-3 129 16,2 2-129-16,1 1 0 15,0 1 0-15,2-2 129 16,-2 2-129-16,2-2 0 0,1 1 0 15,-1-1 129-15,2 0-129 16,0 0 0-16,-1-1 0 16,1 1 0-16,0 2 0 15,0-1 0 1,1 1 0-16,-1 2 0 0,-2 0 129 15,1 0-129-15,0 2 0 16,-1 0 0-16,1 0 0 16,0 0 0-16,0 0 0 15,0 1 0-15,1 0 0 16,0 0 0-16,0 1 0 15,-1-1 0-15,0-1 129 16,2 0-129-16,-2 0 0 0,1-1 129 16,1 0-129-16,-1-1 0 15,1-1 129 1,-1-2-129-16,0 3 129 15,-1-1-129-15,-2 0 258 0,-1 1-258 16,-1-2 258-16,-1 1-258 16,0 1 129-16,-1-2 0 15,0 0 0-15,0 0-129 16,1-2 129-16,0 1-129 15,2-1 0-15,1-2 129 16,-2 1-129-16,1-1 129 16,1 1-129-16,0 0 0 15,0-2 129-15,-1 0-129 16,0 0 258-16,0 0-258 15,-1 0 0-15,1 0 0 16,-1-1 0-16,1-2 129 16,1 1-129-16,1-1 0 0,0 1 0 15,3-1 0-15,1 2 0 16,6 1 0-16,-10-3-129 15,10 3 129-15,-7-2 0 16,7 2 0-16,0 0 0 16,-8 0 0-16,8 0 0 15,0 0 0-15,0 0 0 16,-7 0 0-16,7 0 0 15,0 0-258-15,0 0 258 16,0 0 0-16,0 0 0 16,0 0-129-16,0 0 129 15,0 0 0-15,0 0 0 16,0 0 0-16,0 0 0 0,0 0 0 15,0 0-129-15,0 0 129 16,0 0 0-16,-2 6 0 16,2-6 0-16,0 0 0 15,0 0 0-15,0 0 0 16,0 0 0-16,0 8 0 15,0-8 0-15,0 0 0 16,0 7 0-16,0-7 0 16,0 0 0-16,0 0 0 15,0 8 0-15,0-8 0 16,0 0 0-16,0 7 0 15,0-7 0-15,2 6 0 16,-2-6 0-16,2 7 0 0,-2-7 0 16,4 7 0-16,-4-7 0 15,3 8 129 1,-3-8-129-16,5 8 129 15,-5-8-258-15,8 11 258 0,-8-11-129 16,12 11 258-16,-5-5-516 16,1 1 516-16,1 0-258 15,-1 0 0-15,3 0 0 16,-3 0 0-16,2 0 0 15,-1 0 0-15,2-1 129 16,-1 1-129-16,0-2 0 16,0 2 0-16,-2-3 0 0,2 0 0 15,0-2 129 1,0 1-129-16,2 1 0 15,-2-2 0-15,2 0 0 16,0 1 0-16,1-1 0 16,1 1 0-16,-1 1 0 0,-2 0 0 15,2-1 0-15,-2 0 0 16,0 0 0-16,0 1 0 15,-1 0 0-15,-1 0 0 16,1 1 0-16,-2-1 0 16,2-1 0-16,-2 2 0 15,-1-1 0-15,1-1 0 16,0 0 0-16,-8-3 0 15,10 5 0-15,-10-5-129 16,11 4 258-16,-11-4-129 16,7 3-129-16,-7-3 258 15,0 0-129-15,0 0 0 0,7 4 0 16,-7-4 0-16,0 0 0 15,0 0 0-15,0 0 0 16,0 0 0-16,0 0 0 16,0 0 0-16,0 0 0 15,0 0 0-15,0 0 0 16,0 0 0-16,0 0 129 15,0 0-129-15,0 0 0 16,0 0 129-16,0 0-129 16,0 0 129-16,0 0-129 15,0 0 0-15,0 0 0 16,0 0 129-16,-5 5-129 15,5-5 0-15,-7 2 0 0,7-2 0 16,-10 3 0-16,3 0 0 16,-1 0 0-16,-1 2 0 15,-2-1 0 1,-1 2-129-16,-1 1 258 0,-1 1-258 15,-3 1 258-15,-1 0-129 16,0 0 0-16,-1 1-129 16,0 0 258-16,0 0-129 15,-1 1 0-15,2-1-129 16,1-1 258-16,1 1-129 15,1-1 0-15,3-2 0 16,0 0 0-16,1 2 0 16,2-2 129-16,1 0-258 0,1 0 258 15,1 0-129 1,6-7 129-16,-12 12-129 15,12-12 129-15,-7 8-129 16,7-8 0-16,0 0 129 0,-7 7-129 16,7-7 129-16,0 0-129 15,0 0 0-15,0 0 0 16,0 0 0-16,0 0 0 15,0 0 129-15,0 0-258 16,0 0 129-16,0 0 0 16,0 0 0-16,0 0 0 15,0 0 0-15,0 0 0 16,0 0 0-16,0 8 0 15,0-8 0-15,0 0 0 16,0 0 129-16,0 0-258 16,0 0 258-16,0 0-129 15,0 0 0-15,3 6 0 0,-3-6 0 16,0 0 0-16,0 0 0 15,0 0 129-15,0 0-129 16,0 0 0-16,7 5 0 16,-7-5 0-16,0 0 0 15,0 0 0-15,0 0 0 16,8 4 0-16,-8-4 0 15,0 0 0-15,7 3 0 16,-7-3-129-16,0 0 258 16,9 5-129-16,-9-5 0 15,8 2-129-15,-8-2 129 16,8 2-129-16,-8-2 129 15,10 0 0-15,-10 0 0 0,13 0 0 16,-5 1 129-16,0-1-129 16,0 1 0-16,1-1 0 15,-1 0 0 1,0 0 0-16,2 1 0 0,-1 0-129 15,1-1 129-15,0 0 0 16,0 0 0-16,2 0 0 16,1 0 0-16,0 0 129 15,0 0 0-15,-1 0 0 16,1 0-258-16,-1-1 258 15,2 0-129-15,-3 0 129 16,0 0-129-16,1 0 0 0,-1-1 0 16,-2 2 0-16,2 0 0 15,-1-1 0 1,-2-1 0-16,3 0 0 15,-1 0 0-15,-1-1-129 16,1 0 258-16,1-1-129 0,-1-1 0 16,1 0-129-16,-2-2 129 15,1 2 0-15,-1-1 0 16,0-1-129-16,-1 0 129 15,0 1 0-15,-1 0 0 16,0-1-129-16,2 3 129 16,-2-3 0-16,0 1 129 15,0 0-129-15,2-1 0 16,0 2 0-16,2-1-129 15,0-1 129-15,-1 2 0 16,2-1 0-16,1 0 0 16,2 2 0-16,-1-1 0 0,0 1 0 15,1-2 0-15,0 3 0 16,0-1 0-16,1 0 0 15,1 0 0-15,-2 1-129 16,2-2 129-16,1 2 0 16,0 0 0-16,1-1 0 15,2 1 0-15,1 1 0 16,-1-1 0-16,0 1 0 15,1 1-129-15,-1-1 129 16,0 0 0-16,-1 1 0 16,-2-1 0-16,1-1 0 15,-2 1 0-15,0-1 0 16,-1 0 0-16,0-1 0 0,-1 1 0 15,0-1 0-15,0 1 0 16,0 0 0-16,-1 1 0 16,0 0-129-16,0 1 129 15,-2 0-129-15,1 1-129 16,-4-2 0-16,2 2-258 15,-11 0-516-15,17-5-1677 16,-12-1-2322-16,0-1-387 16,-2-2-129-16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6098 129 0,'27'-8'1290'16,"-5"8"-129"-16,-22 0-129 16,0 0-258-16,18 3 0 0,-18-3-129 15,0 0 258-15,0 0-258 16,16 11-258-16,-16-11 258 15,0 0-129-15,14 2-129 16,-14-2 129-16,16 1-258 16,-16-1-129-16,18 2-129 15,-18-2 129-15,19 4-129 16,-19-4 0-16,17 0 0 15,-17 0 129-15,0 0 129 16,17 3-129-16,-17-3 0 16,0 0 258-16,0 0 258 15,0 0 129-15,0 0-129 16,15 17 258-16,-15-17 0 0,0 0 0 15,0 0 0-15,14 23-258 16,-14-23 129-16,0 0-387 16,19 16 0-16,-19-16-129 15,22 13 0-15,-8-5-129 16,1-2 0-16,2 4 0 15,1-9 0-15,3 8 0 16,1-9 129-16,0 10-129 16,2-10 129-16,2 6-129 15,-3-5 129-15,5 3-129 16,-3-4 0-16,3 1 258 15,-1-1-387-15,2 0 129 0,-6 0 0 16,4 0-129-16,0 0 129 16,-2-1-129-16,1 1 0 15,0 0 129 1,1 0 0-16,0 0-129 0,-2 0 129 15,3 0-129-15,-2 0 129 16,0 0-129-16,-2 0 129 16,0 0-129-16,1 0 0 15,-5 0 0-15,0 0 0 16,-1 2 129-16,2-2-129 15,-2 0 0-15,-2 0 0 16,-3 0 129-16,3 0-129 16,-2 0 0-16,-15 0 0 0,27 3 0 15,-27-3 0 1,25 2 0-16,-25-2 0 15,22 0 129-15,-22 0-129 16,19 2 0-16,-19-2 129 0,16 0-129 16,-16 0 129-16,18 5-129 15,-18-5 0-15,18 4 129 16,-18-4-129-16,20 4 129 15,-20-4-129-15,23 2 0 16,-23-2 0-16,25 3 0 16,-25-3 0-16,24 2 129 15,-24-2-129-15,24 2 0 16,-24-2 0-16,26 6 0 15,-11-5 0-15,-15-1 0 16,27 5 0-16,-11-5 0 16,1 0 0-16,-1 0 0 15,2 0 0-15,0 0 0 0,-3 0 0 16,3-3 0-16,0 1 0 15,-5 2 0-15,2 0 0 16,0 0 0-16,-1 0 0 16,1 0 0-16,2 0 0 15,0 2 0-15,-2 1 0 16,1-3 0-16,3 2 0 15,0-2 0-15,-1 1 0 16,4 3 0-16,-3-1 0 16,1-2 0-16,-1 0 0 15,2 1 0-15,-2-2 0 16,2 0 0-16,-5 0 0 15,3 0 0-15,0-3 129 0,3-1-129 16,-3-1 0-16,2 3 0 16,-2-1 0-1,0 1 0-15,3-2 0 16,-3 3 129-16,-1 1-129 0,-1-2-129 15,1 2 258-15,-1 0-129 16,-1 0 0-16,-2-2 0 16,2 1 0-16,-1 1 0 15,-1 0 0-15,-14 0 0 16,27-1 0-16,-12 1 0 15,-15 0 0-15,28 0 0 16,-28 0 0-16,27 1 0 16,-12 0-129-16,-15-1 129 15,27 4 0-15,-27-4 129 16,28 1-258-16,-12-1 129 15,-3 0 129-15,2 0-129 16,-15 0 0-16,29-1 0 0,-12-1 0 16,-1-2-129-16,-2-1 129 15,1 5 0-15,0 0 0 16,-15 0 0-16,27-1-129 15,-13 1 129-15,-14 0 0 16,25 0 0-16,-25 0 0 16,25 0 0-16,-25 0 0 15,26-3 0-15,-26 3 0 16,24 0 0-16,-24 0 0 15,26 0 0-15,-26 0 0 16,27-2 0-16,-12-5 129 16,0 3-129-16,0 0 0 15,3-1 0-15,-2 4 0 0,0-3 0 16,1 3 0-16,-1-3 0 15,2 4 0-15,-4 0 0 16,1-1 0-16,-15 1 0 16,26-6 129-16,-26 6-129 15,22-3 0-15,-22 3 0 16,18-6 0-16,-18 6 0 15,17-9 0-15,-17 9 0 16,19-10 0-16,-19 10 0 16,25-15 0-16,-9 9 0 15,1 0 0-15,-2 2 0 16,1 3-129-16,2 0 129 0,-3-3 0 15,1 4 0-15,-2 0 0 16,-14 0 129-16,26 0-129 16,-26 0 0-1,23 0 0-15,-23 0 0 0,23-2 0 16,-23 2 0-16,24-12 0 15,-24 12 0-15,23-10 0 16,-23 10-129-16,23-11 129 16,-23 11 0-16,25-17 0 15,-25 17 0-15,26-17 129 16,-13 8-129-16,-13 9 0 15,27-17 0-15,-27 17 0 16,23-22-129-16,-23 22 129 0,19-14 0 16,-19 14 0-1,0 0-129-15,16-11-129 16,-16 11-516-16,0 0-1290 15,0 0-2967-15,-8-10-258 0,8 10-516 16</inkml:trace>
  <inkml:trace contextRef="#ctx0" brushRef="#br0" timeOffset="1">159 5416 258 0,'0'0'1677'0,"0"0"-129"16,0 0 0-16,0 0 129 16,0 0-387-16,0 0-387 15,0 0 258-15,0 0-129 16,8 7 129-16,-8-7 0 15,18 8 0-15,-18-8-129 16,27 14-129-16,-27-14-258 16,33 12-129-16,-18-7 0 15,5 7 0-15,-1-6-258 0,2 7 0 16,0-4 0-16,2 2 0 15,-2-1 0-15,6 2 0 16,-5-2 0-16,4 0 0 16,-6-1 0-16,7 0 0 15,-3-4-129-15,2 5 129 16,-2-6 129-16,0 6-258 15,3-6 0-15,-1 1 0 16,-1 1 0-16,1-2 0 16,3-1 0-16,0-1-129 15,-3-2 129-15,4 0 0 16,-1 0 0-16,1 0-129 15,-2-2 129-15,3-1 0 0,-4 3-129 16,1-1 129-16,0-1-129 16,3 2 129-16,-6 0-129 15,2 0 0-15,2 0 129 16,0 0-129-16,-2 0 129 15,-1 2-129-15,-3 2 0 16,2 0 129-16,-2-1-129 16,-3 4 0-16,5-5 0 15,-3 4-129-15,1-2 129 16,0-4 0-16,2 7 0 15,1-6 0-15,0-1 0 16,0 2 0-16,-4 1 0 0,3-3 0 16,-5 0 0-16,0 0 129 15,-2 0-129 1,2 0 129-16,-3 0-129 15,0 0 0-15,1 0 129 16,-3 1-129-16,3 1 0 0,1 1 0 16,1 1 0-16,-1-4 0 15,3 1 0-15,0-1 0 16,-3 0 0-16,3 0 0 15,0 0 0-15,1 0 0 16,3 0 0-16,-2-1 0 16,3-3 0-16,0-1 258 15,2 1-258-15,-1 0 0 0,4-2-258 16,-2 2 516-16,0-2-258 15,-1 1 129 1,1 1-258-16,-3 1 129 16,3 1 0-16,-5 0 0 0,-1 2 0 15,1 0 0-15,-3 0 0 16,-2 0 0-16,1 0 0 15,1 0 0-15,-2 0 0 16,-1 0 0-16,0 0-258 16,1 0 258-16,-1 0 0 15,0 0 0-15,-2 0 0 16,1 0-129-16,0-4 129 15,0 1 0-15,0-3 0 16,-1 4 129-16,1-3-129 16,-1-2 0-16,-2 2 0 15,-15 5 0-15,27-9 0 16,-27 9 0-16,23-9 0 0,-23 9 0 15,25-9 0-15,-25 9 0 16,27-13 0-16,-12 9 0 16,3-3 0-16,-1-3 0 15,0 2 0-15,1 2 0 16,1-2 0-16,-1 2 0 15,-1 3 0-15,1-4 0 16,-2 2 0-16,-16 5 0 16,30-7 0-16,-17 4 0 15,-13 3 0-15,22-7 0 16,-22 7 0-16,19-7 0 15,-19 7-129-15,18-7 129 16,-18 7 0-16,18-5 0 0,-18 5 0 16,18-7 0-16,-18 7-129 15,17-5 129-15,-17 5 0 16,16-6 0-16,-16 6 0 15,18-5 0-15,-18 5 0 16,19-5 0-16,-19 5 0 16,20-1-129-16,-20 1 129 15,16-3 0-15,-16 3 0 16,16 0-129-16,-16 0 129 15,0 0-129-15,15-1 129 16,-15 1-129-16,0 0-129 16,0 0 0-16,0 0-387 15,7-25-516-15,-7 25-903 0,0 0-1548 16,-4-15-1677-16,4 15-258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2:18.64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115A1B30-0778-4A22-8EBE-23D118631B64}" emma:medium="tactile" emma:mode="ink">
          <msink:context xmlns:msink="http://schemas.microsoft.com/ink/2010/main" type="inkDrawing" rotatedBoundingBox="13402,4644 14160,8294 11027,8944 10269,5295" hotPoints="12659,5326 14069,8145 11659,7865" semanticType="enclosure" shapeName="Triangle">
            <msink:destinationLink direction="with" ref="{D5B7B9F8-A84E-487A-93B2-E2EEA43F76F6}"/>
          </msink:context>
        </emma:interpretation>
      </emma:emma>
    </inkml:annotationXML>
    <inkml:trace contextRef="#ctx0" brushRef="#br0">928 118 1 0,'-31'-19'3998'0,"31"19"388"16,-35-9-387-16,3 9-2451 16,15-8-258-16,-15 8-258 15,11 0 129-15,-15 1-129 16,7 3-258-16,-17 17-129 15,3 1 0-15,-11 22 129 16,2 5-129-16,-14 24-129 0,5 3-129 16,0 22 0-16,4 3-129 15,4 17 129-15,17 2-129 16,3 11-129-16,19 2 258 15,11 11-258-15,12 4 0 16,19 7 0-16,18 2 0 16,14 3-129-16,14-8 129 15,7-10-129-15,12-15 129 16,9-17 0-16,6-28-129 15,0-26 258-15,-2-27-129 16,0-25 0-16,1-24 0 16,-10-32 0-16,2-21 0 15,-9-26-129-15,-6-18 258 0,-8-17-258 16,-8-14 258-16,-12-10-258 15,-8-4 129-15,-14-9 0 16,-11 1-129-16,-17 4 129 16,-6 2-129-16,-27 11 0 15,-21 5 0-15,-13 14 0 16,-17 17 0-16,-7 16 0 15,-14 16-129-15,-6 20 258 16,-1 17-516-16,9 11-258 16,-2 27-903-16,18-1-3225 15,9 11-516-15,10 11-129 16,9 8-516-16</inkml:trace>
    <inkml:trace contextRef="#ctx0" brushRef="#br0" timeOffset="15038.4264">972 2615 1032 0,'0'0'2838'16,"0"0"-258"-16,-4-15-516 15,4 15-258-15,0 0-258 16,0-21-129-16,0 21-258 15,0 0 129-15,29-23-258 16,-29 23-258-16,26 0 129 16,-26 0-258-16,35 7-129 15,-35-7 129-15,52 21-129 16,-22-7 0-16,10-5-129 15,-3 6 129-15,12-4-129 16,-1 4 0-16,2-3-129 0,4 9 0 16,1-3 0-16,-2 4-129 15,4-2 0-15,-4 7 0 16,-1 0 129-1,-5 2-258-15,2-1 258 0,-5 2-129 16,-3-5 0-16,-5 8 0 16,2-5 0-16,-6 5-129 15,0-4 129-15,-4 3 0 16,-1-5 0-16,-1 10 0 15,-1-2-129-15,-2 5 129 16,1-4-129-16,-4 3 129 16,3 4-129-16,-4-1 129 15,2 2-129-15,-1-4 0 0,1 1 0 16,-2-4 0-1,-2 0 129-15,3 1-129 16,-2-3 0-16,-2-2 129 16,0-4-129-16,1 3 129 0,-2-6-129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0 129-15,-4 1 0 16,-3 1 0-16,2 3 0 15,-2-1 0-15,1 4-129 16,-1-3 129-16,3 2 0 16,4-1 0-16,-6 0 0 15,7-1 129-15,-5 1-129 16,8-1-129-16,-3 5 129 15,4 2-129-15,2 1 129 16,-3 4 0-16,8 1 0 16,-2 2-129-16,0 1 129 0,4-3-129 15,-4-1 129-15,3-6 129 16,-4-5-258-1,1-6 129-15,3-1 0 16,-5-4 0-16,0-2 0 0,-4 3 129 16,1-1-129-16,7 7 0 15,-3 3 0-15,7 8 0 16,4 1-129-16,0 6 258 15,12 3-258-15,5 0 129 16,20 0-129-16,-26 0 129 16,26 0-258-16,0 0-129 15,0 0-258-15,0 0-645 16,0 0-1935-16,0 0-1806 15,0 0-129-15,0 0-387 16</inkml:trace>
    <inkml:trace contextRef="#ctx0" brushRef="#br0" timeOffset="13338.0234">-1150 3666 1677 0,'0'0'3612'16,"0"17"-1290"-16,0-17-129 0,16 12-129 16,9-12-129-16,-25 0-258 15,55 6-387-15,-24 0-258 16,24-6 0-16,-10 0-258 15,24-12 0-15,-5 5-258 16,12-12 0-16,4 5 0 16,10-10-129-16,-1 6 0 15,9-4-258-15,-2 8 129 16,7-3-129-16,3 10 129 15,12-4-258-15,-9 2 129 16,3-3 129-16,-2 2-129 16,-1-4 0-16,-5 2 0 15,-3-4 0-15,-11 4 258 0,-8-2-387 16,-7 3 258-16,-11 6-258 15,-5 2 129-15,-6-1 0 16,-4 3-129-16,-1-3 0 16,-2-1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  </inkml:traceGroup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840 190 129 0,'0'0'4644'16,"0"0"387"-16,0 0-2580 16,0 0 0-16,0 0-387 15,-17-1-387-15,17 1-387 0,0 0-387 16,-3 15 0-16,3-15-258 15,-1 18-129-15,1-18 0 16,3 21-129-16,-3-21 0 16,15 25-129-16,-7-12 129 15,7 4-129-15,-5 0-129 16,6 3 129-16,-3-3 0 15,3 3-129-15,-4 3 0 16,4-3 0-16,-2-2 0 16,2 0 0-16,2 0 0 15,-2 0-129-15,4-2 129 16,0 2 0-16,4-1-129 15,4 2 129-15,-2-1-129 0,3-4 129 16,2 3-129-16,3-3 129 16,-1 1 0-16,3-4 0 15,-1 0-129-15,3-1 129 16,2 1-129-16,6 2 129 15,0-1 0-15,4-1 0 16,0 1 0-16,4 4-129 16,1-1 129-16,0 3-129 15,-1-4 129-15,-2 1-129 16,3-2 0-16,0 1 0 15,-2-3 0-15,1-2 0 16,-1-2 0-16,-1 0 0 16,3-2 0-16,1-3 0 0,-4-2 0 15,3 0 0 1,0 0 0-16,2 0 0 15,1 0-129-15,3-2 129 16,-2 0 0-16,1-1 0 0,3 3 0 16,-2 0-129-16,0 0 129 15,0-3 0-15,0 3 0 16,1-2 0-16,2 0-129 15,2-2 129-15,2-2 0 16,1-1 0-16,0-1 0 16,1 0 0-16,0-1 0 15,-1-2 0-15,-2 0 0 16,1 2 0-16,-3-1 0 15,-2-1 0-15,1 0-129 16,1-1 129-16,-2-1 0 16,1-1 0-16,0-1 0 0,-2-5 0 15,-4 1 0-15,1-2 0 16,-5 0 129-16,-2-2-129 15,-4-1 0-15,-4-1 0 16,-6 2 129-16,0 3-129 16,-7 1 0-16,3-1-129 15,-5 1 129-15,-3 4 0 16,-2-3 0-16,-2 6 0 15,-3-2 0-15,-1-3-129 16,1 4 129-16,-6 0 0 16,-13 13 0-16,24-25 0 15,-24 25 0-15,21-18 0 16,-21 18 0-16,18-18 0 0,-18 18 0 15,18-18 0-15,-18 18 0 16,19-17 0-16,-19 17 0 16,19-16 0-16,-6 7 0 15,-13 9 0-15,24-12 0 16,-24 12-129-16,22-12 129 15,-22 12-129-15,15-8 0 16,-15 8-258-16,0 0 0 16,10-13-258-16,-10 13-903 15,0 0-3096-15,2-16-774 16,-1 2-387-16,6 0-129 15</inkml:trace>
  <inkml:trace contextRef="#ctx0" brushRef="#br0" timeOffset="1">852-276 1 0,'-19'-1'2321'0,"19"1"1"15,-1-14-516-15,1 14 0 16,0 0-774-16,0 0 129 16,-1-19 129-16,1 19-129 15,0 0-129-15,0 0 129 16,0 0-258-16,0 0 258 0,0 0-387 15,0 0 0-15,0 0-387 16,0 0 0-16,0 0-129 16,9-7 0-16,-9 7-129 15,15 0 129-15,-15 0 129 16,22 0-129-16,-7 1 129 15,6 7-129-15,-4-6 258 16,9 6-258-16,-3-2 0 16,5 0 0-16,-4-1-129 15,5 4 0-15,-2-3 0 16,2 4 0-16,1-2 0 15,3 3 0-15,-4-3 0 16,2 3 0-16,-3-2 0 0,3 1 0 16,-2-4 0-16,-4 0 129 15,0-3-129 1,1 1-129-16,-1-1 129 15,-2 1-129-15,3-1 129 0,0 2 0 16,0 0-129-16,1-3 0 16,0 3 0-16,5 0 0 15,-2 1 129-15,2 0-129 16,-2 0 0-16,1 2 0 15,-1-2 129-15,1 1-129 16,1 2 129-16,-4-2-129 16,2 2 0-16,2 0 129 0,-1 1-129 15,3 0 0 1,0 3 0-16,0-3 0 15,1 2 0-15,1-3 0 16,0 2 0-16,1-1 0 16,0-2 0-16,-1-1 0 0,-1-4 0 15,0 5 0-15,0-6 129 16,-4 4-129-16,-1-3 0 15,-2-1 0-15,-3-1 0 16,0 0 0-16,-1 2 129 16,0-3-258-16,-3 0 129 15,2 0 0-15,-2 0 129 16,5 0-258-16,-1 0 129 15,1 0 0-15,-2 0 0 16,4 0 0-16,2 0 0 16,-1 0 0-16,-2-3 0 15,-1 1 0-15,1-2 0 0,-1 1 0 16,0-1 0-16,1 0 0 15,0 2 0-15,-2 2 0 16,2-4 0-16,1 4 0 16,-2 0 0-16,-3 0 0 15,1 0 0-15,1 0 0 16,1 0 0-16,-1 0 0 15,1 0 0-15,0 0 0 16,4 0 0-16,-2 0 0 16,2 0 0-16,-2 0 0 15,-1 0 0-15,-1-2 0 16,-2-1 0-16,-2 1 0 15,2-3 0-15,0-1 0 0,-3 2 0 16,-1 1 0-16,1-5 0 16,-2 2 0-16,0 0 0 15,-3 0 0 1,-2 0 0-16,1 2 0 0,0-1 0 15,-15 5 0-15,29-7 0 16,-15 3 0-16,1 2 0 16,-1-2 0-16,0 0-129 15,1-2 129-15,-1 4 0 16,3-1 0-16,-17 3 0 15,25-11 129-15,-8 4-129 16,-1-1 0-16,0 1-129 16,0 1 258-16,2 0-258 0,-2-1 258 15,3 2-258 1,1-2 129-16,-2 0-129 15,-3 4 129-15,3-4 0 16,0 1 0-16,1 3 0 0,-2-4-129 16,4 0 129-16,-3-1 0 15,1-1 0-15,0 1 0 16,-1-1 0-16,2-2 0 15,-1 1 0-15,3 2 0 16,-3 0 0-16,2 3 0 16,-4 2 0-16,5 0 0 15,-2-1 0-15,-4 4 0 16,-1 0 0-16,0 0 129 15,0 0-129-15,-1-3 0 16,-14 3 0-16,24-2 0 16,-24 2 0-16,25-1 0 15,-25 1 0-15,20-1 0 0,-20 1-129 16,19-2 258-16,-19 2-129 15,24 0 0-15,-24 0 0 16,22 0-129-16,-22 0 258 16,24-3-129-16,-24 3 0 15,21-5 0-15,-21 5 0 16,17-8 0-16,-17 8 0 15,17-6 0-15,-17 6 0 16,16-7 0-16,-16 7 0 16,18-3 0-16,-18 3 0 15,16-5 0-15,-16 5 0 16,18-8 0-16,-18 8 0 15,18-8 0-15,-18 8 0 0,17-9 0 16,-17 9 0-16,25-7 0 16,-25 7 0-16,26-6 0 15,-26 6-129 1,26-8 129-16,-26 8 0 0,26-6-129 15,-26 6 129-15,19-4 0 16,-19 4 0-16,18-3 0 16,-18 3 0-16,18-4 0 15,-18 4 0-15,21-6 0 16,-21 6 0-16,22-9-129 15,-22 9 129-15,24-12 0 16,-24 12 0-16,20-11 0 0,-20 11 0 16,18-8 0-16,-18 8-129 15,15-7 129 1,-15 7 0-16,0 0-129 15,19-7 0-15,-19 7 129 0,0 0-129 16,16-17-258-16,-16 17 0 16,7-22-387-16,-7 22-1032 15,4-18-2322-15,-2 1-1161 16,-2 1-516-16,0-3 387 15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 1034 1 0,'-16'2'515'0,"16"-2"-128"15,0 0 129-15,0 0-258 16,0 0 387-16,0 0 129 15,0 0 129-15,0 0-129 0,0 0 129 16,-13 0 129-16,13 0-129 16,0 0 0-16,0 0-129 15,0 0-258-15,0 0-129 16,0 0 129-16,0 0-258 15,0 0-129-15,0 0 0 16,0 0 0-16,0 0 258 16,0 0-258-16,0 0 129 15,-13 0-129-15,13 0 129 16,0 0 129-16,0 0-129 15,0 0-129-15,0 0 0 16,0 0 0-16,-4 19-129 0,4-19 258 16,-5 21-258-16,3-9 0 15,2-12 129-15,-4 23-129 16,4-23 129-16,-7 19 129 15,7-19 0-15,0 0 0 16,-4 13 258-16,4-13-129 16,0 0 129-16,0 0 0 15,0 0 0-15,0 0-129 16,0 0-129-16,-16 0-129 15,16 0 258-15,0 0-258 16,0 0-129-16,0 0 129 16,0 0-129-16,0 0 129 15,0 0-129-15,0 0 129 0,-1-16-129 16,1 2 0-16,4-2 129 15,1-7 0-15,6 0-129 16,-1-6 129 0,5-1-129-16,-1-4 129 0,2 0-129 15,2 1 129-15,2 1 0 16,3-2 0-16,1-2 0 15,3 1-129-15,0-5 258 16,2-4-129-16,0 4 0 16,2-8 0-16,4 2 0 15,-1-2 0-15,5 1-129 16,1-1 258-16,6 7-258 15,3-2 129-15,1 4 0 0,1 2 0 16,4 4-129 0,-2 3 0-16,1 5 0 15,-3 2 0-15,-1 6 0 16,2 3 129-16,-2 5-129 0,1 0 0 15,-1 1 0-15,1 2 0 16,3 0 0-16,1-2 0 16,1 0 258-16,1-1-258 15,4 0 129-15,-2-1-129 16,6 4 129-16,-2-1 0 15,0 2-129-15,-3 3 0 16,-1 2 129-16,0 0-129 16,-6 0 0-16,0 5 129 15,-4 1-129-15,-2 2 0 16,-2 1 0-16,-1-1 0 15,1 4 0-15,-4-1 0 16,1 5 129-16,2 2-129 0,-2-1 129 16,1 2-129-16,-1 2 0 15,-2 4 0-15,-1-3 0 16,-5 1 0-16,1-3 129 15,-6 2-258-15,-5-2 258 16,-1 3-129-16,-3-1 0 16,-4 0 0-16,3 0 0 15,-6 0 0-15,1 0 129 16,-1 0-129-16,-2 4 0 15,-1-2 0-15,0 0 129 16,0 5-258-16,-2-2 258 16,-5 4-129-16,2 0 0 15,-4 1 129-15,1-1-129 0,-1 2 0 16,-1 1 0-16,0-5 129 15,0 4-258-15,0-4 258 16,0-1 0 0,0-4-258-16,-3 0 258 0,2-4-129 15,0-1 0-15,0-5-129 16,1-14 129-16,-5 18-129 15,5-18 0-15,0 0 0 16,0 0-258-16,-2 17-258 16,2-17-387-16,0 0-387 15,0 0-1419-15,3 13-2193 16,-3-13-258-16,14 10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1849-8296 129 0,'4'-15'1032'16,"-4"15"387"-16,0 0-129 0,0 0-129 15,0 0 129-15,0 0-129 16,0 0-129-16,0 0-129 15,0 0-129 1,0 0 0-16,17-9 0 0,-17 9 0 16,0 0 0-16,16-9 0 15,-16 9-129-15,22-5 129 16,-6 5-258-16,-16 0 0 15,31-4-129-15,-15 1 0 16,2 3-129-16,0 0 129 16,2 0-258-16,0 0 258 15,5 4-129-15,-6-1 0 16,9-1 0-16,-3-2 0 0,5 3 0 15,-3-1 0 1,7 0-129-16,-1 1 129 16,2 3-129-16,1-5 129 15,2 5-129-15,-1 1 0 0,5 1 129 16,-3-3-129-16,3 1 0 15,0 0 258-15,-1 3-258 16,0-4 0-16,0 3 129 16,0-4-129-16,-2 2 0 15,1-5 129-15,-3 2-129 16,1-3 0-16,3 0 0 15,-3-3 0-15,3-1-129 16,-2-3 0-16,3 7 129 16,1-3 0-16,0 0-129 15,-2-1 0-15,3 2 129 16,0 2-129-16,2-1 129 15,-3-4 0-15,3 1-129 0,-1-3 0 16,-3-2 129-16,-1 0-129 16,0 2 129-16,-3 0-129 15,-1-2 0-15,0 3 0 16,-2 0 258-16,0 2-258 15,-1 1 0-15,0-1 0 16,-3-3 0-16,1 2 0 16,-1-1 0-16,-1-2 129 15,2-1-129-15,0-1 0 16,-2-2 0-16,3 2 0 15,-3 0 0-15,-1 1 0 16,2 4 0-16,-1-2 0 16,-2 0 0-16,-1 3 0 0,1 1 0 15,-3 0 0-15,1-1 0 16,1 0 0-16,-1 1 0 15,-1 2 0 1,0 0 0-16,-4-1 0 0,4-1 0 16,1 0 0-16,-4 0 0 15,1 1 0-15,-1-1 0 16,2-2 0-16,1-1 129 15,-2 2-129-15,0-2 0 16,-4-1 0-16,2 0 0 16,-1 3 0-16,1-1 0 15,-3-2 0-15,-1 2 0 0,1 1 0 16,1 1 129-16,-1-4-258 15,-3 4 258 1,3-2-258-16,-5 3 0 16,-13 2 129-16,26-5 0 0,-26 5 0 15,24-4 0-15,-24 4 0 16,17 0 0-16,-17 0 129 15,14 0-129-15,-14 0-129 16,15-3 258-16,-15 3-129 16,16-6 0-16,-16 6 0 15,18-3 0-15,-18 3-258 16,18-6 387-16,-18 6-258 15,16-4 129-15,-16 4-387 16,18-10 387-16,-18 10-387 16,21-12 258-16,-21 12-516 15,17-16-903-15,4 15-2193 16,-21 1-1548-16,17-21 129 0,-17 21-774 15</inkml:trace>
  <inkml:trace contextRef="#ctx0" brushRef="#br0" timeOffset="1">5011-4216 1419 0,'0'0'1161'0,"0"0"387"16,0 0-129-16,0 0 0 15,0 0-129-15,0 0-258 16,0 0-129-16,0 0-129 16,0 0-258-16,0 0 129 15,0 0 0-15,0 0-387 16,0 0 129-16,0 0 0 15,0 0 0-15,0 0-129 16,14 0 129-16,-14 0 0 16,0 0-129-16,5-12 0 15,-5 12 0-15,0 0 0 0,4-13 0 16,-4 13-129-16,0 0 0 15,0-17 0-15,0 17 0 16,0 0 0-16,0 0 0 16,0-13 0-16,0 13 0 15,0 0 129-15,0 0-129 16,0 0 129-16,-2-13 0 15,2 13 0-15,-1-15-129 16,1 15 129-16,0-15 0 16,-1 2-129-16,1 13 258 15,0-26-258-15,0 14 129 16,0-4-129-16,0 2 129 0,0-4-129 15,0-1 129-15,0-2-129 16,-1 1 0-16,-3-2 129 16,3 0 129-1,-2-2-258-15,-1-1 0 0,-4-4 129 16,6 4-129-16,-6-6 0 15,2 0-129-15,2-7 129 16,-3 3 0-16,1-4 0 16,0 3-129-16,4 1 129 15,-3-2-129-15,4-3 129 16,-2 4-129-16,2 2 0 15,1 0 129-15,0 1-129 16,0-5 258-16,0-1-258 0,0 2 258 16,0 1-258-1,0 1 258-15,-1 1-258 16,1 1 387-16,0-1-258 15,0 7-129-15,-2 0 129 0,2 1 0 16,0 0-129-16,0 1 129 16,-2-4-129-16,1 3 129 15,-1-2 0-15,-2-3-129 16,2 1 129-16,-3-3-129 15,-3-4 129-15,3 4-129 16,-2-1 129-16,0 0-129 16,1 1 129-16,1-1-129 15,-1 3 0-15,1-1 129 16,3 6-129-16,1-2 0 15,1 0 0-15,0-4 129 16,0-2-129-16,0 0 0 16,0 0 0-16,3 0 0 0,2-4 0 15,-3 2-129-15,0-2 258 16,-2 8-129-16,0 4 0 15,0-3-129-15,0 1 258 16,0 3-129-16,-3-1 0 16,1 2 0-16,-3-1 0 15,3 0 0-15,-4-3 0 16,1 2 0-16,2-2 0 15,0 2 0-15,-1-2 0 16,0 1 0-16,-1 1 0 16,3 1 0-16,1 0 0 15,-3 2 0-15,3 3 0 16,-1-5 0-16,2 4 0 0,0-1 0 15,0 2-258-15,0 0 387 16,0-3-258-16,0-2 258 16,0 0-258-1,0 2 0-15,0 0 129 0,0-1-129 16,-3 0 129-16,2 1-129 15,-1 0 129-15,1 2-129 16,0 0 258-16,-3-2-258 16,4-3 129-16,-1 0 0 15,1 0 129-15,-1-3-129 16,0-2 0-16,1 0 0 15,0-3 0-15,0 5 0 16,0 0 0-16,0-1 129 0,0 2-129 16,0 2 0-1,0 1 0-15,-2 2 0 16,0 3 129-16,1-3-129 15,-1 6 0-15,0-1 0 0,1 2 0 16,-2 3 129-16,3 13-129 16,-2-21 0-16,2 21 0 15,-2-15 0-15,2 15 0 16,-1-14 0-16,1 14 129 15,-4-17-129-15,4 17 0 16,-2-18-129-16,2 5 258 16,-1-2-129-16,0 1 0 15,-1-3 129-15,1-3-258 16,-1-3 258-16,0 0-258 15,0 1 129-15,-1 2-129 16,1 0 258-16,-4 1-258 16,4 4 0-16,0 1 129 0,2 14 0 15,-6-15 0-15,6 15 0 16,0 0 0-16,-7-17-129 15,7 17 258-15,-2-14-258 16,2 14 129-16,-1-12 0 16,1 12 0-16,0-14 0 15,0 14-258-15,0 0 129 16,0 0-516-16,-8-20-645 15,8 20-1806-15,0 0-2064 16,0 0-387-16,-3 6-387 16</inkml:trace>
  <inkml:trace contextRef="#ctx0" brushRef="#br0" timeOffset="2">1600-4135 903 0,'-12'-2'2322'0,"12"2"-387"16,0 0-129-16,0 0-258 15,0 0-258-15,0 0-258 16,0 0-129-16,-7-19-129 15,7 19 129-15,0 0-129 16,0 0-129-16,0-19 258 0,0 19-387 16,1-16 129-1,-1 16-129-15,7-23-129 16,-3 8-129-16,-1-2 129 15,4-3-129-15,-4-3 0 0,4 0 129 16,-2-5-129-16,2 6 0 16,-2-7 0-16,4-1 129 15,-4-3-258-15,3 2 129 16,-2-3 0-16,3-1-129 15,-4-4 129-15,4-4-129 16,-3-2 129-16,4 1-129 16,-4-3 129-16,3 1-258 15,0-5 258-15,1 3-129 0,0-1 0 16,1 6 129-1,-1-2-129-15,2-2 129 16,1 2-258-16,-2 2 258 16,-3-1-129-16,3 1 0 0,-2-1 0 15,-2-3-129-15,0 4 258 16,3 1-258-16,-3-5 387 15,0 2-387-15,3-3 129 16,0 1-129-16,-3-1 129 16,2 1-129-16,-1 3 0 15,-2-1 129-15,1 2-129 16,1 1 129-16,-2-3-129 15,-1-1 129-15,6-5-129 16,-3 2 129-16,1-1-129 16,1-2 0-16,-1 2 0 15,3 1 0-15,-1 1 0 16,1 5 0-16,-2-1 129 0,1 2-129 15,-1 1 129-15,0-1-129 16,-1 3 0-16,0-2 0 16,-1 0 129-1,0 1-129-15,-2 2 0 0,2 0 0 16,-3 2 129-16,0 2-129 15,1-3 0-15,-5-1 0 16,0 1 0-16,1 1 0 16,-2-1-129-16,0 1 0 15,0 0 129-15,1 0-129 16,1 2 129-16,1 1-129 15,-1 2 129-15,3-3 0 16,-1-3 0-16,1 2 0 0,-2 0 129 16,2 2-258-1,0-3 258-15,-4 2-129 0,2 1 0 16,-2 4 0-1,-1 2 129-15,0 3-129 0,0 0 0 16,0 2 0-16,0-1 0 16,-1 4 0-16,-2 3 0 15,-1-2 0-15,2 0 0 16,0 4 0-16,-1 2 0 15,3 12 129-15,-5-25-129 16,4 12 0-16,1 13 0 16,-4-25 0-16,4 25-258 15,-1-20 258-15,1 20-129 0,-1-23 129 16,1 23-129-1,-2-15 387-15,2 15-387 16,0-13 258-16,0 13-129 16,-2-17 129-16,2 17-129 0,0-17 0 15,0 17 0-15,-1-16 0 16,1 16 0-16,-1-15-129 15,1 15 129-15,0 0 0 16,0 0 0-16,0 0 0 16,0 0 0-16,0 0 0 15,-3-12 0-15,3 12 0 16,0 0 0-16,0 0-129 15,0 0 129-15,0 0 0 16,0 0 0-16,0 0 0 16,0 0 0-16,0 0 0 15,0 0-129-15,0 0 129 16,0 0-258-16,0 0 129 0,0 0-258 15,0 0-258-15,0 0-129 16,0 0-774-16,0 0-2193 16,0 0-1290-16,9-3-258 15,-9 3-387-15</inkml:trace>
  <inkml:trace contextRef="#ctx0" brushRef="#br0" timeOffset="3">4914-5697 1419 0,'0'0'3354'16,"0"0"-387"-16,16-1-258 16,-16 1-387-16,0 0-645 15,0 0-129-15,21 0-258 0,-21 0-129 16,0 0-258-16,0 0-129 15,0 0-258 1,-10 0-129-16,10 0 129 16,-20 5 0-16,20-5-129 0,-27 9 0 15,27-9 0-15,-32 10-129 16,18-3 0-16,-6-2-129 15,5 3 129-15,-1-2-129 16,-2 4 0-16,-5-1-129 16,-3-2 258-16,-3 2-258 15,2 1 129-15,-3 1 0 16,-2-2 0-16,-2 1 0 0,3-2 0 15,-1-2 129 1,5 4-387-16,0-6 258 0,4 4-129 16,-6 0 129-1,6 2-129-15,-4-4 129 0,2 4-258 16,-3 0 129-16,0 1 0 15,-2-2 129-15,-2 4-129 16,3-7 0-16,0 0 0 16,0 4 0-16,-1-3 0 15,-2 2 129-15,5-3-129 16,0 0 129-16,1 1-129 15,-3 2 0-15,2-2 129 16,-4 1-129-16,3-2 0 0,-1 2 129 16,-2 1-129-1,-7-1 0-15,-2 2 0 16,-2-1 0-16,2 1 129 15,-3-4-129-15,0 1 0 0,1-1 0 16,5 0 129-16,6-2-129 16,3-1 0-16,1 0 0 15,-1-3 0-15,4 0 0 16,1 4 0-16,1-4 0 15,-2 0 0-15,1 0 0 16,1 0 0-16,-2 0 0 16,2 0 0-16,2-4 0 15,-3 2 0-15,4 1 0 16,-2-6 0-16,-2 5 129 15,4-4-129-15,-7-2 0 16,1 5 0-16,2-1 129 16,0-1-129-16,-2 4 0 0,4-3 0 15,-3 2 0-15,2 2 129 16,5 0-129-16,-1 0 0 15,2 0 0-15,-1 0 0 16,-1 0-129-16,2 0 258 16,-3 0-129-16,0 0 0 15,0-4 0-15,-2 3 0 16,-5-3 0-16,1 1 0 15,-2-1 129-15,2 0-258 16,0 2 129-16,1-3 0 16,1 0 0-16,2 1 0 15,-1-1 0-15,0 2 0 16,1-1 129-16,1-2-129 0,-2 2 0 15,2 2 129 1,-2-2-129-16,2 2 0 16,4-2 0-16,0 0 129 15,2 1-129-15,-1 0 0 0,0 0 0 16,-1-3 0-16,2 2 0 15,-1 0 0-15,-1-1 129 16,1 2-129-16,-2 0 0 16,1-2 0-16,1 3 0 15,1-2 129-15,-1-2-129 16,-1 0 0-16,16 6 0 15,-29-17 129-15,13 7-129 16,-2 2 129-16,0-2-129 0,3 1 129 16,-3 4-129-16,3-5 129 15,-1 5-129 1,16 5 0-16,-25-7 0 15,25 7 0-15,-19-8 0 0,19 8-129 16,0 0-258-16,-19-14-516 16,19 14-2838-16,0 0-1419 15,0 0-129-15,0 0-516 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2615 3 1677 0,'0'0'3870'16,"0"0"-1032"-16,0 0-1032 15,0 0-645-15,13-2-129 16,-13 2-258-16,0 0-387 16,20-2 0-16,-20 2 0 15,0 0 0-15,18 0 129 0,-18 0-129 16,0 0 129-16,0 0 0 15,0 0 0 1,0 0-258-16,0 0 0 0,0 0 129 16,0 0 129-16,0 0 0 15,0 0 129-15,0 0-129 16,0 0 129-16,0 0 0 15,-7 11 129-15,7-11-129 16,-18 10-129-16,3-9-129 16,15-1 0-16,-30 11 258 15,15-4-387-15,-5 1 129 16,2-1-129-16,-5 0 0 15,2 1 0-15,1-2 0 0,-1 3-129 16,-2-7 0-16,1 5 0 16,-1-1-129-1,1-3 129-15,-1 1-129 16,-1-1 129-16,-3 1-129 0,-1-1 129 15,-2 2-129-15,3-2 0 16,3 0 0-16,-6-2 0 16,3 2 129-16,1 0-129 15,-1-3 0-15,0 3 0 16,3-2 0-16,-4-1 129 15,5 0-129-15,-1 2 0 16,-1 1 0-16,-1-2 129 0,6 1-129 16,-1-2 0-1,3 1 0-15,0 1 129 16,-4-1-129-16,3-1 129 15,2 3-129-15,-2-3 0 16,0 3 0-16,-3 1 0 0,-1-2 129 16,0 1-129-16,-2 2 0 15,2-3 0-15,0 3 0 16,0 0 0-16,-1-3 0 15,-1 2 0-15,1-1 0 16,4-1 0-16,-5-1 0 16,8 0 0-16,-2 2 0 15,1-1 129-15,-2-2-258 16,3 1 258-16,-1-1-129 15,-1 3 0-15,-1-3 0 16,-2 0 0-16,0 0 0 16,-2 0 0-16,1 0 129 0,-4 0-129 15,3 0 0-15,-1 0 0 16,1-3 0-16,0 2 0 15,2 1 0-15,1 0 0 16,4 0 0-16,0 0 129 16,1-2-129-16,1 2 0 15,1 0 0-15,14 0 129 16,-27 0-129-16,27 0 0 15,-32 0 0-15,13 0 0 16,1 0 129-16,0 0-129 16,0 0 0-16,-4 0 0 15,3 0 129-15,0 2-129 16,1-2 0-16,2 1 0 0,-3-1 0 15,1 0 0-15,-1 0 0 16,0 0 0-16,0 0 0 16,-3 0 0-1,5 0 0-15,-2-3 0 0,0 0 0 16,1 2 0-16,-1-2 0 15,3 0 0-15,-3-3 129 16,0-1-129-16,-3 2 0 16,2 0 0-16,2 0 0 15,0-1 0-15,1-1 129 16,-2-1-258-16,1 3 258 15,-1 2-129-15,3-1 0 16,-1-1 129-16,-3-1-129 0,1 2 0 16,2 1 0-1,-4 0 129-15,4-1-129 16,0 1 0-16,-3-1-129 15,5 0 129-15,-1 3 0 0,0-3 0 16,1 2 0-16,15 2-129 16,-24-5 129-16,24 5 0 15,-21-6-129-15,21 6 258 16,-18-4-258-16,18 4 129 15,-19-5-129-15,19 5 129 16,-17 0-129-16,17 0-129 16,0 0-258-16,-21-7-1032 15,21 7-3612-15,0 0-129 16,0 0-258-16,13-3-516 15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2579 0 2709 0,'0'0'4644'0,"0"0"-129"16,0 0-1935-16,0 0-387 15,-14 3-774-15,14-3-258 0,0 0-516 16,-10 22 0-16,10-22-129 15,-11 13 129-15,11-13 0 16,-9 14-129-16,9-14 0 16,-12 18-129-16,12-18 0 15,-21 20 258-15,21-20-258 16,-22 22-129-16,5-14 0 15,3 7 0-15,-4-2 0 16,0 2 0-16,2-3-129 16,-4 4 0-16,0-1 0 15,-2 3 0-15,-1-2 0 16,1 1 0-16,0-5 0 15,-2 3 0-15,-2 2-129 16,3-1 129-16,-2-2-129 16,0-1 129-16,-2-4-129 15,1 3 129-15,-3-3-129 16,5 1 0-16,2 0 129 0,-2-6-129 15,-1 1 0-15,3 0 0 16,0 0 129-16,-1-2-129 16,0 3 0-16,-3-4 129 15,-3 2-129-15,0-1 0 16,-2 1 129-16,2 3-129 15,-1-2 0-15,-1-1 129 16,2 0-129-16,2 1 0 16,1 0 0-16,4-1 0 15,0-1 0-15,-4-1 0 16,6 1 129-16,1 3-258 15,-4-5 258-15,2 3-129 16,-2 1-129-16,-1-2 129 0,3 1 0 16,0-1 0-16,-1 2 0 15,-1-4 0-15,-2 0 0 16,2 1 0-16,-1-2 129 15,3 0-129-15,-5 0 0 16,0 0 0-16,3 0 0 16,-3 0 0-16,4 0 0 15,2 0 0-15,-3 0 0 16,0 0 0-16,0 0 0 15,0 0 0-15,1 0 0 16,3 0 0-16,0-2 0 16,-1 2 0-16,0-1 0 15,3 1 0-15,-2-1 0 0,2 1 0 16,-3-2 0-16,-3 1 129 15,0-3-129-15,-1 2 0 16,2-2 0-16,-4-1 0 16,4 3 0-16,-5-2 0 15,5-3 0-15,3 4 0 16,0-2 0-16,-2 3 129 15,1-2-129-15,1-4 0 16,-3 2 0-16,6 2 0 16,-6 0 0-16,2-4 0 15,-3 4 0-15,5-1 0 16,-1 1 0-16,1-1 0 0,-2 0 0 15,2 2 0-15,1-1 0 16,1-1 0-16,-1-1 0 16,-1 2 0-1,3 2 129-15,-1-3-129 16,1 1-129-16,15 4 129 0,-26-7 0 15,11 4 0-15,15 3 129 16,-25-8-129-16,25 8 0 16,-22-7 0-16,22 7 0 15,-19-7 0-15,19 7 0 16,-17-2 0-16,17 2-129 15,-19-5 129-15,19 5 0 16,-19-5 129-16,19 5-129 0,-21-9 0 16,21 9 0-1,-15-7-129-15,15 7 129 16,-15-7-129-16,15 7-129 15,0 0-258-15,0 0-516 0,0 0-1806 16,0 0-2322-16,0 0-258 16,12-15-387-16,6 11-258 15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2682-3 903 0,'0'0'3483'0,"0"0"-1032"16,0 0-645-16,0 0-129 15,0 0-516-15,0 0 129 16,0 0-516-16,-3-12 258 16,3 12 0-16,0 0 0 0,0 0-258 15,0 0 0-15,0 0 0 16,0 0-258-16,0 0 0 15,0 0-129-15,0 0-129 16,0 0 0-16,0 0 0 16,0 0 0-16,0 0-129 15,-16 6 258-15,16-6-258 16,-19 16 129-16,19-16-129 15,-27 21 129-15,11-9-129 16,0-2 129-16,-2 2-129 16,-1-1-129-16,0 3 129 15,-1-4 0-15,0 2 0 0,0-2 0 16,1 1 0-16,1 0 0 15,-1-3 0-15,1 1-129 16,0 0 129-16,1 0 0 16,-1 0-129-1,-1-2 0-15,2 3 258 0,-2 1-258 16,4-2 129-16,0-2-129 15,0 1 0-15,-1-4 129 16,16-4 0-16,-25 10 0 16,25-10 0-16,-23 8-129 15,23-8 129-15,-27 4 0 16,12 0 0-16,0-2 0 15,-3 2 0-15,0-2-129 0,3 3 129 16,-6-2-129-16,1 2 0 16,1-2 129-1,0 1-129-15,-3 2 129 16,3 0-129-16,-3-1 0 0,-3 1 129 15,3 0-129-15,4-2 0 16,-3 1 129-16,0 0-129 16,1-3 0-16,2 2 0 15,-3-1 0-15,6 0 0 16,-5-1 129-16,1 2-129 15,1-1 0-15,-3 0 0 16,2 1 0-16,-4-4 0 16,0 2 0-16,0 2 0 15,-3 0 129-15,0-2-129 16,-3 2 0-16,5-2 0 15,-5-1 0-15,2 2 0 16,-2 0 0-16,1-2 129 0,1 1-129 16,1-2 0-16,0 0 0 15,0 0 0-15,2 0 0 16,2 0 0-16,-1 0 129 15,1 1-129-15,0 2 0 16,-1-1 0-16,0-1 0 16,1 2 0-16,-2-2 0 15,4 0 0-15,-2-1 0 16,3 0 0-16,-3 0 0 15,1 0 0-15,0 0 129 16,-2 0-129-16,2-1 0 16,0 0 0-16,-1-3 0 15,1 3 129-15,2-3-129 0,1 1 0 16,-1-1 0-16,1 1 0 15,-4 2 0-15,3-4 0 16,0 4 0-16,0-1 0 16,1-2 0-16,0 1 0 15,-1 2 0-15,3-1 0 16,-2-2 0-16,-1 1 129 15,1 0-129-15,0-3 0 16,2 3 0-16,-2-1 0 16,2-1 0-16,-1 0 0 15,1 0 0-15,2 0 0 16,-1 3 0-16,15 2 0 15,-27-10 0-15,13 7 0 0,-4 0 129 16,18 3-258-16,-27-6 129 16,12-1 0-1,15 7 0-15,-26-7 0 16,26 7 0-16,-20-10 0 0,20 10 0 15,-22-12 0-15,22 12 129 16,-22-9-129-16,22 9 0 16,-26-7 0-16,26 7 0 15,-27-10 0-15,27 10 0 16,-24-9 129-16,24 9-129 15,-19-9 0-15,19 9 0 16,-18-11 129-16,18 11-129 0,-16-11 0 16,16 11 0-1,-18-12 0-15,18 12 0 16,-20-15 0-16,20 15-129 15,-19-12 129-15,19 12-129 16,-16-11-258-16,16 11-645 0,-17-5-4128 16,17 5 0-16,0 0-516 15,0 0-258-15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845-631 1032 0,'0'14'1161'0,"0"-14"-129"16,0 0-129-16,-1 14-129 15,1-14 0-15,-5 13-129 16,5-13 0-16,-2 13-129 15,2-13 0-15,0 14-129 16,0-14 258-16,0 14 129 16,0-14-258-16,0 0 258 15,0 0 0-15,6 13-129 16,-6-13 129-16,0 0 0 0,0 0-129 15,0 0 129-15,0 0-258 16,0 0 258-16,0 0-258 16,0 0 0-16,9-8 129 15,-9 8-258-15,14-21 0 16,-2 12 0-16,-1-7-129 15,6-2 0-15,-3-5 0 16,7 1 0-16,-4-4-129 16,6 2 0-16,-1-2 0 15,2-2-129-15,-3 1 129 16,3 1-129-16,1 1 129 15,1 5 0-15,-1 0 0 16,2 5 258-16,-7-2-258 0,4 6 0 16,-7-1 0-16,-2 4 0 15,-15 8 0 1,17-12-129-16,-17 12-258 15,0 0 0-15,0 0-516 0,0 0-258 16,16-2-1290-16,-16 2-2451 16,0 0-387-16,0 0-258 15</inkml:trace>
  <inkml:trace contextRef="#ctx0" brushRef="#br0" timeOffset="1">899 10 1 0,'-15'0'515'0,"15"0"130"16,0 0 0-16,0 0 516 15,0 0-129-15,-14 0 129 16,14 0 387-16,0 0-129 15,0 0-129-15,0 0-258 16,0 0 258-16,0 0-258 16,0 0-258-16,-12-22 129 15,12 22-129-15,-6-19 0 16,6 19 0-16,-7-28 0 0,7 13-129 15,-6-10 129-15,6 5-129 16,-5-8-129-16,4 4 129 16,-5-7-258-16,6 6 129 15,-7-6-129-15,7 5 129 16,-3-3-387-16,3 6 129 15,0-3-129-15,0 3 0 16,0 0-129-16,0 2 129 16,1 2-129-16,0 1 0 15,0 4 0-15,1 0 0 16,-2 14-129-16,0-17-774 15,0 17-1677-15,0 0-2451 16,0 9-129-16,0-9-387 0</inkml:trace>
  <inkml:trace contextRef="#ctx0" brushRef="#br0" timeOffset="2">5070-490 1161 0,'-8'-19'1806'15,"8"19"-516"-15,-4-20 129 16,4 20 129-16,0-17-258 16,-4 3 0-16,4 14-129 0,-1-20-129 15,1 20 0 1,-2-15-129-16,2 15-129 15,-4-19-129-15,4 19-258 16,0 0 0-16,-4-15 0 0,4 15-129 16,0 0-129-16,-3-19 129 15,3 19-129-15,0 0 0 16,0 0 129-16,0 0 0 15,0 0-129-15,0 0 258 16,0 0-129-16,0 0 0 16,9 6 129-16,-9 9 0 15,5 3 0-15,-5 2-129 16,6 6 129-16,-5 3 0 15,6 3 0-15,-5-2 0 16,4 7 0-16,-6-6-129 16,6 6 0-16,-4-6 129 15,4 0-387-15,-3-2 258 0,2-1-129 16,-3-6 0-16,0 2 0 15,1-4 0-15,-2 0-129 16,-1-4 0-16,0-1 0 16,0-3 0-16,0-12 0 15,-4 23-258-15,4-23-129 16,0 15-387-16,0-15-903 15,0 0-2322-15,0 0-1032 16,7 9-774-16,-7-9 516 16</inkml:trace>
  <inkml:trace contextRef="#ctx0" brushRef="#br0" timeOffset="3">4650-1004 516 0,'0'-16'2193'15,"0"16"258"-15,0 0 0 16,0-15-258-16,0 15-516 16,0 0 0-16,0 0-387 15,0-15-129-15,0 15-129 16,0 0-516-16,0 0 0 15,0 0-258-15,0 0 258 16,11 4-258-16,-11-4 129 16,21 14-129-16,-8-1 129 15,1-4 0-15,7 5 0 0,0-3-129 16,6 8-129-16,-6-3 0 15,7 2 0-15,-3 2 0 16,-1 3 0-16,0-1-129 16,1 1 0-16,-6 4 0 15,-2-4 0-15,1-2 0 16,-3 1 0-16,2 0-258 15,-4-9-645-15,11 8-2322 16,-5-7-1677-16,-3-7-387 16,1 1 0-16</inkml:trace>
  <inkml:trace contextRef="#ctx0" brushRef="#br0" timeOffset="4">4144-808 645 0,'0'0'1290'15,"0"0"258"-15,0 9 0 16,0-9 129-16,0 0 0 16,0 0 129-16,0 0 0 15,0 0-258-15,0 18 129 16,0-18-645-16,0 0 129 15,0 0-516-15,0 19 129 16,0-19-258-16,0 14 0 16,0-14-129-16,0 17 0 0,0-17 0 15,2 26 0-15,-2-26 129 16,10 35-129-1,-3-17-129-15,1 5 0 16,1-2-129-16,1 3 129 0,-1 0-129 16,-1-1 0-16,0-4 0 15,0 1-129-15,-3-4 129 16,2 1-129-16,-4-2 0 16,-3-15-129-16,8 28-129 15,-8-28-387-15,12 23-774 16,-12-23-2193-16,0 0-1161 15,-8 3-645-15,8-3-129 16</inkml:trace>
  <inkml:trace contextRef="#ctx0" brushRef="#br0" timeOffset="5">4292-465 2193 0,'8'17'1806'16,"-8"-17"-258"-16,0 0 129 0,0 0-516 16,0 0 0-16,0 0 129 15,0 0-129-15,0 0 0 16,0 0-258-16,6 15 129 15,-6-15-258-15,0 0 0 16,0 0 0-16,0 0-258 16,0 14 129-16,0-14-387 15,0 0 129-15,0 18 0 16,0-18-129-16,0 0 0 15,0 13-129-15,0-13 0 16,0 16 129-16,0-16 0 16,0 23 0-16,0-23 0 15,0 28 0-15,6-12 129 0,-6-1-129 16,4 5 0-16,-4-4-129 15,5 6 129-15,-5-2-129 16,4 5 129 0,-2-4-129-16,3 7 0 0,-5-1 0 15,2 2 0-15,-1 3-129 16,-1 0 129-16,0 1-129 15,0-2 0-15,0 4 0 16,-3-6 0-16,-1-3 0 16,0 6 0-16,-1-7 0 15,-1 5 0-15,-1-2-129 16,1-5 258-16,-2-5-129 15,3 6-129-15,-1-5 129 0,1-3 0 16,5-16 0 0,-8 20-129-16,8-20 129 15,0 0 0-15,-3 14-129 16,3-14 0-16,0 0 0 0,0 0 0 15,0 0 0-15,0 15 0 16,0-15-129-16,0 0 129 16,5 25 0-16,-5-25 0 15,0 14 0-15,0-14-387 16,2 20-1161-16,-2-20-2967 15,0 0-387-15,0 0-258 16,-9-7 259-16</inkml:trace>
  <inkml:trace contextRef="#ctx0" brushRef="#br0" timeOffset="6">1722-799 903 0,'0'0'2580'0,"14"-2"0"15,-14 2-129-15,0 0-129 16,0 0-387-16,22 0-387 15,-22 0-258-15,0 0 0 16,0 0-258-16,19 13 0 16,-19-13-258-16,0 0-129 0,8 23-129 15,-1-11 0-15,-7-12 0 16,4 30-129-16,-4-17 0 15,5 8-129 1,-5-4 129-16,0 5-129 0,0 0 0 16,-2 0-129-16,-4 0 0 15,1 4 0-15,-4 0 0 16,-2 0-129-16,2-4 0 15,-3 0 0-15,0-4-129 16,-1-3 0-16,8 0-258 16,5-15-387-16,-12 17-1032 15,12-17-2838-15,-16 0-387 0,16 0-516 16,0 0 258-16</inkml:trace>
  <inkml:trace contextRef="#ctx0" brushRef="#br0" timeOffset="7">3130-769 516 0,'0'0'1419'0,"0"0"0"15,0 0 0-15,0 0-258 16,0 0 387-16,0 0-387 15,0 0 129-15,0 0-258 16,0 0 0-16,0 0 0 16,0 10-129-16,0-10-129 15,0 0 0-15,0 0 0 16,0 0 0-16,0 0-258 0,0 20 129 15,0-20-129-15,0 13 0 16,0-13-258-16,-4 22 129 16,4-22-129-16,-1 32 0 15,0-16 0-15,1 6 0 16,-4-3 0-16,4 7 0 15,-3-4 0-15,3 4 129 16,-4-1-129-16,4 2 0 16,-3-3 0-16,3 5-129 15,-4-3 0-15,4-4-129 16,0 3 0-16,-3-7-387 15,3 0 129-15,0-18-645 16,0 28 0-16,0-28-516 0,4 14-1935 16,-4-14-1419-16,0 0-645 15,2 19 516-15</inkml:trace>
  <inkml:trace contextRef="#ctx0" brushRef="#br0" timeOffset="8">3117-341 774 0,'0'0'2838'16,"0"0"0"-16,0 0 0 15,0-18-645-15,0 18-258 16,0 0-258-16,0 0-774 15,0 0 129-15,3 17-258 16,-3-17-129-16,0 21-258 16,0-21 129-16,1 29-258 0,-1-29 129 15,0 33 0-15,0-18 0 16,0 4-129-16,0-3 129 15,0 6-129-15,0-6 0 16,0 4 0-16,0-4-129 16,0 3 0-16,0 0 0 15,0-2 0-15,0-1-129 16,0 0 129-16,0-1 0 15,0-1-129-15,0 0 129 16,0 1-129-16,-1-1 0 16,1 0 129-16,0-14-129 15,-3 27 129-15,-1-14-129 16,1 3 0-16,2 0 0 0,-2 0 129 15,3-16-129-15,-6 28 0 16,4-13 0 0,-2-1 0-16,2 0 0 15,2-14 0-15,-4 26 0 0,4-26 129 16,-8 28-129-16,8-28 0 15,-9 25 0-15,9-25 0 16,-8 24 0-16,8-24 0 16,-7 22 0-16,7-22 129 15,-4 24-129-15,4-24 129 16,-6 21-129-16,6-21 129 15,-6 21 0-15,6-21-129 0,-4 19 129 16,4-19 0 0,-4 14-129-16,4-14 258 15,-3 12-258-15,3-12 129 16,0 0-129-16,-2 19 0 15,2-19 0-15,0 14 0 0,0-14 0 16,0 18 0-16,0-18 0 16,-2 18 0-16,2-18-129 15,0 14 129-15,0-14-258 16,0 0 129-16,0 0 0 15,0 0-129-15,0 17 0 16,0-17 129-16,0 0-129 16,0 0 0-16,0 0 129 15,0 15 0-15,0-15 129 16,0 0-129-16,0 0-129 15,0 0-129-15,0 16-258 16,0-16 129-16,0 0 0 0,0 0 0 16,0 0 0-16,0 0 0 15,0 0 258-15,3 19 0 16,-3-19 129-16,0 0-387 15,4 16-1935-15,-4-16-1935 16,0 0-258-16,0 0 0 16</inkml:trace>
  <inkml:trace contextRef="#ctx0" brushRef="#br0" timeOffset="9">1752-375 258 0,'0'0'2967'0,"0"0"129"0,0 0-258 15,0 0-516-15,0 0-258 16,-9 16-516 0,9-16-516-16,0 0-129 15,-10 13-129-15,10-13-129 16,-7 16 0-16,6-1-258 0,1-15 129 15,-8 23-129-15,8-23-129 16,-10 26 129-16,10-26 0 16,-11 30-129-16,3-15 0 15,7 2 0-15,-8-2 0 16,8 6-129-16,-6-4 129 15,6 5-129-15,-2-3 0 16,0 5 0-16,2 0 0 16,0 3 129-16,-1 0-258 15,2 3 129-15,-1-3 0 16,-2 0 0-16,2-3-129 15,1 2 129-15,-3-8-129 0,2-2 0 16,-1 0 129-16,2-16-129 16,-4 27 0-16,4-27 0 15,-1 26 0-15,1-26 0 16,0 28 0-16,0-28 129 15,0 23-129-15,0-23 0 16,0 22 0-16,0-22 258 16,0 17-258-16,0-17 0 15,-1 16 129-15,1-16-129 16,-4 15-129-16,4-15 258 15,0 0-129-15,0 0-129 16,-3 17 129-16,3-17 0 16,0 0 0-16,0 0 0 0,0 0 0 15,-3 16 0-15,3-16 0 16,0 0 0-16,0 0 0 15,-4 15 0-15,4-15 0 16,0 0 0-16,0 17 0 16,0-17 0-16,0 16 0 15,0-16 0-15,0 16 0 16,0-16 0-16,0 17 0 15,0-17 0-15,0 0 0 16,-1 14 0-16,1-14 129 16,0 0-129-16,0 0 0 15,0 0 0-15,0 0 0 16,0 0-129-16,0 0-129 0,0 0-129 15,0 0-645-15,0 0-3354 16,0 0-645 0,0 0-387-16,0 0-129 15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4474-3429 774 0,'0'0'1548'16,"-2"0"-387"-16,2 0-387 15,0 0-387-15,0 0-645 0,0 0-516 16,0 0-516-16,0 0-903 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3386-446 1935 0,'0'-18'2322'16,"0"18"-258"-1,-13-11-258-15,13 11-516 16,-21-8 129-16,21 8-387 0,-28-3 0 16,28 3-129-16,-33-3-129 15,17 3 0-15,-8-4-129 16,5 4 129-16,-9-5-258 15,2 1-129-15,-7-3 0 16,-2 4 0-16,-5-1 0 16,0 4-129-16,-3-2 0 15,3 2 0-15,-1 0 0 0,6 5 0 16,0-1 0-16,9 1-129 15,0-4 129-15,9 0-129 16,4-1 0-16,13 0-129 16,-21 0 129-16,21 0-129 15,0 0 129-15,0 0-129 16,-13-5 0-16,13 5 0 15,0 0 0-15,0 0 0 16,0 0-129-16,0 0 129 16,0 0 0-16,0 0 0 15,0 0 0-15,0 0 0 16,0 0 0-16,0 0 129 15,0 0-129-15,0 0 129 0,0 0-129 16,0 0 0-16,0 0 0 16,-5 7 0-1,5-7 0-15,-2 20 0 16,2-4 0-16,0-1 0 0,0 4 0 15,0 5 0-15,0 1 129 16,0 3-129-16,0 1 0 16,0 0 0-16,0-1 0 15,0-1 129-15,2 0-129 16,-2 0 0-16,0-3 0 15,0-3 0-15,0 1 258 16,0-4-258-16,0-2 0 16,0 1 129-16,0-3-129 15,0-14 0-15,0 17 0 16,0-17 0-16,0 17 0 15,0-17 129-15,0 0-129 16,1 14 0-16,-1-14 0 0,0 0 0 16,3 12 129-16,-3-12-129 15,0 0 0-15,3 18 0 16,-3-18 0-16,1 16 0 15,-1-16 0-15,3 23 0 16,-3-23 0-16,2 21 129 16,-2-21-129-16,3 15 129 15,-3-15-129-15,0 0 129 16,0 14-129-16,0-14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16,-12 6-129-16,12-6 0 16,-20 0 0-1,5 0 0-15,1 0 0 16,-3-2 0-16,-1 2 0 0,-3 0 0 15,3-3 0-15,-2 0 0 16,2 1 0-16,-2-4 0 16,3 6 0-16,-1-4 0 15,3 3 0-15,2 1 0 16,13 0 0-16,-21 0 0 15,21 0 0-15,0 0 0 16,-17 0 0-16,17 0 0 0,0 0 0 16,0 0 0-1,0 0 0-15,0 0 0 16,0 0 0-16,0 0 0 15,0 0 0-15,-6-7-129 0,6 7 129 16,0 0 0-16,-1-23 0 16,1 9 0-16,0-4 0 15,-2-1-129-15,0-1 129 16,2-4 0-16,-2 2 0 15,1-5 0-15,0 0 0 16,0-2 0-16,-3 0 0 16,2 3 0-16,-1-3 0 15,1 1 0-15,0-3 0 16,0 3 0-16,1 2-129 15,-1-1 129-15,2 5 0 16,0 2 0-16,0 0 0 16,0 6-129-16,0 14 129 0,0-14 0 15,0 14 0-15,0 0 0 16,0 0 0-16,0 0 0 15,0 0-129-15,0 0 129 16,0 0 0-16,0 0-129 16,0 0 129-16,0 0 0 15,0 0 0-15,0 0 0 16,0 0 0-16,0 0 129 15,0 0-129-15,0 0 129 16,0 0-129-16,0 0 0 16,-10-3 129-16,10 3-129 15,-16-3 0-15,16 3 0 16,-20-1 0-16,5-1 0 0,-2-2 0 15,-1 2 0-15,0-1 0 16,-2 1 0-16,1 2 0 16,0-3 0-1,2 2 0-15,2 1 0 0,15 0 0 16,-22 0 0-16,22 0-129 15,-15 0 129-15,15 0 0 16,0 0 0-16,0 0 0 16,0 0-129-16,0 0 129 15,0 0 0-15,0 0 0 16,0 0 0-16,0 0 0 15,0 0 0-15,-12 9 0 16,12-9 0-16,0 0 0 0,0 0 129 16,-16 15-129-1,16-15 0-15,-12 13 0 16,12-13 0-16,-17 22 0 15,9-8 0-15,-1 5 0 0,1-2 0 16,0 6-129-16,2 2 258 16,2 1-129-16,2 2-129 15,2 3 129-15,0-1 129 16,0 0-258-16,5-2 258 15,-1-2-129-15,3-1 0 16,-2-4 0-16,-3-2 0 16,2-3 0-16,-4-16 0 15,4 20 0-15,-4-20 0 16,4 15 0-16,-4-15 0 15,0 0 129-15,0 0-129 16,3 13 0-16,-3-13 0 16,0 0 0-16,0 0 0 0,1 14 0 15,-1-14 0-15,0 0 0 16,0 0 0-16,0 15 0 15,0-15 0-15,0 0 0 16,0 0 0-16,0 0 0 16,0 0 0-16,0 0 129 15,0 0-129-15,0 0 0 16,0 14 0-16,0-14 0 15,0 0 129-15,0 0-129 16,0 0 0-16,0 0 0 16,0 0 0-16,0 0 129 15,0 0-129-15,0 0 129 0,0 0-129 16,0 0 129-16,0 0-129 15,0 0 0-15,0 0 0 16,0 0 0-16,0 0 0 16,0 0-129-1,-10 1 129-15,10-1 129 0,0 0-258 16,0 0 129-16,0 0 0 15,0 0 129-15,0 0-129 16,0 0 0-16,0 0 0 16,0 0 0-16,0 0 129 15,0 0-129-15,0 0 129 16,-16 0-129-16,16 0 0 15,-16 0 0-15,16 0 129 0,-26-4-129 16,10 0 0-16,-5 3 0 16,-2-4 0-1,-2 5 0-15,-4-2 0 16,-3-1 0-16,0 3 0 0,1 0 0 15,-2 0-129-15,5 0 129 16,4 0 0-16,2 0 0 16,4 3 0-16,18-3 0 15,-21 2 0-15,21-2 0 16,0 0 0-16,0 0 0 15,0 0-129-15,0 0 129 16,0 0 0-16,0 0 0 16,0 0-129-16,0 0 129 15,0 0 0-15,0 0 0 16,7 10 0-16,-7-10 0 15,0 0 0-15,0 0 0 16,0 0 0-16,0 0 0 0,0 0 0 16,0 0 129-16,0 0-129 15,0 0 0-15,-2-7 0 16,2 7 0-16,-11-19 0 15,6 5 0-15,-1-4 0 16,0-1 0-16,2-7 0 16,0-4 0-16,2 0 0 15,1-5 0-15,1 2 0 16,0 2 0-16,0-3 0 15,3 0 0-15,-2 7 0 16,2 2 0-16,0 5 0 16,-2 6 0-16,-1-1 0 15,0 15 0-15,0-16 0 0,0 16 0 16,0 0 0-16,0 0-129 15,0 0 129-15,0 0 0 16,0 0 0-16,0 0 0 16,0 0 0-16,0 0 0 15,0 0 0-15,0 0 0 16,0 0 0-16,0 0 129 15,0 0-129-15,0 0 0 16,-10-6 0-16,10 6 0 16,-13-3 129-16,13 3-258 15,-20-5 129-15,6 1 0 16,-3-4 0-16,0 2 0 15,-4 1 129-15,3 2-129 0,-3 2-129 16,3-1 258 0,1 2-129-16,4 0 0 15,13 0 0-15,-22 0 0 16,22 0 0-16,-16 0 0 0,16 0 0 15,0 0 0-15,0 0 0 16,-12 0 0-16,12 0 0 16,0 0-129-16,0 0 129 15,0 0 129-15,0 0-129 16,0 0 0-16,0 0 0 15,-16 10 0-15,16-10-129 16,0 0 258-16,-13 10-129 16,13-10-129-16,0 0 129 15,-13 11 0-15,13-11 0 16,0 0 0-16,-11 14 0 15,11-14 0-15,-4 20 0 16,2-6 0-16,2 4 0 0,-2-2-129 16,1 4 258-16,0 4-258 15,-1 1 129-15,2-2 0 16,-2 2 0-16,2-1 0 15,-1 0 0-15,1 2 0 16,0-1-129-16,0-2 129 16,0-1 0-16,0-1 0 15,3-3 0-15,0-1 0 16,0-3 0-16,-3-14 0 15,5 20 0-15,-5-20 0 16,0 0 0-16,7 16 129 16,-7-16-129-16,0 0 0 0,0 0 0 15,0 18 0-15,0-18 0 16,1 14 0-16,-1-14 129 15,0 17-129-15,0-17 0 16,0 18 0 0,0-18 0-16,0 0 129 0,0 16-129 15,0-16 0-15,0 0 0 16,0 14 129-16,0-14-129 15,0 0 0-15,-2 13 0 16,2-13 0-16,0 0 0 16,0 0 0-16,-11 12 0 15,11-12-129-15,0 0 129 16,0 0 0-16,-13 13 0 0,13-13 129 15,0 0-129-15,-17 5 129 16,17-5-129 0,-23 3 129-16,8-2 129 15,-6 1-258-15,-2-2 0 0,-4 0-258 16,-3 0 258-16,-3 2 0 15,0 1 0-15,-2 3 0 16,2-2 0-16,1 4 258 16,1-1-258-16,2 1 129 15,4 1-129-15,-3-2 0 16,5 1 0-16,3-1 0 15,0-2-129-15,3 3 129 16,4-4-258-16,13-4 0 16,-20 2-516-16,20-2-1290 15,0 0-2580-15,7 2-774 16,-7-2-129-16,24-20 0 15</inkml:trace>
  <inkml:trace contextRef="#ctx0" brushRef="#br0" timeOffset="1">2547 101 1677 0,'0'0'1419'0,"0"0"129"16,0 0-387-16,0 0 387 16,0 0-387-16,0 0-129 15,0 0 129-15,0 0-129 0,0 0 0 16,0 8 0-16,0-8-258 15,2 17 129-15,-2-17-258 16,8 28 258-16,-7-12-258 16,8 12 129-16,-7-2-258 15,3 6 0-15,-4-3-129 16,3 6-258-16,-4 0 258 15,0 0-387-15,0-3 129 16,0 1-258-16,0-5 258 16,-5-5-903-16,5 5-1032 15,0-10-2709-15,0-18-387 16,0 0-258-16</inkml:trace>
  <inkml:trace contextRef="#ctx0" brushRef="#br0" timeOffset="2">1851 122 1032 0,'0'0'1419'0,"0"0"-258"16,0 0 0-16,0 0-129 16,0 0-129-16,0 10 129 15,0-10-129-15,5 16 387 16,-5-16-258-16,11 22 0 15,-11-22 0-15,11 26-129 16,-11-26-258-16,10 34 0 16,-10-13-129-16,5 1-129 15,-3 6 129-15,-1 1-516 16,-1 2 258-16,0 6-258 15,0-1 129-15,0-1-258 16,0-4 0-16,-1-4-645 0,1-1-1032 16,0-3-2322-16,0-23-645 15,-3 22 516-15</inkml:trace>
  <inkml:trace contextRef="#ctx0" brushRef="#br0" timeOffset="3">1088 253 129 0,'10'-13'2580'0,"-10"13"0"16,0 0 258-16,0 0-645 15,0 0-258-15,0 0-387 16,0 0-516-16,0 0 0 15,0 13-387-15,0-13-258 16,0 12-129-16,0-12 0 16,0 27 129-16,-1-11 0 15,1 6 258-15,0 3-258 0,0 4-129 16,1 2 129-16,2 5-258 15,1-4 258-15,0 6-387 16,3-3 129-16,-4 1-258 16,3-1 129-16,-4-4-129 15,4 2-258-15,-6-14-1290 16,0-3-2580-16,3 1-516 15,-3-17-387-15</inkml:trace>
  <inkml:trace contextRef="#ctx0" brushRef="#br0" timeOffset="4">308 1004 774 0,'0'0'1419'0,"0"0"-387"15,0 0-129-15,0 0 0 16,0 0 0-16,9-14 387 16,-9 14-258-16,0 0 0 15,0 0 129-15,0 0-129 16,0 0 258-16,0 0-258 15,0 0-258-15,0-14 129 0,0 14-258 16,0 0 129-16,0 0-258 16,-12-20-129-16,12 20-129 15,-14-17 258-15,14 17-258 16,-19-18 129-16,6 8-129 15,-2-3 0-15,-2 2-129 16,-4-5 129-16,2 3-129 16,-3-3 129-16,0 4-129 15,-3-3 0-15,6 5 0 16,-2-2 0-16,6 7 0 15,-2-4 0-15,17 9 0 16,-22-13-129-16,22 13 129 0,-12-5-129 16,12 5 129-16,0 0-258 15,0 0 129-15,0 0 0 16,0 0 0-1,0 0 0-15,0 0 0 16,0 0-129-16,0 0 129 0,0 0 0 16,0 0 0-16,0 0 129 15,0 0-129-15,0 0 0 16,0 0 0-16,0 0 129 15,0 0-129-15,0 0 0 16,0 0 0-16,0 0 0 16,0 0 0-16,0 0 0 15,0 0 0-15,0 0-129 0,0 0 258 16,0 0-129-1,0 0 0-15,0 0 0 16,-8-14 258-16,8 14-258 16,0 0 0-16,0-19 129 0,0 19-129 15,0-21 0-15,0 21 129 16,1-23-129-16,0 8 0 15,2-3 129-15,0-1-129 16,-2-2 129-16,0-2-129 16,0-1 129-16,-1-5 0 15,1 0 0-15,2-1-129 16,-3 0 129-16,1-3-129 15,-1 1 129-15,1-3 0 16,-1 0-129-16,3 1 129 16,-2 2-258-16,1-2 258 15,-2 3-258-15,3 2 129 16,-2 4-129-16,2 1 129 0,-1 5 129 15,-2 1-258-15,0 7 258 16,0 11-258-16,2-18 129 16,-2 18 0-16,0 0 0 15,5-16 0-15,-5 16 0 16,0 0 0-16,2-17 0 15,-2 17 0-15,0 0 129 16,1-14-129-16,-1 14 0 16,0 0 0-16,0 0 0 15,4-14 0-15,-4 14 0 16,0 0 0-16,3-13 0 15,-3 13 0-15,3-15 0 16,-3 15 0-16,4-15 0 0,-4 15 0 16,0-18 0-16,0 18 129 15,0-15-129-15,0 15 0 16,0 0 0-1,0-13 0-15,0 13-129 0,0 0 129 16,0 0 129-16,0-14-129 16,0 14-129-16,0 0 129 15,0 0 129-15,0 0-129 16,0 0 0-16,0 0 0 15,0 0-129-15,0 0 129 16,0 0 129-16,0 0-258 16,0 0 129-16,0 0 0 15,0 0 0-15,0 0 0 0,0 0 0 16,0 0 0-1,0 0 0-15,-4-13 0 16,4 13 0-16,0 0 0 16,0 0 0-16,0 0 0 0,0 0 0 15,0 0 0-15,0 0 0 16,0 0 0-16,0 0 0 15,0-14 0-15,0 14 0 16,0 0 0-16,0-15 0 16,0 15 0-16,-2-15 0 15,2 15 129-15,-1-13-258 16,1 13 258-16,-1-13-129 15,1 13 0-15,-2-13 0 16,2 13 0-16,0 0 0 16,0 0 0-16,-4-15 0 15,4 15 0-15,0 0-129 16,0 0 129-16,0 0 0 0,0 0 0 15,0-12 0-15,0 12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15-129 16,0-15-516-16,0 17-1161 15,0-17-2709-15,0 20-387 16,0-20-258-16</inkml:trace>
  <inkml:trace contextRef="#ctx0" brushRef="#br0" timeOffset="5">127-248 1548 0,'0'0'1677'0,"-12"-7"-258"16,12 7-129-16,0 0 129 16,-15-1-387-16,15 1-258 15,0 0 0-15,-15-3-258 16,15 3 129-16,0 0-258 15,0 0 258-15,0 0 0 16,0 0-129-16,0 0 129 16,0 0-129-16,-14 0 129 15,14 0-387-15,0 0 129 16,0 0-129-16,0 0-129 15,7-3 258-15,-7 3-258 16,17-2 129-16,-2-1-129 0,3 0 129 16,5-1 0-16,5 3 0 15,2-4 0-15,4 1-129 16,-2-1 258-16,7 1-258 15,-5 2 129-15,4-1-129 16,-4-2 0-16,3 1 0 16,0 1 0-16,3-1 0 15,-4-4 0-15,2 3 0 16,-4-4 0-16,-1 3-129 15,-5-1 129-15,-3 3-129 16,-8-2 129-16,-4 4-129 16,-13 2 129-16,17-6 0 0,-17 6 0 15,0 0 0-15,0 0 0 16,0 0 0-16,0 0 0 15,0 0 0-15,0 0-129 16,0 0 129-16,0 0-129 16,0 0 0-16,0 0 0 15,0 0 0-15,0 0 0 16,0 0 0-16,0 0 0 15,0 0 0-15,0 0 0 16,-3 11 0-16,3-11 0 16,0 13-129-16,0-13 129 15,0 16 129-15,0-16-129 16,0 29 0-16,3-13 129 0,-2 2-129 15,-1 5 129 1,1 1-129-16,-1 1 258 16,0 2-129-16,0-2-129 15,-1 4 0-15,-3-3 0 0,1-1 129 16,2 0-129-16,0-1 129 15,0 2-129-15,1-1 129 16,0 0-129-16,0 1 129 16,-2-3 0-16,2 3 0 15,-2-4 0-15,2-2 0 16,0-6 0-16,-1 0-129 15,1-14 129-15,-1 19 0 16,1-19-129-16,-2 14 0 0,2-14 0 16,-2 13 0-1,2-13 0-15,-1 16 129 16,1-16-129-16,0 18 0 15,0-18 0-15,0 12 0 0,0-12 129 16,0 0-129-16,0 0 0 16,0 13 0-16,0-13 129 15,0 0 0-15,0 0-129 16,0 0 0-16,0 0-129 15,0 0-516-15,0 0-2451 16,0 0-1677-16,0 0-645 16,7-5-129-16</inkml:trace>
  <inkml:trace contextRef="#ctx0" brushRef="#br0" timeOffset="6">2947 838 645 0,'0'0'2064'0,"0"0"0"0,0 0-387 16,0 0-387-1,-14 0-516-15,14 0-129 0,0 0 0 16,0 0-387-16,0 0 129 16,0 0 129-16,0 0-258 15,0 0 258-15,0 0-258 16,0 0 129-16,0 0 129 15,0 0-129-15,0 0 129 16,0 0-129-16,0 0 0 16,0 0-129-16,0 0 129 15,0 0-129-15,0 0 0 0,0 0-129 16,0 0 0-1,0 0 0-15,1-15 0 16,-1 15 258-16,16-15-129 16,-2 6 0-16,-1-6 0 0,6 1 0 15,-1-5 0-15,4 2 0 16,-2-3 0-16,6 2-129 15,-4-2 129-15,2 0-129 16,-2 1 0-16,1 3-129 16,-1-2 129-16,0 2 0 15,-3-2 0-15,1 6 0 16,-3-1 0-16,0 3-129 15,-2 0 129-15,-1 0-129 16,-14 10 129-16,17-11-129 16,-17 11 0-16,0 0 129 15,0 0-129-15,15-8 0 16,-15 8 129-16,0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0 129-1,4-11 0-15,-4 11-129 0,0 0 129 16,4-23 0-16,-4 23 0 16,1-25 0-16,-1 7 0 15,3-6 0-15,-2 2 0 16,-1-4 0-16,2-1 129 15,-2-2-129-15,1 0 0 16,-1-2 0-16,9 1 0 16,-8-1-129-16,4 2 129 0,-1-3-129 15,1 1 129-15,-2-1-129 16,6 1 0-1,-5-1 129-15,-1 2-129 16,-2-1 129-16,5 0-129 16,-6 0 129-16,3 2-129 0,-3-3 129 15,-5 4-129-15,-3-4 129 16,0 5-129-16,0 0 0 15,-1 2 0-15,2 3 129 16,-1 0-129-16,5 0 0 16,1 4 0-16,0 4 0 15,2 14 0-15,-1-20-129 16,1 20 0-16,0-14-387 15,0 14-645-15,0 0-1935 16,0 0-1935-16,0 0-258 16,4-14-258-16</inkml:trace>
  <inkml:trace contextRef="#ctx0" brushRef="#br0" timeOffset="7">1529 815 1419 0,'15'-8'2451'0,"-15"8"-258"15,0 0 129-15,0 0-258 0,0 0-258 16,0 0-129-16,0 0-387 16,0 0-258-16,7 12 129 15,-7-12-129-15,0 19-258 16,0-19 0-16,0 29-129 15,-3-13 129-15,3 11 0 16,0-5-129-16,0 10 0 16,0-1-258-16,0 5 0 15,0-2 0-15,0 3-129 16,-3-4-129-16,3-1-129 15,0-4 0-15,-1-4-129 16,1-2-516-16,0-22-903 16,0 0-3225-16,0 0-387 0,0 0-258 15,0 0-258-15</inkml:trace>
  <inkml:trace contextRef="#ctx0" brushRef="#br0" timeOffset="8">805 769 2193 0,'0'0'3741'0,"0"0"-1419"16,0 0-387-16,0 0 0 16,0 0-258-16,0 0-258 15,0 0 0-15,0 0-258 16,0 10 0-16,0-10-258 0,0 14 0 15,0-14-129-15,0 26 0 16,0-12-387-16,0 10 129 16,0-4-258-16,0 8 129 15,0-3-129-15,0 4 0 16,-1 2 0-16,-2-2 0 15,-2-2-129-15,2 1 0 16,-3-2-129-16,5 2 129 16,-3-5-129-16,1-4 0 15,0-1-129-15,1-3-129 16,2 3-774-16,0-18-2064 15,0 0-1806-15,-14 0-516 16,14 0 0-16</inkml:trace>
  <inkml:trace contextRef="#ctx0" brushRef="#br0" timeOffset="9">1221 1270 1419 0,'0'0'3354'0,"12"-6"-516"0,-12 6-129 16,0 0-129-16,0 0-645 15,0 0-129-15,0 0-516 16,0 0-129-16,9 21-258 16,-9-21-129-16,0 33 0 15,0-11 129-15,0 7-258 16,0 2 0-16,0 6 0 15,-8 0 0-15,7 8-129 16,-4-5-129-16,0 3-129 16,-5 0 0-16,3 4 0 15,1-7-129-15,1-1-129 16,3-1 0-16,-2-3 129 15,2-3-258-15,1-6 129 0,1-3-258 16,0-3-129-16,0 8-129 16,-5-9-258-16,5 9-387 15,0-28-387-15,0 43-1419 16,0-25-2064-16,0-18-129 15,0 22-258-15</inkml:trace>
  <inkml:trace contextRef="#ctx0" brushRef="#br0" timeOffset="10">2053 1290 258 0,'0'0'2451'0,"0"0"387"16,0 0-387-16,0 0-387 0,0 0-129 16,0 0-129-16,0 0-387 15,0 0-387-15,0 0 0 16,0 22-129-16,0-22 0 15,0 28-387-15,-4-12 129 16,4 11-129-16,0-3 0 16,0 8 129-16,0-5-258 15,3 7-258-15,-3-5 258 0,0 1-129 16,0 0-129-1,0-2 0-15,0 4-129 16,0-3 129-16,-3 0-129 16,2 2 129-16,1 0-129 0,0-3 0 15,-2 0 0-15,2 1 0 16,-2-5 0-16,0-4 0 15,0-3 0-15,0-2-129 16,2-15 129-16,-2 21-258 16,2-21-516-16,0 0-1548 15,0 0-2322-15,0 0-387 16,0 0-258-16,0 0 130 15</inkml:trace>
  <inkml:trace contextRef="#ctx0" brushRef="#br0" timeOffset="11">2296 682 1935 0,'0'0'2064'0,"0"0"-129"16,0 0-129-16,0 0-129 16,0 0-129-16,0 0-258 0,15 0-129 15,-15 0 129-15,0 0 0 16,0 0-258-16,0 21-129 15,0-21 0 1,0 16-129-16,0-16-129 0,0 19-129 16,0-19 0-16,0 31-129 15,0-31 129-15,3 28-129 16,-3-10-129-16,7 8 129 15,-7 0 0-15,6 8-129 16,-6-1 0-16,2 1-129 16,-2 2 258-16,0 3-258 15,-2-4-129-15,2-4 0 16,-5-5 0-16,-2-1-129 0,2 1-258 15,-1-7-129 1,6 13-516-16,-15-21-1677 16,13 4-2064-16,-7-2-645 15,9-13-129-15</inkml:trace>
  <inkml:trace contextRef="#ctx0" brushRef="#br0" timeOffset="12">2695 1050 1806 0,'0'0'2580'0,"0"0"-129"16,0 0-258-16,0 0-258 15,0 0-387-15,0 0 0 16,14 14-129-1,-14-14-258-15,12 20-129 0,-12-20 0 16,7 28-387-16,-7-12 0 16,5 4 0-16,-5-4-258 15,7 3 0-15,-7-4-129 16,2 2 258-16,-2-4-387 15,6 2 129-15,-6-15-129 16,1 31 0-16,-1-10 0 16,0 2 129-16,0-4-129 0,2 8 129 15,-2-2-129-15,0 3 129 16,1-2-129-1,0-1 0-15,-1-1 0 16,2-2-129-16,-2-2 387 0,0-2-387 16,0-3 0-16,0-15 0 15,2 18 0-15,-2-18 0 16,0 0-129-16,3 16-258 15,-3-16 0-15,0 0-129 16,3 16-258-16,-3-16-258 16,0 17-129-16,0-17-129 15,-3 25-1161-15,-8-11-2322 16,11-14-258-16,-9 22 129 15</inkml:trace>
  <inkml:trace contextRef="#ctx0" brushRef="#br0" timeOffset="13">1748 2075 903 0,'0'0'2193'15,"0"0"0"-15,0 0 129 16,0 0 0-16,0 0-258 15,0 0-258-15,0 0-387 16,2 16-387-16,-2-16 129 16,0 0-387-16,0 0 0 15,-6 26-129-15,6-26 0 0,-5 18-129 16,5-18-129-16,-7 30 129 15,2-16 0-15,5 9-129 16,-3-3 0-16,2 8 0 16,-6 2-129-16,4 4 0 15,-3-2-129-15,3 4 129 16,-3-4-129-16,2 2-129 15,-1-8 258-15,2 3-516 16,3-11 258-16,0-3-258 16,0 0-129-16,0-15-258 15,1 23-1032-15,-1-23-1548 16,0 0-1677-16,-2 17-258 15,2-17-387-15</inkml:trace>
  <inkml:trace contextRef="#ctx0" brushRef="#br0" timeOffset="14">2498 1945 129 0,'0'0'2322'0,"0"0"0"15,0 0-258-15,0 0 129 16,0 0-129-16,0 0-129 0,0 0-258 15,0 0-387-15,0 0 0 16,0 0-387-16,0 0 0 16,0 0-258-16,0 0 0 15,0 0-258-15,-4 16 129 16,4-16-258-16,0 0 258 15,0 0-258-15,0 15 0 16,0-15 0-16,0 16-129 16,0-16 0-16,0 25 129 15,-2-8-129-15,2 5 129 16,0 0-129-16,0 6 129 15,0-1-129-15,2 3 258 16,0 3-258-16,0 5 0 0,1-2 0 16,0 2 0-16,-1-2-129 15,0 0 0-15,-1-6 0 16,0-4-129-1,1 2 129-15,-1-11-129 0,-1-1 0 16,0-16-387-16,0 24-129 16,0-24-903-16,0 0-3225 15,0 0-129-15,-7 0-645 16,7 0 129-16</inkml:trace>
  <inkml:trace contextRef="#ctx0" brushRef="#br0" timeOffset="15">805 1944 903 0,'18'-11'1806'0,"-18"11"129"15,15-18 129-15,-15 18-129 16,0 0 129-16,0 0-387 16,20-9 0-16,-20 9-258 15,0 0-258-15,0 0-129 0,0 0-129 16,0 0-129-1,0 0-258-15,7 9 0 16,-7-9 0-16,0 19-129 16,3 0 0-16,-3-6 129 0,0 13-129 15,0-4-129-15,0 6 129 16,-2-2-129-16,1 6 0 15,-4-3 0-15,1 0 0 16,-3 2-129-16,-1 2 258 16,-2-7-258-16,1 9 0 15,-1-3-129-15,2 3 129 16,0-7 0-16,-1 4-258 15,1-6 258-15,0 0-129 16,2-4 0-16,1-3-129 16,-2-3 129-16,7-16-516 15,-5 28-258-15,5-28-903 0,0 0-3225 16,0 0-129-16,-6 14-387 15,6-14 0-15</inkml:trace>
  <inkml:trace contextRef="#ctx0" brushRef="#br0" timeOffset="16">2781 2606 903 0,'0'0'1677'15,"0"0"0"-15,0 0 129 16,0 0 129-16,0 0-129 16,0 0-258-16,0 0-129 15,0 0-258-15,0 0 0 16,0 0-387-16,0 0 129 15,0 0-258-15,0 0 0 16,0 0 129-16,0 8-129 16,0-8 0-16,0 0-129 15,5 23 0-15,-5-23 0 16,3 29 129-16,-3-16-258 0,6 9 129 15,-2-6-258-15,4 10 129 16,-3-1-129-16,4 4 258 16,-5-2-387-16,4 2 129 15,-1-3-129-15,-1 4 129 16,-4-1-258-16,2-1 129 15,-4 1 0-15,1 0-129 16,-1 0 0-16,0 3 129 16,0 1-129-16,0-3 0 15,-1 3 0-15,-2-2 0 16,3-3 0-16,-1-2 0 15,1-2 0-15,0-5 0 16,0-2-129-16,0-17-129 0,0 14-258 16,0-14-387-16,0 0-645 15,0 0-2451-15,-14-3-1161 16,14 3-387-16,-13-10 129 15</inkml:trace>
  <inkml:trace contextRef="#ctx0" brushRef="#br0" timeOffset="17">2235 2691 1161 0,'0'0'2967'0,"0"0"-387"16,0 0-258-16,0 0-387 15,-17-3-387-15,17 3-129 16,0 0-516-16,0 0-129 16,0 0-258-16,0 0 129 15,0 0-258-15,0 0 129 16,0 0 0-16,0 0 129 0,0 0-129 15,-5 10 129-15,5-10-129 16,0 0 129-16,-2 17-258 16,2-3 258-16,0-14-258 15,0 36 0-15,0-13 0 16,0 5-129-16,0 1-129 15,0 5 129-15,-2-1-129 16,0 5 0-16,-1 0 0 16,-1-2-129-16,2 2 258 15,-1 0-258-15,2-4 129 16,-4-4-129-16,3 0 0 15,2-1 0-15,0-5 129 16,0-4-129-16,0 0 0 0,0-1 0 16,0-1 0-16,0-2-129 15,0 3 129 1,0-4 129-16,0 3-129 15,0-4-258-15,0 0 387 0,0-14-516 16,0 21 387-16,0-21-129 16,0 0 0-16,-2 18-258 15,2-18 129-15,0 0 0 16,-4 16 0-16,4-16-129 15,0 0 129-15,-9 16-129 16,9-16-387-16,0 0-516 16,0 0-2322-16,-4 15-1161 15,4-15-387-15,0 0 258 16</inkml:trace>
  <inkml:trace contextRef="#ctx0" brushRef="#br0" timeOffset="18">1301 2689 2193 0,'0'0'2451'16,"0"0"-258"-16,0 0 0 0,1 10-387 15,-1-10-258-15,4 16-129 16,-4-16-516-1,4 21 129-15,-4-21-129 16,3 25-258-16,-3-25-129 0,1 34 258 16,-1-16-258-16,0 7-129 15,0-3 0-15,0 4 0 16,-4-3-129-16,-1 9 0 15,1-7 0-15,-2 7-129 16,2-6 0-16,-1 2 0 16,-1-1 0-16,2 1 0 15,2-6 129-15,2 1-258 16,-3-3 0-16,2-2 129 15,-1-2-129-15,1 3 129 16,-1-4-129-16,0 2 129 16,-1-1-129-16,0 4 0 15,-5 2 129-15,3 0-258 0,-5 5 258 16,4 1-258-16,-5-1 387 15,7-1-387-15,-5 0 387 16,3 0-258-16,1-2 129 16,-1-1 0-16,4-6 0 15,-4-2-129-15,2-1 129 16,0 0-129-16,4-14 0 15,-7 21 0-15,7-21-129 16,0 0 0-16,-4 20-258 16,4-20-903-16,0 0-3354 15,0 0-129-15,0 0-645 16,0 0 129-16</inkml:trace>
  <inkml:trace contextRef="#ctx0" brushRef="#br0" timeOffset="19">1784 3734 774 0,'0'0'2451'0,"0"0"0"16,0 0-387-16,0 0-258 0,0 0-129 15,0 0-387-15,6 15 0 16,-6-15-387-16,0 0 0 16,-3 17-258-16,3-17 258 15,-7 18-258-15,7-3 129 16,0-15-258-16,-4 30 0 15,-2-17 0-15,6 10-129 16,-2-3-129-16,2 5 0 16,-7 4 0-16,5 0 0 15,-3-1 129-15,4 3-258 16,-5 2 0-16,2-1 0 15,-1 0 0-15,-1-1-129 16,1-1 129-16,-1-2-129 0,0 1 0 16,-2-1 0-16,3-2 0 15,-3-3-129-15,1-2 129 16,0-3-129-16,3-1 129 15,4-17-258-15,-7 26-129 16,7-26-129-16,-2 18-129 16,2-18-129-16,-3 21-129 15,3-21-387-15,0 22-387 16,0-22-903-16,0 0-2193 15,-13 18 129-15</inkml:trace>
  <inkml:trace contextRef="#ctx0" brushRef="#br0" timeOffset="20">2587 3544 1806 0,'0'0'2193'0,"0"0"258"15,0 0 258 1,0 0-516-16,0 0-258 0,0 0-129 16,0 0-645-16,0 0 0 15,0 0-387-15,0 0-129 16,0 0-258-16,0 16-129 15,0-16 0-15,0 0 0 16,0 16-129-16,0-16 129 16,0 14 0-16,0-14 0 15,4 22 0-15,-4-22 0 16,3 22 0-16,-3-22 0 0,5 24 0 15,-5-9-129 1,6 3 0-16,-6-1 0 16,3 3 0-16,-2-2 0 15,0 5 0-15,1 0 0 0,-2 0-129 16,0-3 0-16,0 3 129 15,0-1-129-15,0 4 0 16,0-2 0-16,-3 2 0 16,0 1 0-16,-2-1 0 15,1-1 0-15,0 1 0 16,-2 0 0-16,2-2 0 15,1-1 0-15,2-1 0 16,-3-3 0-16,3 0 0 16,-2 1 0-16,1-4 0 15,0-3 0-15,2-13 0 16,-4 22 0-16,4-22 0 15,-5 19 0-15,5-19 0 0,0 0-129 16,-4 17 0-16,4-17-129 16,0 0 0-16,0 0-645 15,0 0-387-15,0 0-2709 16,0 0-1161-16,0 0 0 15,0 0-129-15</inkml:trace>
  <inkml:trace contextRef="#ctx0" brushRef="#br0" timeOffset="21">967 4426 2580 0,'0'0'2967'0,"0"0"-129"15,0 0-516-15,9-11-258 0,-9 11-516 16,0 0 0-16,15 14-387 15,-15-14-258 1,5 17-129-16,-5-17 0 16,1 20-258-16,-1-20 0 0,2 18-129 15,-2-18 0-15,0 23-129 16,0-23 129-16,0 32-129 15,0-16-129-15,0 10 129 16,0-8-129-16,-3 10 0 16,0-4 0-16,2-1 0 15,-3 1-129-15,0 0 129 16,1 1-129-16,-2-3 0 15,2 2 0-15,0-1 0 16,-1 1-258-16,1-6-129 16,3 5-1032-16,0-23-2838 15,-8 22-774-15,8-22-129 16,0 0-387-16</inkml:trace>
  <inkml:trace contextRef="#ctx0" brushRef="#br0" timeOffset="22">2179 4403 645 0,'-3'20'2451'16,"3"-20"-258"-16,0 0 258 16,0 0-129-16,-3 16-258 15,3-16-387-15,0 16-258 0,0-2-387 16,0-14 129-16,0 25-387 15,0-25 129-15,0 29-258 16,0-29 0-16,0 32-129 16,0-16-129-16,0 6 0 15,0-1 129-15,0 0-258 16,0-2 0-16,0 6-129 15,0-6 0-15,3 5 0 16,-3 1-129-16,0-3 0 16,0 0-129-16,0 1 0 15,0 3-129-15,0-7-129 16,0 7-774-16,0-26-1032 15,-12 22-2580-15,12-22-258 0,-8 18-516 16</inkml:trace>
  <inkml:trace contextRef="#ctx0" brushRef="#br0" timeOffset="23">2910 4224 1032 0,'0'0'2193'15,"0"0"-129"-15,0 0-129 16,0 0-516-16,0 0 129 16,0 0 0-16,0 10 0 15,0-10-258-15,0 0 0 0,0 0 0 16,-9 23-258-16,9-23-129 15,-5 20 0 1,5-20-258-16,-4 23 0 16,4-23 0-16,0 28-258 0,-5-13 129 15,5 4-258-15,0-2 0 16,6 9 0-16,-3-1 0 15,5 1-129-15,-2-1 129 16,-1 1-129-16,0 0 129 16,2 0-129-16,-1-2 0 15,-1-4-129-15,-4-2 0 16,2-1 0-16,0-3-129 0,-3-14-258 15,2 28-129 1,-2-28-387-16,2 28-516 16,-2-28-516-16,0 27-774 15,0-27-258-15,0 32-516 16,0-32 387-16,-2 28 0 0,2-28-387 15</inkml:trace>
  <inkml:trace contextRef="#ctx0" brushRef="#br0" timeOffset="24">509 3635 774 0,'0'0'2580'0,"-1"-10"0"15,1 10 129-15,0 0 0 16,0 0-516-16,0 0-258 16,0 0-258-16,0 0-387 15,0 16-258-15,0-16-129 0,2 18-258 16,-2-18 0-16,4 27 0 15,-4-12-129-15,3 4-129 16,-3 1-129-16,1 6 129 16,-1 0-258-16,0 9 129 15,0-1 129-15,-2 5-258 16,-4 1 0-16,1 2 0 15,-3-1 0-15,1-3-129 16,0 2 0-16,-1-11-129 16,4 4-516-16,-9-16-516 15,13 3-3483-15,0-4-645 16,0-16 0-16,-5 18-516 15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29 125 1032 0,'0'-19'1677'16,"0"11"-129"-16,0-1 0 15,0 9 129-15,0-14-258 16,0 14 0-16,-2-10 0 15,2 10-129-15,0 0-129 16,0 0-129-16,-3-9-387 16,3 9 129-16,0 0-387 15,0 0 0-15,0 0-129 16,-3-7 0-16,3 7 0 15,0 0 258-15,0 0-258 0,0 0 0 16,0 0 0-16,0 0 0 16,0 0 0-16,0 0 0 15,-5 6-129-15,5 1 0 16,0-1 0-16,0 3 0 15,-1-2 0-15,1 4 0 16,0-1 0-16,0 2 0 16,-1 0 0-16,1 2 129 15,-2 0 0-15,2 3-129 16,-2-2 129-16,1 1-258 15,-2 1 258-15,1 1-258 16,0 0 258-16,1 0-258 16,0-2 258-16,0 2-258 0,1 0 0 15,0 0 129-15,0 0 0 16,0 0-129-1,0-1 129-15,0 2-129 16,1-1 129-16,0 0 0 0,-1 0-129 16,1 1 129-16,-1-1-129 15,0 0 129-15,1 1-129 16,-1-1 129-16,0-1 0 15,0 1 0-15,0 0-129 16,0 0 258-16,0-1-258 16,0 1 0-16,-2-2 129 15,2 2-129-15,0-2 129 16,0 1-129-16,0 0 129 15,0 1-129-15,0 0 129 16,0 0 0-16,0 0 0 16,0-1-129-16,0 1 129 15,0-1-129-15,0 1 0 0,0-2 129 16,0 0-129-16,0-1 129 15,1 1-129-15,0 1 0 16,-1-2 0-16,2-1 129 16,-2 0-129-16,0 0 0 15,0-2 0-15,0 0 129 16,0-1-258-16,-1-2 258 15,1-1-129-15,0 1 0 16,0-9 0-16,0 14 0 16,0-6 0-16,0-1 129 15,0 0-129-15,0 1 129 16,0-1-129-16,0-7-129 15,0 13 129-15,0-13 129 0,0 7-129 16,0-7 0-16,0 0 0 16,1 7 129-16,-1-7-129 15,0 0 0-15,0 0 0 16,0 0-129-16,0 0 258 15,5 7-258-15,-5-7 258 16,0 0-258-16,0 0 258 16,1 8-129-16,-1-8 129 15,0 0-129-15,0 6 129 16,0-6 0-16,0 0-129 15,0 0 0-15,0 0 0 16,0 0 0-16,0 0 0 16,0 0-129-16,0 0 258 0,1 7-258 15,-1-7 129-15,0 0 0 16,3 7 0-1,-3-7-129-15,0 0 129 16,4 7 0-16,-4-7 0 0,0 0 0 16,0 0 0-16,0 0 0 15,0 0 0-15,0 0 0 16,0 0 0-16,0 0 0 15,0 0 0-15,0 0 0 16,0 0 129-16,0 8-129 16,0-8 0-16,0 0 0 15,0 0-129-15,0 0 258 0,0 0-129 16,0 0 0-1,0 0 0-15,0 0 0 16,0 0 0-16,0 0 0 16,0 0 0-16,0 0 0 0,2-6 0 15,-2 6 0-15,3-8 0 16,-3 8 258-16,2-8-387 15,-2 8 258-15,3-11-129 16,-1 4 129-16,-2 0-258 16,1-1 258-16,-1-1-129 15,0-2-129-15,1 0 129 16,1-2 0-16,-2 0 0 15,0 0-129-15,1 1 129 16,1-1 0-16,0 3 0 16,1-1 0-16,-2 0 0 15,1 1 0-15,-2 0 0 16,4 1 0-16,-4-1 0 0,1 0 0 15,0-2 0-15,0 1 0 16,0 0 0-16,-1-3 0 16,0 2 0-16,0-2 0 15,0 0 0-15,0 2 0 16,0-2 0-16,0 1 0 15,0 0 0-15,0 0 0 16,0 2 0-16,0-1 0 16,0 0 0-16,0-1 0 15,0 0-129-15,0-1 258 16,0 2-129-16,0-1 0 15,0-1 0-15,0 1 0 16,0-1 0-16,0 2 129 0,1 0-129 16,0 0 0-16,1-1 0 15,-1 0-129-15,-1-1 258 16,1 2-258-1,-1-2 258-15,0 1-258 0,0 0 258 16,0-2-258-16,0 2 129 16,0 2 0-16,0-1 129 15,-1 2-129-15,0-2 0 16,-3 1-129-16,2 0 129 15,-2 0 0-15,0 0 129 16,1-2-258-16,-1 1 129 16,0-2 0-16,1-1 0 15,0 0 0-15,1 0 129 0,1 0-258 16,1 0 258-1,0-1-258-15,0 4 258 16,0-2-129-16,0 2-129 16,1-1 258-16,-1 1-258 0,1 1 258 15,-1 1-258-15,0-1 258 16,1 1-129-16,-1 0 0 15,0 1 0-15,2 1 0 16,-2 0 0-16,2 1 0 16,-2 7 0-16,2-12 0 15,0 5 0-15,-2 7-129 16,2-12 129-16,0 5 0 15,-1-1 0-15,1 0 0 16,0-1 0-16,0 0 0 16,-2 1 0-16,2-1 0 15,0 0 0-15,-2 0 0 16,0 1 0-16,0 1 0 0,0 1 0 15,0-2 0-15,0 1 0 16,0-2-129-16,0 3 129 16,0-2 0-16,0 8 0 15,-2-11 0-15,2 11 0 16,-3-8 0-16,3 8-129 15,0 0 129-15,0 0-129 16,0 0 129-16,0 0 0 16,0 0 0-16,0 0-129 15,0 0 129-15,3 9-129 16,-3-9 129-16,3 13 0 15,-2-5 0-15,1 3 0 16,-1-1 0-16,0 2 0 0,1 0 0 16,-2-1 0-16,1 1 0 15,0 1 0-15,-1 0 129 16,0 0-129-1,0-1 0-15,0 0 0 0,0 0 0 16,0 0-129-16,0-1 129 16,0 0 0-16,-1 0-129 15,0-1 258-15,-2 0-258 16,2 0 258-16,1 0-258 15,-1 0 258-15,-1-1-258 16,1 1 129-16,1 0 129 16,-2 2-258-16,2-1 258 0,-2 1-129 15,2 0-129-15,-1-1 129 16,1 2 0-1,-1-1 0-15,0-1 0 16,0 1 0-16,1-2 0 0,0 2 0 16,-1 0 0-16,1 0 0 15,-1-2 0-15,1 2 0 16,0-1 0-16,0 2 0 15,0-1 0-15,0-1 0 16,0-1 0-16,1 2 0 16,1-1 0-16,0 2 0 15,-1 0 0-15,3 1 0 16,-2 0 0-16,0 0 0 15,2 1 129-15,-2 0-129 16,2 0 0-16,-2 0 0 16,0-1 0-16,-1 0 0 15,0 1 0-15,-1 0 0 0,0 1-129 16,0-2 258-16,0 1-258 15,0 0 129-15,0-1 0 16,0 0 0-16,1 0 0 16,1-2 0-16,-2-1 0 15,2 0 0-15,-2-2 0 16,1 1 0-16,0-1 0 15,1 0 0-15,-1 0 0 16,-1-1 129-16,0 3-258 16,1-3 129-16,-1 3 129 15,0 0-258-15,0-1 129 16,0-1 0-16,0 1 0 15,1-1 0-15,-1-1 0 0,0 1 0 16,0-2 129-16,0 0-129 16,0 1 0-16,0 0 0 15,0 0 0-15,0 1 0 16,0-2 0-16,0 1 0 15,0 2 0-15,0 0 0 16,0 0 129-16,0-1-129 16,0 0 0-16,0 0 0 15,0 0 129-15,0 1-129 16,0-3 129-16,0-7-129 15,0 11-129-15,0-11 258 16,1 10-258-16,-1-10 129 16,1 8-129-16,-1-8 258 0,0 0-258 15,0 8 258-15,0-8-129 16,0 8 0-1,0-8 0-15,0 0 0 16,-2 9 0-16,2-9 0 0,0 0 0 16,-2 8 0-16,2-8 0 15,0 0 0-15,0 0 129 16,0 0-129-16,0 0 0 15,0 0 0-15,0 0 0 16,0 0 0-16,0 0 0 16,0 0 0-16,0 0 0 15,0 0-129-15,0-4 0 16,0 4-129-16,-4-11-645 15,4 11-3999-15,0-13-129 16,-1 3-645-16,-5-5-258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2:20.37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94A2B556-5C07-46ED-B62A-FD825A053C83}" emma:medium="tactile" emma:mode="ink">
          <msink:context xmlns:msink="http://schemas.microsoft.com/ink/2010/main" type="inkDrawing" rotatedBoundingBox="12578,9511 12697,7007 12776,7010 12658,9514" semanticType="callout" shapeName="Other"/>
        </emma:interpretation>
      </emma:emma>
    </inkml:annotationXML>
    <inkml:trace contextRef="#ctx0" brushRef="#br0">761 2229 1419 0,'0'-19'4644'0,"0"19"129"16,-13 0-1806-16,13 0-516 15,0 0 0-15,-6 9-645 16,-9 34-387-16,13-6-387 16,-6 39-387-16,4 6-129 15,-8 36 0-15,4 11-129 16,-5 22-258-16,3 18 129 15,-7 14-258-15,6 8 0 16,-2 6 0-16,3 3 0 16,3-12-129-16,4 3-129 15,3-22-516-15,0 5-2064 16,3-32-1806-16,9-13-387 15,4-28-774-15,-4-23 516 0</inkml:trace>
  </inkml:traceGroup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105 0 3225 0,'0'0'3999'0,"0"0"-1935"15,0 13-387-15,0-13 258 0,-9 6-387 16,1-3-387-1,8-3-258-15,-12 9-258 16,5-1-129-16,-1-1 0 16,3 2-129-16,-1 1-258 0,1 4 129 15,0-2-129-15,3 3 0 16,1-1 0-16,1-1 0 15,1-2 0-15,4 0 129 16,0-4-129-16,5 0 129 16,-2-5 129-16,4-1-129 15,-2-1 0-15,1-3 129 16,-1-4 0-16,0 2-129 15,-5-4 0-15,2 2-129 16,-3-1 129-16,-4 8-129 16,0-13 0-16,0 13 0 15,-4-10 0-15,-3 6-129 16,-3 1 129-16,-1-1-129 0,-3 2 0 15,1 1 0-15,0 1 0 16,-1 0 0-16,1 3-129 16,0 2 129-16,3 5-129 15,3 2 129-15,3 3-129 16,3-1 129-16,1 2 0 15,4 0 0-15,4-2-129 16,3-2 258-16,2-3-258 16,2-3 258-16,0-6-129 15,1 0 0-15,-1-5 129 16,-1-5-129-16,-2-2 129 15,0-4-129-15,-4-1 129 16,-1-1-129-16,-3 1 0 0,-3-1 129 16,-1 2-129-16,-6 1 0 15,-2 2 0-15,-3 4 129 16,-3 2-129-1,-1 2 0-15,0 4 0 0,-1 1 0 16,2 4 0-16,1 4 0 16,3 4-129-16,2 0 129 15,3 3 0-15,3 1 0 16,2-2-129-16,2 0 129 15,7-1 0-15,1-4 0 16,3-2 0-16,2-4 0 16,0-3 129-16,1 0-129 15,-1-8 129-15,-1-2-129 0,-2-4 0 16,-2 0 129-1,-3-3-129-15,-2 1 129 16,-4 0-129-16,-1 0 129 16,-4 2-129-16,-6 6 0 0,-2 4 129 15,-2 3-129-15,-4 2 0 16,1 6-129-16,0 5 129 15,1 4 0-15,1 2 0 16,5 0 0-16,1-2-129 16,5 1 258-16,4-2-258 15,2-3 129-15,5-3 0 16,3-3 0-16,0-4 0 15,3-2 0-15,1-3 129 16,-1-4-129-16,-1-5 0 16,-1-2 0-16,-3-3 0 15,-2 0 0-15,-3-3 0 16,-3 4 0-16,0 0 0 0,-6 4 0 15,-2 3 0-15,-3 5 0 16,-1 4 0-16,-1 5 0 16,1 6-129-16,0 4 129 15,4 4 0-15,-1 1 0 16,5 1 0-16,3-1 0 15,1-3-129-15,2-2 258 16,5-6-258-16,3-3 129 16,1-3 0-16,2-3-129 15,-2 0-129-15,-3-8-516 16,5 6-2322-16,-13 2-1677 15,7-11-129-15,-7 11-645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19 258 0,'0'0'3354'0,"2"-5"-1935"16,-2 5-387-16,0 0 258 16,0 0-387-16,0-8-129 15,0 8-258-15,0 0 0 0,-2-7-258 16,2 7 258-16,0 0-258 15,0 0 0 1,0 0 129-16,0 0-129 16,0 0-129-16,0 0 0 15,0 0 0-15,0 7-129 0,0-7 0 16,2 9 0-16,-2-9 0 15,0 0 0-15,9 7-258 16,-9-7-774-16,0 0-1935 16,0 0-903-16,12 0 129 15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1236 22 258 0,'0'0'1419'0,"0"-9"258"16,0 9 0-16,0 0 258 15,0 0-387-15,-4-9 0 16,4 9-387-16,0 0-258 16,0 0 0-16,-9-2-129 0,9 2-258 15,-7 0-129 1,7 0 129-16,-7 0-129 15,7 0 0-15,-10 0 258 16,10 0-258-16,-10 0-129 0,10 0 129 16,-12 0-129-16,12 0 0 15,-13 2 129-15,6-1-258 16,0 0 0-16,-1 1 0 15,-1 1-129-15,0-1 129 16,-1 1-129-16,0 0 129 16,-2-2-129-16,2 2 129 15,-4-2 0-15,3 1 0 16,-1-1-129-16,1-1 129 15,-1 0 0-15,2 1 129 16,0 0-129-16,0 0 0 16,2-1 129-16,-2 2-129 15,0-2 0-15,0 2 0 0,-2-2 0 16,0 2 0-16,-1-1-129 15,0 0 129-15,0-1-129 16,0 3 0-16,-2-1 129 16,2 0-129-16,-1 1 0 15,-1-1 129-15,1 0-129 16,-1 1 0-16,1 0 0 15,0 0 258-15,-1-1-258 16,1 1 0-16,-1-1 129 16,2 1-129-16,1 1 0 15,0 1 0-15,2-2 129 16,-2 1-129-16,2 0 0 0,1 0 0 15,-1-1 129-15,2 0-129 16,0 0 0-16,-1-1 0 16,1 1 0-16,0 2 0 15,0-1 0 1,1 0 0-16,-1 3 0 0,-2 0 129 15,1 1-129-15,0 1 0 16,-1-1 0-16,1 2 0 16,0-1 0-16,0 0 0 15,0 1 0-15,1 0 0 16,0 0 0-16,0 1 0 15,-1-1 0-15,0-1 129 16,2 0-129-16,-2 0 0 0,1-1 129 16,1 0-129-16,-1-1 0 15,1-2 129 1,-1 0-129-16,0 2 129 15,-1-1-129-15,-2 0 258 0,-1 0-258 16,-1 0 258-16,-1-1-258 16,0 2 129-16,-1-1 0 15,0-1 0-15,0-1-129 16,1 0 129-16,0-1-129 15,2 1 0-15,1-3 129 16,-2 1-129-16,1-1 129 16,1 1-129-16,0-1 0 15,0 0 129-15,-1-1-129 16,0 0 258-16,0 0-258 15,-1 0 0-15,1 0 0 16,-1-2 0-16,1 0 129 16,1 0-129-16,1-1 0 0,0 0 0 15,3 1 0-15,1 0 0 16,6 2 0-16,-10-3-129 15,10 3 129-15,-7-1 0 16,7 1 0-16,0 0 0 16,-8 0 0-16,8 0 0 15,0 0 0-15,0 0 0 16,-7 0 0-16,7 0 0 15,0 0-258-15,0 0 258 16,0 0 0-16,0 0 0 16,0 0-129-16,0 0 129 15,0 0 0-15,0 0 0 16,0 0 0-16,0 0 0 0,0 0 0 15,0 0-129-15,0 0 129 16,0 0 0-16,-2 5 0 16,2-5 0-16,0 0 0 15,0 0 0-15,0 0 0 16,0 0 0-16,0 9 0 15,0-9 0-15,0 0 0 16,0 7 0-16,0-7 0 16,0 0 0-16,0 0 0 15,0 7 0-15,0-7 0 16,0 0 0-16,0 7 0 15,0-7 0-15,2 7 0 16,-2-7 0-16,2 7 0 0,-2-7 0 16,4 7 0-16,-4-7 0 15,3 8 129 1,-3-8-129-16,5 8 129 15,-5-8-258-15,8 10 258 0,-8-10-129 16,12 11 258-16,-5-4-516 16,1 0 516-16,1 0-258 15,-1-1 0-15,3 2 0 16,-3-2 0-16,2 2 0 15,-1-2 0-15,2 1 129 16,-1-1-129-16,0 0 0 16,0 0 0-16,-2-2 0 0,2 0 0 15,0-1 129 1,0 0-129-16,2 1 0 15,-2-2 0-15,2 0 0 16,0 0 0-16,1 1 0 16,1-1 0-16,-1 2 0 0,-2 0 0 15,2-1 0-15,-2 0 0 16,0 0 0-16,0 1 0 15,-1 1 0-15,-1-1 0 16,1 0 0-16,-2 0 0 16,2 0 0-16,-2 0 0 15,-1 1 0-15,1-3 0 16,0 1 0-16,-8-3 0 15,10 5 0-15,-10-5-129 16,11 5 258-16,-11-5-129 16,7 3-129-16,-7-3 258 15,0 0-129-15,0 0 0 0,7 3 0 16,-7-3 0-16,0 0 0 15,0 0 0-15,0 0 0 16,0 0 0-16,0 0 0 16,0 0 0-16,0 0 0 15,0 0 0-15,0 0 0 16,0 0 0-16,0 0 129 15,0 0-129-15,0 0 0 16,0 0 129-16,0 0-129 16,0 0 129-16,0 0-129 15,0 0 0-15,0 0 0 16,0 0 129-16,-5 5-129 15,5-5 0-15,-7 3 0 0,7-3 0 16,-10 3 0-16,3-1 0 16,-1 1 0-16,-1 2 0 15,-2 0 0 1,-1 1-129-16,-1 1 258 0,-1 1-258 15,-3 0 258-15,-1 1-129 16,0 1 0-16,-1-1-129 16,0 1 258-16,0 0-129 15,-1 1 0-15,2-1-129 16,1 0 258-16,1-1-129 15,1 0 0-15,3-2 0 16,0 0 0-16,1 3 0 16,2-4 129-16,1 1-258 0,1 1 258 15,1-2-129 1,6-6 129-16,-12 12-129 15,12-12 129-15,-7 8-129 16,7-8 0-16,0 0 129 0,-7 7-129 16,7-7 129-16,0 0-129 15,0 0 0-15,0 0 0 16,0 0 0-16,0 0 0 15,0 0 129-15,0 0-258 16,0 0 129-16,0 0 0 16,0 0 0-16,0 0 0 15,0 0 0-15,0 0 0 16,0 0 0-16,0 8 0 15,0-8 0-15,0 0 0 16,0 0 129-16,0 0-258 16,0 0 258-16,0 0-129 15,0 0 0-15,3 6 0 0,-3-6 0 16,0 0 0-16,0 0 0 15,0 0 129-15,0 0-129 16,0 0 0-16,7 5 0 16,-7-5 0-16,0 0 0 15,0 0 0-15,0 0 0 16,8 4 0-16,-8-4 0 15,0 0 0-15,7 3 0 16,-7-3-129-16,0 0 258 16,9 5-129-16,-9-5 0 15,8 2-129-15,-8-2 129 16,8 2-129-16,-8-2 129 15,10 0 0-15,-10 0 0 0,13 0 0 16,-5 1 129-16,0-1-129 16,0 1 0-16,1-1 0 15,-1 0 0 1,0 0 0-16,2 1 0 0,-1 0-129 15,1-1 129-15,0 0 0 16,0 0 0-16,2 0 0 16,1 0 0-16,0 0 129 15,0 0 0-15,-1 0 0 16,1 0-258-16,-1-1 258 15,2 0-129-15,-3 0 129 16,0 0-129-16,1 0 0 0,-1-1 0 16,-2 2 0-16,2 0 0 15,-1-1 0 1,-2-1 0-16,3 0 0 15,-1 0 0-15,-1-1-129 16,1 0 258-16,1-1-129 0,-1-1 0 16,1 0-129-16,-2-2 129 15,1 2 0-15,-1-1 0 16,0-1-129-16,-1 0 129 15,0 1 0-15,-1 0 0 16,0-1-129-16,2 3 129 16,-2-3 0-16,0 1 129 15,0 0-129-15,2 0 0 16,0 0 0-16,2 0-129 15,0-1 129-15,-1 2 0 16,2-1 0-16,1 0 0 16,2 2 0-16,-1-1 0 0,0 1 0 15,1-2 0-15,0 3 0 16,0-1 0-16,1 0 0 15,1 0 0-15,-2 1-129 16,2-1 129-16,1 1 0 16,0-1 0-16,1 1 0 15,2-1 0-15,1 2 0 16,-1-1 0-16,0 1 0 15,1 1-129-15,-1-1 129 16,0 0 0-16,-1 1 0 16,-2-1 0-16,1 0 0 15,-2-1 0-15,0 0 0 16,-1 0 0-16,0-1 0 0,-1 1 0 15,0 0 0-15,0-1 0 16,0 1 0-16,-1 1 0 16,0 1-129-16,0-1 129 15,-2 1-129-15,1 1-129 16,-4-2 0-16,2 2-258 15,-11 0-516-15,17-5-1677 16,-12-1-2322-16,0-1-387 16,-2-1-129-16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7:55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0 104 3354 0,'16'-7'3612'0,"-16"7"-1935"16,12-8-129-16,-12 8-258 15,9-7 0-15,-9 7-129 16,0 0 0-16,9 0-129 15,-9 0 129-15,0 0-258 16,0 0 0-16,0 0-258 16,0 0-129-16,0 0-129 15,0 0-129-15,0 0-129 16,0 0 0-16,0 0 0 0,0 0-129 15,0 0 129-15,0 0 0 16,0 0-129-16,0 0 129 16,12 2 129-16,-12-2-129 15,11 6 0-15,-11-6 0 16,16 5 0-16,-16-5 0 15,18 4-129-15,-18-4 129 16,19 6 0-16,-7-5 0 16,-1 2-129-16,1-1 129 15,2 1 0-15,1-1-129 16,0-2 129-16,2 0-129 15,1 0 129-15,-1 0-129 0,2 0 0 16,2 0 129-16,1 0-129 16,-2 0 129-16,2 0-129 15,0 0 0 1,-1 0 129-16,1 0-129 15,0 0 0-15,-2 0 129 0,2 0-129 16,0 0 0-16,2 2 0 16,0-1 129-16,0 0-129 15,2-1 0-15,2 0 129 16,0 0-129-16,2 0 0 15,-1 0 129-15,0 1-129 16,0 0 0-16,2 1 0 16,-2 2 0-16,0-2 0 0,-1 1 0 15,2 0 0 1,-1-1 0-16,1 0 0 15,1-2 0-15,0 0 0 16,1 0 258-16,1 0-258 0,0 0 0 16,-1 0 0-16,0 0 0 15,1-2 0-15,0 0 0 16,1-1 0-16,1 2 0 15,1-1 0-15,-2 1 0 16,0 0 0-16,1-3 0 16,-1 3 0-16,-1-1 0 15,-1 0 0-15,0 1 0 16,-1-1 0-16,0 0 0 15,-1 2 0-15,-1-2 0 16,2 1 0-16,-1 0 0 16,0 0 0-16,-1 0 0 15,0 1 0-15,0 0 0 0,2 0 0 16,-2 0 0-16,2 0 0 15,-1 1 0-15,-1 1 0 16,2 1 0-16,-1-3 0 16,0 2 0-16,-2 0 0 15,2-2 0-15,-1 1 0 16,1-1 0-16,0 0 0 15,-1 0 0-15,2 0 0 16,-1 0 0-16,1-1 0 16,0 1 0-16,-1-4 0 15,0 2 129-15,0 1-129 16,2-1 0-16,-1 0 0 15,1 1 0-15,1 0 0 0,-1 0 0 16,-1-2 0-16,3 3 0 16,-2-1 0-16,2 0-129 15,-1 0 258 1,0 0-258-16,1-1 129 0,-4 1 0 15,3 1 0-15,2-1 0 16,0 0 0-16,-1-1 0 16,4 1 0-16,0-1 0 15,4 2 0-15,-2 0 0 16,4 0 0-16,-1 0 129 15,1 0-129-15,2 0-129 16,-1-1 129-16,-1-1 0 16,0-2 0-16,1-1 0 0,0 0 0 15,0 2 0 1,-3 1 0-16,1 0 0 15,-2-2 0-15,2 2 0 16,-1 1 0-16,-2 1 0 0,0-3 0 16,-2-1 0-16,3 0 0 15,-1-2 0-15,-2 2 0 16,0-2 0-16,-2 0 0 15,0 0 0-15,-2 1-258 16,0 2 258-16,0 0 0 16,-2 1 0-16,-3 2-129 15,3 0 129-15,-1-1 0 16,1 0 0-16,0 1 0 15,2 0 0-15,-3 0 0 16,3 0 0-16,1 1 0 16,-1 1 0-16,-3-1 0 15,4 4 0-15,-3-1-129 0,1-2 129 16,0 2-129-16,-1 0 129 15,1 2 0-15,-2-1-129 16,4 1 129-16,-3-1 0 16,0 1 0-16,1 0 0 15,-1-2 0-15,2 0 0 16,2-1 129-16,-2-3-129 15,2 3 0-15,-1-3 0 16,1 0 0-16,2 0-129 16,-2 0 129-16,-1 0 0 15,1 0 0-15,-1-2 0 16,1 2 0-16,1 0 0 0,2 0 0 15,-2-1 0-15,3 1 0 16,3 0 0-16,1 0 0 16,1 1 0-16,0-1 0 15,2 0 0 1,-1 0 0-16,-1 0 0 0,1 0 0 15,-3-1 0-15,-1 0-129 16,0-2 129-16,-1 3 0 16,-1-1 0-16,0 1 0 15,-3 0 0-15,2 0 0 16,-4 0 0-16,1 0 0 15,-1 1 0-15,-3 0 0 16,-1 1 0-16,-1-1 129 0,-2-1-258 16,-3 1 258-16,0-1-129 15,-3 0 0 1,1 0 0-16,-2 0-129 15,0 0 129-15,0 0 0 0,1 0 0 16,-3 0 0-16,3-1 0 16,-1 0 0-16,0-3 0 15,-1 4 0-15,2-3 0 16,-1 0 0-16,1 0 0 15,2 0 0-15,-3 0 0 16,2 2 0-16,0-2 0 16,2 0 0-16,-2 0 0 15,1-1 129-15,0-1-129 16,0 3 0-16,-1-2 0 15,-1-1 0-15,0 0 0 16,-3 5 0-16,-1-4 0 16,-1 0 0-16,1 3 0 0,-5 1 0 15,2-1 0-15,-3 1 0 16,-2 0 0-16,-2 0 0 15,-8 0 0-15,13 0 0 16,-13 0 0-16,0 0 0 16,9 2 0-16,-9-2 0 15,0 0 0-15,0 0 0 16,0 0 0-16,0 0 0 15,12 6 0-15,-12-6 0 16,0 0 0-16,10 2 0 16,-10-2 0-16,0 0 0 15,10 0-129-15,-10 0-258 16,0 0-516-16,0 0-1032 0,0 0-2838 15,0 0-258-15,-11 0-645 16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07.4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141-8 903 0,'-6'-1'2322'0,"6"1"-258"15,0 0 129-15,0 0-516 16,0 0-387-16,0 0 0 16,0 0-258-16,0 0-258 15,0 0 129-15,6 0-129 16,-6 0-129-16,0 0 0 15,0 0 0-15,6 10-129 0,-6-10 0 16,3 11 129-16,-3-11-129 16,1 21-129-16,-1-9-129 15,2 6 129-15,-2 0-129 16,1 3 0-16,-1 1 0 15,0 4 0-15,0-2 0 16,0 2 129-16,-3 0-129 16,0 2-129-16,-1 1 129 15,1 2-129-15,-2-1 0 16,-2 1 0-16,-2 0 0 15,3 1-129-15,-2 1 129 16,0 2-129-16,1-2 129 16,1 1-129-16,0 0 129 0,1-1-129 15,3-1 0-15,-2 3 129 16,0-2-129-16,1-3 129 15,0 1 0-15,1 2-129 16,-2-3 129-16,1 2 0 16,0-1-129-16,0-1 129 15,-1-2-129-15,3 2 0 16,-2 0 258-16,2 0-258 15,0-2 0-15,1 2 0 16,0-2 0-16,0 2 0 16,0-2 0-16,2 3 0 15,1-2 0-15,-1-1 129 16,2-2-129-16,-2-1 129 0,0-1-129 15,0 0 129-15,-1-1-129 16,0-3 129 0,-1 2-129-16,0 1 129 15,0-2-129-15,0 3 0 0,0 0 0 16,-2 3 129-16,0-2-129 15,-1 4 129-15,-1-2-129 16,1 3 0-16,-2-3 0 16,2-2 0-16,-1-1 129 15,0 2-129-15,0-5 129 16,1-3-258-16,0-1 258 15,0 0-129-15,1-3 0 0,0 0 0 16,2-3 0-16,-2 0 0 16,2-3-129-1,0-8 258-15,-3 14-129 0,3-14 0 16,0 0 0-16,-1 9 0 15,1-9-129-15,0 0 129 16,0 0 0-16,0 0-129 16,0 0 0-16,0 0-129 15,0 0 0-15,0 0 0 16,0 15-387-16,0-15-258 15,2 12-1806-15,-2-12-2064 16,0 0-645-16,0 0 0 16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4.0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4177-782 129 0,'9'0'2193'16,"-9"0"129"-16,16 0-129 15,-16 0-129-15,19 0-645 16,-19 0 129-16,22 0-387 16,-12-3-129-16,4 3-258 15,-5 0 129-15,3 0-129 16,-2 0-258-16,2 0 0 15,-4 0 0-15,5 0 129 16,-4 0-258-16,2 3 0 16,-1-3 0-16,3 0-129 15,-4 0 0-15,1 0-129 16,-10 0-129-16,15 0 129 0,-15 0 0 15,0 0 0-15,10 0 0 16,-10 0-129-16,0 0 129 16,0 0 0-16,0 0 129 15,0 0-129-15,0 11-129 16,0-11 258-16,0 0-258 15,0 11 129-15,0-11 0 16,0 12-129-16,0-12 0 16,0 16 129-16,1-7 0 15,2 4 0-15,-3-3 0 16,2 2-129-16,1 2 129 15,-2-1 0-15,0 2 0 16,1 1-129-16,-1-2 129 0,2-1 0 16,-3-1-129-16,3 0 129 15,-2-2-129-15,0 0 129 16,1 0-129-16,-2-1 0 15,0-9 129-15,1 19-129 16,-1-9 0-16,0 0 0 16,1 0 0-16,-1-10 0 15,1 12 0-15,-1-12-129 16,2 11 129-16,-2-11-129 15,4 11 0-15,-4-11-387 16,3 11-258-16,-3-11-387 16,4 13-645-16,-4-13-387 15,4 11-258-15,-4-11 0 0,4 8 0 16,-4-8 387-16,4 10 258 15,-4-10 903 1,2 9 516-16,-2-9 774 0,0 11 387 16,0-11 129-16,0 11 129 15,0-11 0-15,-3 11 0 16,3-11-129-16,0 0 0 15,-7 13 0-15,7-13-129 16,0 0-258-16,0 0 129 16,0 0-387-16,-11 5-129 15,11-5-387-15,0 0-1161 16,0 0-2838-16,0 0 0 0,0 0-128 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0.3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1 0,'15'-3'3869'16,"-15"3"646"-16,16-11-1806 16,-4 8-1032-16,-6-5-258 15,9 8-129-15,-7-9 0 16,9 7-387-16,-6-6 129 15,7 5-387-15,-4-5-129 16,6 5 0-16,-4-4-129 16,3 4-129-16,0-1 0 15,0 2 0-15,-1-1 129 0,1 3-129 16,0 0-129-16,3 0 129 15,-3 0-129 1,3 1 0-16,0-1 0 16,0 4 0-16,-1-2 0 0,2 0-129 15,-2 0 129-15,1 0-129 16,3-1 129-16,1 0 0 15,1 0-129-15,2-1 129 16,0 0-129-16,2 0 0 16,0-1 129-16,0-1-129 15,0 0 0-15,-1-2 0 16,1 2 129-16,0-2-129 0,0 3 0 15,0 0 0 1,-1-2 0-16,-1 2 129 16,0-3-129-16,1 4 0 15,-1 0 0-15,2 0 0 16,-5 0 0-16,2 0 0 0,-1 0 0 15,0 0 0-15,0 0 0 16,1 0 129-16,-2 4-129 16,0-4 0-16,1 0 0 15,-2 2 0-15,-1 0 0 16,0-2 0-16,-1 0 129 15,-2 1-129-15,0 0 0 16,1-1 0-16,-3 2 0 16,-2-2 0-16,3 0 258 15,-1 2-516-15,2-2 258 16,-2 0 0-16,2 2 0 15,-1 0 0-15,0-1-129 0,0 1 129 16,0 1 0-16,1-1 0 16,-2 2 0-16,0-2 0 15,0 0 0-15,0 0 0 16,1 0 0-16,1 0 0 15,0 0 0-15,0-2 0 16,0 0 0-16,2 2 0 16,1-1 0-16,-2 0 0 15,3 0 129-15,0-1-258 16,-1 0 129-16,3 1 0 15,-2-1 129-15,1 0-129 16,0 0 0-16,-1 0 0 16,0-1 0-16,1-1 0 0,1 0 0 15,0-1 0-15,0 1-129 16,1-2 129-16,0 2 0 15,1-1 0 1,0 2-129-16,-1-2 129 0,1 0 0 16,-3 1 0-16,2 0 0 15,-1 1 129-15,0-1-129 16,-2 1 0-16,1 1 0 15,-4 0 0-15,0 0 0 16,0 0 0-16,-2 0 0 16,-2 0 0-16,0 0 0 15,-3 0 0-15,2 0 0 16,-1 0 0-16,1 2 0 0,-1-1 129 15,1 0-129 1,-1 0 0-16,4-1 0 16,-1 0 0-16,-1 0-129 15,1 0 129-15,-2 0 0 0,1-2 0 16,-1-1 0-16,-1-1 0 15,-2 4 0-15,0-2 0 16,0-1 0-16,0 3 0 16,-2-1 0-16,0-1 129 15,0 2-129-15,1-2 0 16,-2 2 0-16,-1-1 0 15,-1-1 0-15,-9 2 0 16,16-2 0-16,-16 2 0 16,11-1 0-16,-11 1 0 15,0 0 0-15,0 0 0 16,0 0 0-16,8 0 0 15,-8 0 0-15,0 0 0 0,0 0-129 16,0 0 0-16,0 0-129 16,0 0-258-16,3 6-645 15,-3-6-1935-15,0 0-1806 16,-8-5-645-16,8 5 129 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2.2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0 142 3354 0,'0'0'3096'16,"0"0"-1419"-16,0 0-516 15,0 0-129-15,0 0-258 16,0 0 0-16,0 0-129 16,0 0 0-16,0 0 129 15,6-1-258-15,-6 1 258 16,0 0 0-16,13-4 0 15,-4 4-258-15,-9 0 0 16,22 0-129-16,-11 0 258 16,5 0-258-16,1 0-129 15,1 1 0-15,1 1 0 0,2 0 0 16,1-2 0-16,3 4 0 15,-3-3-129 1,5 1 129-16,-1-2 0 16,2 1 0-16,1-1 0 0,2 0 0 15,-2 0-129-15,5-2 0 16,-1-1 0-16,4 0 0 15,-2 1 0-15,2-1-129 16,-1 0 129-16,3 0-129 16,-1 0 129-16,2 2-129 15,-3-2 129-15,1 2 0 16,0-1-129-16,0 1 129 15,0-1-129-15,-2 2 0 16,1-1 129-16,-2 1-129 16,0 0 129-16,-2 0-129 15,3 0 0-15,-2 0 0 16,-1 0 0-16,2 0 0 0,-3 0 0 15,1 0 0-15,1 0 0 16,1 0 0-16,-4 0 0 16,2-1 0-16,-1-2 0 15,1 2 129-15,1-1-129 16,-1 2 0-16,0 0 0 15,0 0 0-15,0 2 0 16,0 0 0-16,-2 0 0 16,2-1 0-16,0 0 0 15,1 1-129-15,0-2 129 16,2 0 0-16,-1-2 0 15,3 2 0-15,1-4 0 16,-2 0 0-16,2 0 129 0,1 1-129 16,0-2 0-16,1 3 0 15,-1 0 0-15,0-1 0 16,-2 1 0-16,-1 0 0 15,-3-1 129-15,2 2-129 16,-2 0-129-16,0-2 129 16,-3 1 0-16,0-1 0 15,-1 3-129-15,1 0 129 16,-1 0 0-16,-2-1 0 15,-2 1 0-15,-1 0 0 16,0 0 0-16,0 0 0 16,-1-2 0-16,-1 2 0 0,0-1 0 15,0 1 0-15,-1 0 129 16,0 0-129-16,0 0 0 15,-1 0 0 1,1 0 129-16,-1 0-129 0,0 0 0 16,0 0 0-16,0-2 129 15,1 0-129-15,1-1 0 16,0 0 0-16,1 0-129 15,0 1 129-15,-1 0 0 16,1-1 0-16,-1 1 0 16,1 0-129-16,-2 0 129 15,2-2 0-15,-2 3 0 16,-1 0 0-16,-2-1 129 0,1 2-258 15,1 0 129 1,-3 0 129-16,2 0-129 16,-2 0 0-16,2 0 0 15,-3 2 0-15,3 0 0 0,0-2 0 16,-2 0 0-16,1 0 0 15,-1-1 129-15,0 0-129 16,-3-1 0-16,0 1 0 16,-1-4 0-16,-1 5 0 15,-4-2 0-15,1 0 129 16,-10 2-129-16,12-1 0 15,-12 1 0-15,0 0 0 16,11-4 0-16,-11 4 0 16,0 0 0-16,0 0-129 15,0 0 0-15,0 0-129 16,0 0-516-16,0 0-774 15,0 0-2322-15,0-10-1290 0,0 10-258 16,-6-7-129-16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09.9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56 3398 1161 0,'-12'0'2709'15,"12"0"-516"-15,0 0 0 16,0 0-516-16,-9 0-258 16,9 0-258-16,0 0 129 0,0 0-387 15,0 0 129-15,0 0-129 16,0 0-258-16,0 0 129 15,0 0-129-15,0 0-129 16,0 0 0-16,0 0-129 16,0 0-129-16,0 0 0 15,0 0-129-15,0 0 0 16,0 0-129-16,7 6 129 15,-7-6 0-15,12 5 0 16,-12-5-129-16,18 6 129 16,-8-2 0-16,3-2 0 15,-2-1 129-15,1 3-258 16,1-3 129-16,2 1-129 0,-1-2 129 15,1 3-129-15,0-1 129 16,2 0 0-16,-3 1 0 16,2-1-129-16,4 0 129 15,1 1-129-15,-2-1 129 16,2 1 0-16,-1-3-129 15,0 1 0-15,2-1 129 16,-1 1-129-16,-2-1 129 16,-1 0-129-16,3 0 0 15,-2 0 129-15,2 0-129 16,2 1 129-16,-1-1-129 15,1 1 0-15,2-1 129 16,0 3 0-16,2-3-129 0,-1 2 129 16,-1-1-129-16,2-1 129 15,-3 0 0 1,2 0-129-16,-3-1 129 15,-1-1 0-15,0-3-129 0,1 1 258 16,0-2-258-16,0 4 0 16,2-1 0-16,-2 1 0 15,0 1-258-15,1 1 516 16,-1 0-258-16,1 0-258 15,-3 0 516-15,0 0-258 16,-1 0 0-16,1 0 129 16,0 0-129-16,1 1 129 0,-2-1-129 15,0 2 0 1,0 0 0-16,1-2 129 15,-2 1-129-15,1 0 0 16,-2 0 0-16,-1 2 129 16,1-2-129-16,0 0 129 0,-2 0-129 15,-1 1 129-15,1 0-129 16,-3 1 0-16,-2-1 129 15,3-1-129-15,-3 2 0 16,0 1 129-16,2 0-129 16,-4 0 129-16,1 0-129 15,1 0 0-15,-1-1 129 16,0 1-129-16,-2-1 129 15,-8-3-129-15,17 6 0 16,-17-6 129-16,15 5-129 16,-15-5 129-16,13 7-129 15,-13-7 0-15,15 3 0 0,-15-3 0 16,11 3 0-16,-11-3 0 15,11 2 0-15,-11-2-129 16,11 0 129-16,-11 0 0 16,0 0 0-16,11 2 0 15,-11-2 0-15,8 2 0 16,-8-2 0-16,10 0 0 15,-10 0 0-15,0 0 0 16,11 1-129-16,-11-1 129 16,0 0-129-16,10-3 0 15,-10 3 129-15,0 0-129 16,11-1 0-16,-11 1 0 15,11-3-129-15,-11 3 129 0,10 0-258 16,-10 0-387-16,12 0-129 16,-12 0-903-16,11-3-2709 15,-11 3-774 1,0 0-387-16,0 0 258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5.2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4017 5308 258 0,'0'0'3354'16,"0"0"-903"-16,0 0-129 15,0 0-387-15,10 6-387 16,-10-6-258-16,0 0-129 15,0 0-258-15,0 0 0 16,0 0 0-16,12 10-258 16,-12-10 129-16,11 5-258 15,-11-5-129-15,14 6 0 16,-14-6 0-16,14 7 0 0,-14-7-129 15,16 4 0-15,-16-4-129 16,14 4 0-16,-14-4 0 16,17 4 0-1,-17-4 0-15,16 5 129 0,-16-5-258 16,12 5 129-16,-12-5 0 15,11 5-129-15,-11-5 129 16,0 0 0-16,10 4 0 16,-10-4-129-16,0 0 129 15,0 0 0-15,0 0 0 16,0 0-129-16,0 0 129 15,0 0 0-15,0 0-129 16,1 11 0-16,-1-11 129 16,0 0-129-16,0 12 0 15,0-12 0-15,0 0 0 16,0 12 0-16,0-12 0 15,0 17 0-15,0-7 0 0,0 1 0 16,2 4 0-16,-1 2 129 16,1 2-129-16,0 1 0 15,1 1 0-15,0 2 0 16,0 1 0-16,-1 0 129 15,0 0-129-15,1 2 0 16,-2-4 0-16,1 1 129 16,-2-4-129-16,1 1 0 15,-1 0 0-15,0-3 129 16,0-1-129-16,0-2 0 16,0 0 0-16,0 0 129 15,0-2-129-15,0-1 0 16,0-2 129-16,0-9-129 0,-3 15 0 15,3-15 0-15,-3 11 0 16,3-11 0-16,0 0 0 16,0 0 0-1,0 0-258-15,0 0 0 0,0 0-903 16,-3-6-1935-16,3 6-1935 15,0-11-258-15,0 11-258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2:59.28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87A61ADF-53DC-4AE1-A039-FC3EDEFA6198}" emma:medium="tactile" emma:mode="ink">
          <msink:context xmlns:msink="http://schemas.microsoft.com/ink/2010/main" type="inkDrawing" rotatedBoundingBox="12579,8967 12593,9857 12540,9858 12526,8968" semanticType="callout" shapeName="Other"/>
        </emma:interpretation>
      </emma:emma>
    </inkml:annotationXML>
    <inkml:trace contextRef="#ctx0" brushRef="#br0">51 90 258 0,'-5'-26'2064'0,"3"-1"-387"15,2 27 0-15,-5-24 129 16,5 24-129-16,-5-19-645 16,5 19 0-16,0 0 129 15,0 0-129-15,0 0-129 0,0 0 129 16,-19 14-387-16,19-14 129 15,-9 45-258-15,9-22 129 16,-2 10-129 0,2-7 0-16,-5 7-129 0,5-5 0 15,0 3 0-15,0-3-129 16,0 0 0-16,0 0 0 15,0-2-129-15,0 0-129 16,1 0 258-16,3-3-258 16,-2-1 129-16,3 1 0 15,-1-2 0-15,0-2 129 16,-3 5-129-16,2-4 0 15,-2-1-129-15,1-2 129 0,-2 4-129 16,0-2 129 0,0 0-129-16,0 0 0 15,0 2 129-15,0 2-129 16,0 0 0-16,0-1 0 0,0 3 129 15,0-3-129-15,0 3 129 16,1-3-129-16,-1-1 0 16,0 0 0-16,0-2 129 15,0-19-129-15,4 33 0 16,-4-33 0-16,0 23 0 15,0-23 0-15,0 0-387 16,0 19-645-16,0-19-3225 0,0-10-516 16,0 10-129-1,-5-27-387-15</inkml:trace>
  </inkml:traceGroup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6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4317 6374 258 0,'0'0'3870'0,"0"0"-774"15,0 0-1161-15,6 0-129 0,-6 0 0 16,10 0-258-16,-10 0-129 16,15 0-129-1,-15 0-387-15,20 0 0 16,-8 0-258-16,5 0-129 0,-2 0-129 15,3 0 0-15,-2 0-129 16,2 2 0-16,-1-1-129 16,1 2 129-16,-3-1 0 15,1 0-129-15,-1 1 0 16,-1 1 0-16,0-1-129 15,-2 1 0-15,0-2 129 16,-2 2-129-16,-10-4 129 16,14 6-129-16,-14-6 129 0,9 4-129 15,-9-4 129-15,0 0-129 16,0 0 129-1,1 8-129-15,-1-8 0 16,0 0 0-16,0 0 129 0,-5 10-129 16,5-10 129-16,0 0-129 15,-10 13 0-15,10-13 0 16,-7 15 129-16,4-5-129 15,0 2 0-15,2 2 0 16,0 2 0-16,1-1 0 16,0 0 0-16,0 1 0 15,1 1 0-15,2 0 0 16,0-3 0-16,-1 2 129 15,2 0 0-15,-2 0-129 16,0 4 0-16,0-1 129 16,1 0-129-16,-1 0 129 15,-2 0-129-15,2-4 0 0,0-1 0 16,-2-1 0-16,1-4 0 15,-1-9 0-15,2 9-129 16,-2-9-129-16,0 0-129 16,0 0-516-16,5 9-1032 15,-5-9-2838-15,0 0-387 16,0 0-387-16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57.6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-5 0 645 0,'0'0'2322'15,"0"0"0"-15,0 0 387 16,2-10-516-16,-2 10 0 16,0 0-258-16,0 0-387 15,0 0-258-15,6 5-258 16,-6-5-129-16,0 0-387 0,0 0 0 15,14 13-129-15,-14-13-129 16,19 11 0-16,-8-5 0 16,3 3 0-16,0-4-129 15,1 2 129-15,1 0-129 16,3 2-129-16,-3-2 129 15,1 1 0-15,-1 1-129 16,0-5 0-16,-2 4 129 16,-1 1-129-16,-2-4 0 15,0-2 0-15,-2 0 0 16,-9-3 129-16,10 7-129 15,-10-7 129-15,0 0-129 16,0 0 129-16,0 0-129 0,0 0 129 16,2 10-129-16,-2-10 129 15,0 0-129-15,0 0 0 16,-3 11 0-1,3-11 129-15,-5 10-129 0,5-10 0 16,-4 18 0-16,2-10 0 16,1 3 129-16,0 1-129 15,-1 1 0-15,2 1 0 16,-1 1 129-16,1 2-129 15,0 1 129-15,0 4 0 16,0-2 0-16,0 4-258 16,0 0 129-16,1 2 0 15,0 0 0-15,0 1 0 0,-1 3-129 16,0-1 129-1,0 1 0-15,0-3 0 16,0-1 0-16,-2-1 0 16,1-7 0-16,-1-2 0 0,2-3 0 15,0-13-129-15,0 13 0 16,0-13-258-16,0 0-516 15,0 0-1161-15,0 0-2709 16,0 0-516-16,5-8-258 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9:10.9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165 3098 129 0,'0'0'903'0,"0"0"-129"16,0 0 129-16,0 0 258 15,0 0-129-15,0 0 0 0,0 0 258 16,0 0-258-16,-9 0 0 15,9 0 0-15,-1-10-129 16,1 10 0-16,-2-11-129 16,2 11-129-16,-3-17 258 15,3 17-129-15,0-15 0 16,0 15-129-16,-1-18-129 15,1 18-129-15,-1-17 0 16,1 17-129-16,0-19 129 16,0 10-258-16,-2-1 129 15,2-1-129-15,0-5 258 16,0 5-129-16,-1-3 0 15,1 3 0-15,0-3 0 0,0 2-129 16,0-3 129-16,0 5 0 16,0-3-129-16,0 2 0 15,0-2 0 1,0-1 0-16,0 1-129 0,0-1 258 15,0-1-129-15,0 0-129 16,0-1 0-16,1-1 129 16,-1 1-129-16,2 3 129 15,-2-3 0-15,1 4 0 16,-1-2-129-16,1 1 129 15,-1 2 0-15,0-1-129 16,0 1 129-16,0-3-129 16,0 0 0-16,0-1 0 0,-4 0 0 15,3-2 129 1,-1-1-129-16,2-1 0 15,-3 1 0-15,2-1 0 16,0 2 129-16,1 0-129 0,-1 2 0 16,1-1 0-16,0 2 129 15,0 0-129-15,0 1 0 16,0 0 0-16,2 1 0 15,1-2 0-15,0 3 0 16,1 0 129-16,0-1-129 16,-1-2 0-16,1 0 0 15,-2 2 0-15,-1-3 129 16,3 2-129-16,-4-1 0 15,1-4 0-15,-1 1 129 16,0 0 0-16,0 1-129 16,2 0 129-16,-1 0-129 15,0 0 0-15,-1 0 0 0,2 2 129 16,-2 0-129-16,2 2 0 15,0-2 0-15,-1-1 0 16,1 1 129-16,-1-3-129 16,1 1 0-16,1 2 129 15,-1-1-129-15,-1-1 0 16,2 2 258-16,-1 0-258 15,-1-1 129-15,0 1-129 16,0 2 129-16,-1-4-129 16,0 1 129-16,0 1-129 15,0-1 0-15,0 0 0 16,0-1 129-16,0 0-258 15,0-1 258-15,1 4-129 0,0 0 0 16,0 0 0-16,-1 1 0 16,3 0 0-16,-2 2 0 15,0 0 0 1,1 1 0-16,-1 0 0 0,0-2 129 15,0 2-258-15,0-4 258 16,0 2-129-16,0 0 0 16,-1-1 0-16,1 0 0 15,0 0 0-15,-1 2 0 16,0 1 129-16,0 0-258 15,0-2 258-15,1-1-258 16,0 0 258-16,0 2-129 0,-1-3 0 16,2 2 0-16,-1-1-129 15,1-2 258 1,0 2-129-16,0 0 0 15,-1 0 0-15,2-1 129 0,-1-1-129 16,1 1 0-16,1 1 0 16,-1-2 129-16,1 1-129 15,-1-2 0-15,2-1 0 16,0 0 0-16,2-1 0 15,-3 2 129-15,1-3-129 16,1 1 0-16,-3-1 0 16,2 1 129-16,-1 3-129 15,0-2 0-15,-1 5 129 0,0-2-129 16,0 1 0-1,-1 0 0-15,1 2 0 16,-3 0 129-16,3 0-129 16,0-1 0-16,-1 0 0 0,1 1 129 15,0 0-258-15,0 0 258 16,1-1-129-16,0 0 0 15,0 1 0-15,0-2 0 16,2 4 0-16,0-2 0 16,-1 0 0-16,2-2-129 15,1 0 129-15,2 0 0 16,-2-3 0-16,2 1-129 15,-2-1 129-15,2 2-129 16,1-2 129-16,-1-1 0 16,0 3-129-16,1-1 258 15,0 4-258-15,1-2 129 16,0 0-129-16,1 0 129 0,0 0 129 15,0 1-129-15,0 0 0 16,1-2 0-16,-1 0 0 16,-1 3 0-16,2-1 0 15,-1 0 129-15,0-1-129 16,0 1 0-16,0 0 0 15,2 1 0-15,-1 0 0 16,0-2 0-16,-1 1 0 16,0 1 0-16,2 2 129 15,-1 1-129-15,0 0 0 16,1 1-129-16,-3-1 129 15,1 1 0-15,1 0 0 16,-1 3 0-16,0 0 0 0,1-2 0 16,-1 1 0-16,1 0 0 15,1 1 0 1,0 1 0-16,1 0 0 0,0-1 0 15,1-1 0-15,1 1 0 16,-2 0 0-16,1 0 0 16,0-1 0-16,-1-1 0 15,1 1 0-15,-1 0 0 16,0-1 0-16,-2 1 0 15,1 0 0-15,1 2 0 16,-2-2 0-16,1 2 129 16,1 0-129-16,-2 1-129 15,1-2 129-15,0 0 0 16,-1 0 129-16,1 1-129 15,-3-1 0-15,4 0-129 16,-3 0 129-16,-1 1 0 16,-1 0 0-16,0-1 0 0,0 3 0 15,0-4 0-15,-2 4 0 16,-9 0 129-16,18-3-129 15,-7 1 0-15,2 1 0 16,-2 1-129-16,2-1 129 16,-1 1 0-16,1-1 0 15,1 1 0-15,-1 0 0 16,-2 0 0-16,0-1-129 0,1-2 258 15,-1 3-258 1,1 0 129-16,-1 0 129 16,-1-2-258-16,0 2 129 15,1 0 0-15,-1 0 0 16,0 0 0-16,1 0 129 0,0 0-129 15,0 0 0-15,3 0-129 16,-2 0 129-16,1 0 0 16,-1 0 0-16,2 0 0 15,-2 0 0-15,0 0 0 16,0 0 129-16,-1 0-129 15,0 0 0-15,-1 2 0 16,0 0 0-16,0 0 0 16,0 0 0-16,0 1 0 15,2-2-129-15,-1 1 129 16,2 2 0-16,-1-1 0 15,-1 0 0-15,0 1 0 0,0 0 0 16,-3 2 0-16,-8-6 0 16,14 12 0-16,-14-12 129 15,14 15-258 1,-14-15 258-16,15 16-129 0,-6-9 0 15,-9-7 0-15,16 11 0 16,-6-6 0-16,-1-1 0 16,-9-4 0-16,17 9 0 15,-17-9 0-15,14 7 0 16,-14-7 0-16,11 10 0 15,-11-10 0-15,10 8 0 16,-10-8 0-16,8 10 0 16,-8-10 0-16,7 9 0 0,-7-9 0 15,9 9 0-15,-9-9 0 16,10 11 0-16,-10-11-129 15,14 13 129 1,-14-13 0-16,12 11 0 0,-12-11 0 16,13 16 0-16,-6-7 0 15,-2 1 0-15,-5-10 0 16,11 18 0-16,-6-10 0 15,-5-8 0-15,10 16 0 16,-10-16 0-16,8 10 0 16,-8-10 0-16,10 8 0 15,-10-8 0-15,7 11 129 16,-7-11-258-16,10 11 129 15,-10-11 129-15,12 14-129 16,-12-14 0-16,9 16 0 16,-9-16 0-16,11 14 0 15,-11-14 0-15,10 16 0 0,-10-16 0 16,11 12 0-16,-11-12 0 15,10 10 0-15,-10-10 0 16,10 12 129-16,-10-12-129 16,11 16 0-16,-5-6 129 15,-1-2-129-15,1 3 129 16,0-1-129-16,2 2 129 15,-2 0 0-15,2-2-129 16,-2-1 129-16,2 2-129 16,-1-2 129-16,-2 0-129 15,-5-9 129-15,11 18-129 16,-6-8 129-16,-1-2-129 15,0 4 0-15,0-2 0 0,-1-2 0 16,2 2 0-16,-2 0 129 16,1 1-129-16,0-2 0 15,-4-9 0-15,8 18 0 16,-5-8 129-16,2 1-129 15,-1 0 0-15,-2 2 0 16,3-4 0-16,-1 2 0 16,-2 2 0-16,2-2 0 15,-2-1 0-15,1 0-129 16,0-1 258-16,-3-9-129 15,5 20 0-15,-2-9 0 16,0 2 129-16,1 2-258 16,0 0 129-16,1 1 0 15,-2 2 0-15,1 1 0 16,1-2 0-16,-2 0 0 15,0-3 0-15,2-1 129 16,-2 1-129-16,2-3 0 0,-1-1 0 16,0 1 0-16,-1-1 0 15,-3-10 0-15,6 22 0 16,-2-8 0-16,-2 1 0 15,2-1 0-15,-3 1-129 16,2 0 258-16,0 0-129 16,-1 2 129-16,-1-6-258 15,0 0 258-15,-1-1-129 0,1 0 129 16,0 0-129-16,-1 1-129 15,0 1 258 1,0-2-129-16,0 1 0 16,1 1 0-16,0 3 0 15,0 1 0-15,0 2 0 0,2-4-129 16,-1 2 258-16,0-1-129 15,0 3 0-15,-1-4 0 16,1 0 0-16,-2-1 0 16,1-2 129-16,-1 2-129 15,0-1 0-15,0 0 0 16,0-1 0-16,0 2 0 15,0 0 0-15,0-1 0 16,0 2 0-16,-1 0 0 16,0-1 0-16,0 1 129 15,0 1-129-15,1-2 0 16,-1-1 129-16,-1 1-129 0,1-2 0 15,0 0 0-15,-1 3 0 16,0-1 129-16,0 3-258 16,0-1 129-1,0 3-129-15,-2-3 129 0,3 5-129 16,-1-3 129-16,1 3-129 15,0 4 129-15,0-6 0 16,-1 4 0-16,-1 0 0 16,2 1 0-16,-1 1 129 15,-1 0-258-15,0 0 258 16,0-1 0-16,-1 0-129 15,1 0 0-15,2 1 0 16,-1-2 0-16,2-1 0 0,-1 1 129 16,1-2-129-16,0 2-129 15,0-4 258-15,0 2-129 16,0 0-129-16,0 0 258 15,0 1-258-15,1-1 129 16,2-1-129-16,-2-2 129 16,1 3 0-16,0-3-129 15,0-1 258-15,2 0-258 16,-1-2 129-16,-2 0 0 15,2 0 129-15,-2 2-129 16,2-3 0-16,-2 1 0 16,-1 0 0-16,1-1 0 15,-1 0 0-15,1 1 0 16,-1 0 129-16,0 0-258 15,0 1 258-15,-2-2-129 16,1 3 0-16,0 1 0 16,-2-1 0-16,0 0 0 0,-1-1 0 15,3-2 0-15,-2 1 0 16,2-1 0-16,-2-2 0 15,1 0 0-15,1-1 0 16,0-2 0-16,1-8 0 16,-3 19 0-16,3-19 0 15,-2 13 0-15,2-13 0 16,-4 15 0-16,4-15 0 15,-2 15 0-15,-1-6 0 16,1 1 0-16,2-2 0 16,-1 1 0-16,1-9 0 15,-2 16 0-15,2-16-129 16,-1 11 129-16,1-11-258 0,0 0-258 15,0 0-516-15,0 0-4128 16,0-13-258-16,1 3-258 16,-1-6-645-16</inkml:trace>
  <inkml:trace contextRef="#ctx0" brushRef="#br0" timeOffset="27763.588">-1 3129 774 0,'0'-8'1806'0,"0"8"0"15,0 0-129-15,0-9 0 16,0 9-387-16,0 0-258 16,0-9-258-16,0 9-129 15,0-10 129-15,0 1-129 16,0 9 0-16,0-15 129 15,0 15 0-15,1-14-258 16,-1 14 0-16,3-14 129 0,-3 14-129 16,0-10-129-16,0 10 0 15,2-10 129-15,-2 10-258 16,0-9 129-16,0 9-258 15,0-14 129-15,0 14 0 16,0-18-129-16,0 18 129 16,0-17-129-16,0 6 0 15,0 0 129-15,0 3-129 16,0-5 0-16,0 2 0 15,0 0 129-15,1-1-129 16,-1 1 0-16,3 1 129 16,-3-1 0-16,1 1-258 15,-1-1 129-15,0 2 0 0,0-1 0 16,0-2 0-16,0-1-129 15,0-3 129-15,0 2 0 16,0 1 0 0,0-2-129-16,0 0 129 0,0-1 0 15,0 3-129-15,0-2 129 16,0 4 0-16,0-2-129 15,0 1 129-15,0 3-129 16,0-1 0-16,0 10 0 16,0-17 129-16,0 17-129 15,2-15 0-15,1 5 0 16,-1 1 129-16,2-1-129 15,0-2 0-15,-2-1 129 0,2-4-129 16,-1 1 0 0,0 0 0-16,-1-3 129 15,1 1-129-15,-1 1 0 16,-1-1 0-16,2 1 0 0,-1 1 0 15,-2 0 129-15,2 1-129 16,-2 0 258-16,1-1-258 16,-1 0 0-16,0 0 0 15,0 0 129-15,0 0-129 16,-1 1 0-16,-1-2 0 15,1 3 0-15,0 2 129 16,0-2-129-16,1-2 0 16,-2 3-129-16,2 0 258 15,0-1-129-15,0 0 129 16,-1 1-258-16,1-1 258 15,-1 1-258-15,1 1 258 16,-1-2 0-16,1 3-129 0,0-2 0 16,-2-1 0-16,2 0 129 15,-1-2-258-15,1 0 258 16,-1 2-129-16,0-2 0 15,1 3 0-15,0-1 0 16,-1 0 0-16,1-1 0 16,-2 1 129-16,2 0-129 15,0-4 0-15,0 1 0 16,0 0 0-16,0-3 0 15,0 5 0-15,0-2 0 16,0 0 0-16,0 2 0 16,0 0 0-16,0 4 0 15,0-3 0-15,3 3 0 0,-3-2 0 16,1 2 0-16,0 0 0 15,-1-1 0-15,0 2 0 16,1-1 0 0,1 0 0-16,-1-2 0 0,0 2 0 15,0 0 129-15,1-1-129 16,-1-1 0-16,1-3 0 15,0-1 0-15,-1 0 0 16,0-2 0-16,-1 2 129 16,1-1-258-16,0 2 129 15,-1-1 0-15,0 3 0 16,3 2 0-16,-2 0 0 0,1 0-129 15,0 1 129-15,0 0 0 16,0-1 0 0,0 0 0-16,1-1 0 15,-1-2 129-15,1 1-129 0,1-2 0 16,0 0 0-16,0 0 0 15,1-2 0-15,0 0 0 16,0 0 0-16,0 0 129 16,0 0-129-16,0 1 0 15,-2 0 0-15,1-2 129 16,0 2-129-16,-1 1 0 15,2-2 0-15,-1 2 0 16,2-3 0-16,0 2 0 16,0-3 0-16,1 2-129 15,-1 1 129-15,1 0-129 16,0-5 258-16,0 3-258 15,-2 0 0-15,1 0 0 0,-1 3 129 16,0-2 0-16,0 0-129 16,-1 2 129-16,0 2-129 15,0 0 129-15,0 0 0 16,0 0 0-16,1 2 0 15,0-3 0-15,1 0 0 16,2-1 0-16,-1 0 0 16,0-2 0-16,2 1 0 15,0-2 0-15,0-1 0 16,1 4 129-16,0-2-129 15,-1 1 0-15,2 0 0 16,1-1 0-16,-1 4 0 16,2 1 0-16,-2-1 0 0,2 1 129 15,-1 1-129-15,1 1 0 16,2 0 0-16,-1 1 0 15,0 2 0-15,1-2 0 16,1 0 0-16,1 2 0 16,1 0 0-16,-1 0 0 15,0-2 0-15,1 3 0 16,-1-2 0-16,0 4 0 15,-1-2 0-15,-1 4 0 16,1-1 0-16,-4 0 0 16,1 1 0-16,-2 0 0 15,1 0 129-15,-1 1-129 16,2-4 0-16,0 1 0 0,0 0 129 15,1-2-258-15,-1 0 387 16,1-1-516 0,1 1 387-16,-1-1-387 15,0 1 258-15,-1 0-129 0,0 2 0 16,-1 0 129-16,0 1-129 15,2 0 129-15,-3 1 0 16,2-1 0-16,3 1 0 16,-1-1 0-16,0 0-129 15,4-2 258-15,-3 0-258 16,2 0 129-16,-1 0 0 15,1 0 129-15,-1 0-258 16,0 1 258-16,0-1-129 16,-2 2 0-16,3 2 0 15,-1-2 0-15,0 3 0 16,0-3 0-16,0 1 0 15,2 1 0-15,-1-2 0 0,0 0 0 16,-2 1 0-16,1-2 0 16,-2 2 0-16,2-1 0 15,-3 0 0-15,0 1 0 16,-2 0 0-16,2 1 0 15,-1-1 0-15,1 3 0 16,-1-1 0-16,1 0-129 16,1-1 129-16,-2-1 0 15,3 2 0-15,-4-2 129 16,2 0-129-16,0-1 0 15,-2 1 0-15,3 0 0 16,-2 2 0-16,1-2 0 16,-2 0 0-16,2 2 0 0,0 0 0 15,-3 0 0-15,2 1 0 16,-1-1 0-16,2 1 0 15,-3 0 0-15,1 0 0 16,0 0 0-16,0 2 0 16,2 2 0-16,-2 0 0 15,1-1 0-15,0 2-129 16,3 1 258-16,-2-3-129 15,-1 2-129-15,0-2 258 16,0 3-129-16,-1-1 0 16,-1-2 0-16,0 2 0 15,0-3 0-15,-2 1 0 0,0-1 129 16,2 1-129-16,-2-2 0 15,2 3 0-15,0-1 0 16,-1 0 0 0,0 1 0-16,-1 0 0 0,2 1 0 15,-1-1 0-15,-1 2 0 16,0-2 0-16,1 0-129 15,-10-4 129-15,15 9 0 16,-15-9 0-16,18 9 0 16,-10-6 0-16,-8-3 0 15,17 9 0-15,-17-9 0 16,16 11 0-16,-7-4 0 15,0 3 129-15,-9-10 0 0,17 16-258 16,-8-6 387 0,0-2-387-16,1 1 258 15,0-1-258-15,-10-8 258 16,16 14-258-16,-16-14 129 0,16 12-129 15,-16-12 129-15,15 14 0 16,-15-14 0-16,14 17 129 16,-14-17-129-16,13 15 0 15,-13-15-129-15,16 12 129 16,-16-12 0-16,16 14 0 15,-16-14 0-15,17 14 0 16,-17-14 0-16,16 13 0 16,-16-13 0-16,16 15 0 15,-16-15 0-15,13 12 0 16,-13-12 0-16,11 14 0 15,-11-14 0-15,11 17 0 16,-11-17 0-16,11 14 0 0,-11-14 0 16,15 15 0-16,-15-15 0 15,17 12 0-15,-17-12 0 16,17 9 0-16,-9-5 0 15,-8-4 0-15,17 10 0 16,-17-10 0-16,15 13 0 16,-15-13 0-16,13 16 0 15,-7-7 0-15,2 1 0 16,-2 0 0-16,1 1 0 15,1-1 0-15,-1 0 0 16,1 0 0-16,0 1-129 16,0-1 129-16,0 3 0 15,1-2 0-15,-2 2 0 0,2 1 0 16,-2 0 0-16,1 0 0 15,1 0 0-15,0 0 0 16,-1 0 0 0,2 0 0-16,-2 0 0 0,0-2 0 15,0 2 0-15,-1 1 0 16,-1-1 0-16,-1 0 258 15,0 0-258-15,-1 0 0 16,0-1 258-16,1 1-129 16,-3-1 0-16,2 1 0 15,-1 0 0-15,0 1-129 16,1-1 129-16,-2 2-129 15,3-1-129-15,1 1 258 0,-2 2-258 16,1-2 129 0,-2 4-129-16,1-5 129 15,0 4-129-15,0-1 258 16,-1 0-258-16,-1 0 129 0,0-2 0 15,1 2 129-15,-2-2-129 16,2 4 0-16,-1-2 0 16,3 0 0-16,-2 0 0 15,0 0 0-15,1 1 0 16,0-1 0-16,0 1 0 15,0-4 0-15,1 1 0 16,-1-1 129-16,-2-1-129 16,2 4 0-16,-1-3 129 15,0 2-129-15,-1-3 0 16,0 1 0-16,-1 2 129 15,0 0-129-15,0 0 0 16,0-2 0-16,-1 1 129 0,0 1-129 16,0 0 129-16,2 1-129 15,-1 0 0-15,1 0 0 16,-2-1 0-16,1 2 129 15,-1-1-129-15,1 0 0 16,1-1 0-16,-2 1 129 16,0-1-129-16,0 2 0 15,0-2 0-15,0 3 129 16,0 0-129-16,0 2 0 15,-2 2 0-15,2 0 0 16,-1 0 0-16,1 0 129 16,0 0-258-16,0-1 258 0,0-3-129 15,1-1-129-15,1-1 258 16,-2 0-258-16,1 0 258 15,0 1-387-15,-1 0 387 16,0 1-258-16,0 2 129 16,0-1 129-16,0 4-258 15,0-3 129-15,3 2 0 16,-2 0 129-16,0 0-129 15,3 1 0-15,-2-3 0 16,1 1 0-16,-2-4 0 16,2 4 129-16,-1-3-129 15,-1 0 0-15,0 0 0 16,0-2 0-16,1 5 0 0,0-5 0 15,-2 2 0-15,1-2 0 16,0 0 0 0,1-2 0-16,-1 1 0 15,1-2 0-15,0 2 0 0,0-3-129 16,-1 0 129-16,0 0-129 15,2-1 258-15,-3-1-258 16,0 4 129-16,0-3 0 16,0-1 0-16,0 3 0 15,-1 1 0-15,-2 0 129 16,2 2-258-16,-3-3 258 15,1-1-129-15,3 3 0 16,-3 0 0-16,3-3 0 16,-1 2 0-16,1-2 0 15,0-2 0-15,-2 4 0 16,2-2 0-16,0-1 0 15,0-2 0-15,0 2 0 0,0-3 129 16,0 1-129-16,0 0 0 16,0-11 0-16,-3 10 0 15,3-10 0-15,0 0 129 16,-2 11-129-16,2-11-129 15,0 0 129-15,0 10 0 16,0-10 0-16,-3 16 0 16,3-8 0-16,-1 2 0 15,1-2 0-15,-1 2 0 16,1-10 0-16,-3 14-129 15,3-14 129-15,0 0-258 16,0 0 0-16,0 0-258 16,0 0-516-16,0 0-2322 0,0-15-1806 15,0 1-258-15,0-3-516 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9:28.3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-604 619 1032 0,'0'0'2838'0,"0"0"129"15,0 0-387-15,-4-10-516 16,4 10-387-16,0 0-387 0,10-6-258 15,-10 6-258-15,0 0 129 16,11-9-258-16,-11 9 0 16,13-1-129-16,-1 1 129 15,-1-1-258-15,5 1 129 16,-1-3-129-16,7 3 0 15,-3-5-129-15,7 4 129 16,-3-3-258-16,3 2 129 16,-2 0-129-16,3-1 0 15,-2 1 0-15,-2 1 0 16,2-2 0-16,0 1 0 15,-2-1 0-15,1 1 0 16,1-1 0-16,2 3 0 0,0-2-129 16,-1 0 129-16,1 1-129 15,1 1 0-15,0-1 129 16,1 1-129-16,-2-2 129 15,-1 0 0-15,0-2-129 16,-1 3 129-16,0-1-129 16,0-2 129-16,-2-3-129 15,2 3 258-15,-2-1-258 16,1-2 0-16,2 1 129 15,-1 1-129-15,0-4 129 16,1 6-129-16,1 1 129 16,-1-1-129-16,-2 2 129 15,2 1-129-15,-1 0 0 0,2 0 129 16,-3 0-129-16,0 0 0 15,-2-2 0-15,1 1 129 16,2 1-129-16,-3 0 0 16,0 0 0-16,-1 0 129 15,2 0-129-15,-2 0 0 16,1 1 0-16,-2-1 0 15,2 0 129-15,-2 0-129 16,0 0 0-16,-1 0-129 16,-2-1 258-16,1 0-129 15,-2-2 0-15,-1 2 0 16,-1-1 0-16,0-1 0 15,-1 0 129-15,-1 0-129 0,0 1 0 16,0-1 0-16,-1 0 0 16,0 3 0-1,0 0 0-15,0 0 0 16,0 0 0-16,0 0 0 0,0 0 0 15,0 0 0-15,-1 0 0 16,0 3 0-16,-1-2 0 16,1-1 0-16,0 1 0 15,2 0 0-15,-2 2 0 16,2-1 0-16,3 1 0 15,1-3 0-15,3 4 0 16,0-4 0-16,1 1 129 16,1 0-129-16,2-1 0 15,-1 0 0-15,0-2 0 16,-1-3 0-16,0 0 0 15,-1 2 129-15,-1-2-129 16,-1-1 0-16,-4 1 0 0,-1 1 0 16,-2 1 0-16,0 2 0 15,-11 1-129-15,14 0 129 16,-14 0 0-16,0 0 0 15,11 2 0-15,-11-2 0 16,0 0 0-16,0 9 0 16,0-9-129-16,0 0 0 15,0 11-129-15,0-11-774 16,0 0-3225-16,0 0-774 15,0 0-645-15,0 0-258 16</inkml:trace>
  <inkml:trace contextRef="#ctx0" brushRef="#br0" timeOffset="39421.2547">-226 58 1032 0,'-9'-5'1677'0,"9"5"387"15,0 0-387-15,-9 0 258 0,9 0-387 16,0 0-129-16,0 0-258 15,-9 2-129-15,9-2 0 16,0 0-129-16,0 0-258 16,0 0 0-16,0 0-258 15,0 0 129-15,0 0-129 16,5 8 0-16,4-4 0 15,-9-4-129-15,22 7 0 16,-7-7 0-16,4 4 0 16,2-3-129-16,2 1 0 15,4-2 0-15,0 3 129 16,1-2-129-16,2 2 0 15,-1 1 0-15,3 1-129 0,0-1 129 16,1 0 0-16,-1-2 0 16,2 0 0-16,-1-2 0 15,2 0-129-15,-1-4 129 16,-1 0 129-16,1-4-129 15,2 2-129-15,0-3 129 16,2 2-129-16,1-1 129 16,3 3-129-16,-1 0 129 15,3 0-129-15,-2 1 129 16,-1 3 0-16,0 1-129 15,0 0 129-15,-5 0-129 16,2-2 129-16,-5 0 0 16,-2 0-129-16,1-2 129 0,0 0-129 15,-4 0 129-15,0 0-129 16,-3-1 129-1,0 4 0-15,-1-1 0 16,-2 2-129-16,-2 0 129 0,-3 0-129 16,-2 0 129-16,0 0-129 15,-3 0 0-15,1-2 129 16,-2 1-258-16,-1 1 129 15,1-1 0-15,-2 1 0 16,1-2-129-16,-10 2-129 16,15 0-387-16,-15 0-774 15,15-4-2967-15,-15 4-645 16,0 0-387-16,11-3-258 15</inkml:trace>
  <inkml:trace contextRef="#ctx0" brushRef="#br0" timeOffset="42747.445">809 68 1806 0,'-2'-9'1806'0,"2"9"129"16,0 0 0-16,0 0-258 15,-7-10 0-15,7 10-129 16,0 0 0-16,0 9-258 15,0-9 129-15,2 23-258 16,-2-13 129-16,1 15-258 16,-1-2-258-16,1 9-129 15,-1-2 0-15,0 3-129 16,0-2-258-16,-2 0 0 15,-1-2-258-15,-3-5-258 16,6-1-645-16,0-23-1161 16,-9 18-2580-16,9-18-645 0,-6 14 0 15</inkml:trace>
  <inkml:trace contextRef="#ctx0" brushRef="#br0" timeOffset="42012.4029">137 128 774 0,'1'-10'1419'0,"-1"10"258"15,6-10-258-15,-6 10 129 16,4-10-258-16,-4 10-129 16,0 0-129-16,11-6-129 15,-11 6-129-15,0 0 0 16,0 0-258-16,0 0 258 15,4-11-129-15,-4 11 0 16,0 0 0-16,0 0 129 16,1 7-129-16,2 5 0 0,-3-12 258 15,1 25-387-15,-1-9 129 16,4 9-129-1,-4 3-129-15,4 5 129 16,-4 0-129-16,3 3 0 0,-3 1-129 16,0-1 0-16,0-4-129 15,0-6-129-15,1-1-903 16,-3-15-2064-16,2-10-1935 15,-3 10-129-15,3-10-516 16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3.5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-1808 2299 516 0,'0'0'1290'0,"0"0"129"16,10 4 0-16,-10-4 0 16,16 0 129-16,-6 0-129 15,2 0-129-15,-2-4-258 16,3 4 0-16,1-1-258 15,1 1-387-15,-1-3 129 16,2 3-258-16,-2-1 129 0,3 0-258 16,-1 0 258-16,2 0-129 15,-1-1 0-15,1 2 0 16,-1 0-129-16,1 0 258 15,0 0-129-15,2 3 0 16,-3 0 0-16,1 4 0 16,-1-3-129-16,2 6 129 15,-3-4-129-15,4 4 0 16,-4-2 129-16,2 1-129 15,-4-3 0-15,1 0 0 16,-1-3 0-16,-1 0 0 16,0-2-129-16,0-1 129 0,-1 0 0 15,1 0-129-15,0 0 0 16,1 2 0-16,0-1 0 15,2 2 0-15,-2-2 129 16,4 1-129-16,-2-1 129 16,2 0-129-16,-1-1 129 15,1 0 0-15,2-2 0 16,-2-1-129-16,2-1 129 15,-2 0 0-15,0-1-129 16,2 1 129-16,-2 1-129 16,0 1 129-16,-1 0-129 15,3 2 0-15,-4-1 129 16,4-1-129-16,-1 1 129 0,0-2-129 15,-1 3 0-15,0-1 129 16,0-2-129 0,0 0 0-16,-3 1 129 15,2 1-129-15,-3 0 0 0,2 1 129 16,-3 0-129-16,2 0 0 15,1 0 0-15,0 4 129 16,2-1-129-16,0 1 0 16,-2 0 129-16,1 0-129 15,2-1 0-15,-2 0 0 16,-3-3 129-16,1 3-129 15,-2-3 129-15,1 0-129 16,-3 0 258-16,2 0-129 16,0 0-129-16,1-3 129 15,0 3-129-15,1 0 0 16,1-2 129-16,2 2-129 15,-1-1 0-15,1-1 0 0,2 0 0 16,1-1 129-16,-2-1-129 16,2 0 129-16,-2 1-129 15,0-2 0-15,-1-1 129 16,0 2-129-16,-1-1 129 15,-1 2-129-15,0 3 0 16,-1-1 0-16,-1-1 0 16,1 2 129-16,-3 0-129 15,1 0 0-15,0 0 0 16,0 0 0-16,-2 0 129 15,1 0-258-15,-2 0 258 16,0 0-129-16,1 2 0 16,-2-2 0-16,1 0 0 0,2 4 0 15,-2-4 0-15,2 3 0 16,0 0 0-16,0 0 0 15,-2-1 0-15,4 2 0 16,-2-1 0-16,-1 1 0 16,0-1 0-16,0 2 0 15,0-4 129-15,0 3-129 16,-1-2 0-16,0 1 0 15,0-2 129-15,-1-1-129 16,0 0 0-16,0 0 129 16,-9 0-129-16,18 0 0 15,-7 0 0-15,0 0 0 16,0 0 129-16,0 0-129 0,-1 0 0 15,3 3 0-15,0-3 0 16,-1 1 0 0,2-1 129-16,1 0-129 15,-2 0 0-15,3 0 129 0,-3-1-129 16,1-4 0-16,-2 0 129 15,0 2-129-15,-2-1 0 16,0 1 0-16,-10 3 0 16,11-4 0-16,-11 4 0 15,0 0 0-15,11 0 0 16,-11 0-129-16,0 0 129 15,0 0-129-15,0 0 0 0,0 0-129 16,-3 7-258 0,3-7-387-16,0 0-903 15,-10 4-1806-15,10-4-1548 16,0 0-258-16,0 0 129 0</inkml:trace>
  <inkml:trace contextRef="#ctx0" brushRef="#br0" timeOffset="-37600.1506">-1531 2037 1161 0,'0'0'1290'16,"0"0"-129"-16,0 0 0 15,0 0 0-15,0 0 129 16,0 0-258-16,0 0-129 15,-9-10 0-15,9 10-129 16,-1-8-129-16,1 8 129 16,-2-13-129-16,2 13-129 0,0-22 129 15,0 11-258-15,-1-4 0 16,1 1 258-16,0-3-258 15,0 2 258-15,-1-3-258 16,1 2 129-16,0-1-258 16,0-1 129-16,0 0 0 15,1 0-129-15,1 0-129 16,2-2 129-16,-2-1-258 15,3 2 258-15,-1-3-129 16,2-1 0-16,-1-2 0 16,2 1 129-16,-1-4-129 15,3 3 0-15,-3-4 0 16,2 3 0-16,-2-2 129 0,2 5-258 15,-5-1 258-15,2 0-129 16,-1 1 0-16,-1 3 0 16,0-2 129-1,-2-2 0-15,1-1 0 0,1-1 0 16,-2-2-258-16,2 1 258 15,-1-1-258-15,0 3 129 16,0-4-129-16,1 5 129 16,-1-1-129-16,1 1 129 15,0 0-129-15,0-4 129 16,-1 3-129-16,2-3 129 15,-1 2 0-15,0-2-129 16,0-1 129-16,0 3-129 0,1-1 129 16,0 3-129-1,-1-3 129-15,2 4-129 16,-2-1 129-16,2-2-129 15,0 2 0-15,1-2 129 0,-1 0-129 16,2 0 0-16,0-1 129 16,2-1-129-16,0-2 0 15,2 2 129-15,2-3-129 16,1-1 0-16,2-2 258 15,2 4-129-15,0-2-129 16,1 1 0-16,0 1 129 16,2 2-129-16,1 3 129 15,0 2-129-15,-2 2 0 16,0 0 0-16,3 5 0 15,-1 1 0-15,0 2 129 16,3 2-129-16,0 0 0 0,1 2 0 16,0 1 0-16,0-1 0 15,0 3 0-15,-1-2 0 16,1 1 0-16,-2 0 0 15,-2 0 0-15,0 3 0 16,0-1 0-16,0 0 0 16,-1 0 0-16,0 1 0 15,4 0 129-15,-3 1-129 16,1 2-129-16,-1 1 258 15,1 0-129-15,-2 0 0 16,0 0 0-16,-1 0 0 16,-3 1 0-16,1 4 0 15,1-3 0-15,-2 2 0 0,1 2 0 16,0-2 129-16,2 1-258 15,-1 0 129-15,2 1 0 16,-3-2 129 0,4 2-129-16,-1 0 0 0,-1-2 0 15,0 2 0-15,2-1 129 16,-4 1-129-16,2-1 0 15,-2 1 0-15,-1 0 0 16,0 0 0-16,-2-1 129 16,-1 1-129-16,1-1 0 15,-3 0 0-15,2 0 0 16,-3 0 129-16,1 2-129 15,0 1 0-15,0 2 0 0,0 1 0 16,2 2-129 0,0 1 129-16,0 2 0 15,-2 0 129-15,0 0-258 16,0-1 129-16,-1 2 0 0,-3 0 129 15,-1-2-129-15,-1 2 0 16,-1 0 0-16,1 2 129 16,-2 2-129-16,1 0 0 15,-2 3 0-15,1 2 129 16,-1 0-129-16,0-2 0 15,-1 2 0-15,1 3 0 16,-1-2 0-16,-1 0 0 16,1 0 129-16,-2-2-129 15,0-1 0-15,0 0 0 16,0 2 0-16,0-3 0 15,0-1 0-15,0 1 129 16,0-1-258-16,-2 0 129 0,2 1 0 16,-2 0 0-16,0-1 0 15,0 3 0-15,0-3 0 16,1 1 0-16,-1 0 0 15,2 2 129-15,0 0-129 16,0-2 0-16,0 0 0 16,-1 2 0-16,1-1 0 15,-1 0 0-15,0 3 129 16,0-2-258-16,-2 1 258 15,3 0-258-15,-1-3 129 16,1 3 0-16,0-1 0 16,0-2 0-16,-1 1 0 15,1-1 0-15,0 3 0 0,0-1 0 16,0 5 0-16,0-2 0 15,0 2 0-15,0 2 0 16,0-1 0 0,0 1 0-16,0 1 0 0,0-3 0 15,-1 2 129-15,1-2-129 16,-3-2 129-16,2-1-129 15,-3 0 0-15,3 0 0 16,-1-1 0-16,-1-2-129 16,1-2 129-16,-1 0-129 15,1-4 129-15,-1 0 0 16,2-5 0-16,0 0 0 15,0-3 0-15,-1 1 0 0,1-2-129 16,1 0 129 0,0 4 0-16,0 0 0 15,-2 2-129-15,2-2 129 16,-3 1 0-16,1-3-129 0,2 5-258 15,0-16-1161-15,-9 14-3354 16,9-14-387-16,-17-2-387 16,4-16-258-16</inkml:trace>
  <inkml:trace contextRef="#ctx0" brushRef="#br0" timeOffset="89179.1008">-3669 1772 516 0,'-11'-1'1806'16,"11"1"258"-16,0 0 258 15,0 0-387-15,0 0-129 0,0 0-387 16,0 0-258-16,0 0-129 16,0 0-258-16,0 0 0 15,0 0-129 1,7 5 258-16,-7-5-258 0,20 4 129 15,-7-4-258-15,6 4 0 16,0-4-258-16,8 1 129 16,0 0-129-16,6 1-129 15,2-1 0-15,1 1 0 16,2-2 0-16,1 1 0 15,1-1 0-15,3 0 0 16,-3 0 0-16,3 0 0 16,-3 0 258-16,1 0-258 0,0-1 0 15,-1 1-129 1,-2 0 129-16,-2 2 0 15,1 3-129-15,-2 0 129 16,-2 0-129-16,0 1 129 0,-2 1-129 16,0-3 129-16,-3 1-129 15,-1-3 129-15,-4 0-129 16,-1 0 0-16,-1 0 129 15,-3 0-129-15,-1 0 0 16,0 1 129-16,1-1-129 16,0 4 129-16,0-1-129 15,0-3 129-15,1 0 0 16,1 0-129-16,-1-2 129 0,1 2 0 15,-2-2 0 1,0 0-129-16,0 0 129 16,0-1-129-16,0 0 129 15,-2 1-129-15,0-1 0 0,1 0 0 16,-3-1 258-16,1 0-258 15,1 0 0-15,1-1 129 16,-1-1-129-16,-1 0 0 16,3 1 0-16,-3-1 129 15,2 0-129-15,1-1 0 16,-3 4 0-16,0-3 0 15,-2 0 0-15,-2 2 0 16,-1-2 0-16,0 1 0 16,-10 3 0-16,14-5-129 15,-14 5 129-15,10-3-387 16,-10 3 0-16,0 0-258 15,16 2-774-15,-16-2-1290 0,0 0-2322 16,0 0-129-16,0 0-516 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18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47 1935 0,'0'0'1548'16,"0"0"-774"-16,0 0-129 0,0 0 258 15,0 0 0-15,0 0 0 16,0 0 129-16,7-1 258 16,-7 1-129-16,11-4 0 15,-11 4 0-15,18-4-258 16,-7 1-129-16,5 2-129 15,1-2-258-15,7 3 258 16,-2-4-258-16,6 4 0 0,0-3 0 16,6 3 129-16,-1-3-129 15,4 3 129-15,-4-3-129 16,5 3 0-16,-1 0 129 15,3 0-129 1,-3 0 0-16,2 0-129 0,0 0 129 16,1 3-129-16,-2-3 0 15,0 5-129-15,-1-4 129 16,-1 3-129-16,-1-4 0 15,1 3 129-15,-3-3-129 16,1 0 0-16,0 0 129 16,-1-1-129-16,0-2 0 15,0 0 0-15,-1-1 129 0,-1 2-129 16,0-3 0-16,-1 4-129 15,0 1 129 1,1 0-129-16,-2 0 129 16,2 0-129-16,-2 0 129 0,0 0-129 15,0 3 0-15,0-3 129 16,-2 0-129-16,-1 0 0 15,-1 0 0-15,-2-3 129 16,0 3-129-16,1-3 0 16,-4 0 0-16,1 2 129 15,-1-1-129-15,0 1 0 16,0 1 0-16,0-2 129 15,1 2-129-15,0 0 0 16,-3-2 0-16,2 1 0 16,-1 1 129-16,-1 0-129 15,0-2 0-15,0 2 0 16,-3 0 0-16,1 0 0 0,-2 0 0 15,-1 0 0-15,1 0 0 16,-3 0 0-16,1 0 0 16,0 0 0-16,1 0 0 15,-2 0 0-15,0 0 0 16,1 0 129-16,-2 0-129 15,2-2 0-15,-2 2 0 16,1 0 0-16,-1 0 0 16,1 0 0-16,-2 0 0 15,0 0 0-15,-1-2 0 16,-8 2 0-16,16 0 0 15,-16 0 0-15,11-2 0 16,-11 2 0-16,0 0 0 0,10 0 0 16,-10 0 0-16,0 0 0 15,0 0-129-15,0 0 0 16,0 0-129-16,0 0 0 15,0 0-387-15,0 0-645 16,2 10-774-16,-2-10-2064 16,-5 3-1161-16,5-3-258 15,0 0 0-15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5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3382 4124 1806 0,'1'-10'2322'0,"2"-1"-516"15,-3 11-258-15,3-12-387 0,-3 12 0 16,5-12-258-16,-5 12-258 15,6-12 129-15,-6 12-129 16,0 0-258-16,11-14 0 16,-11 14 129-16,9-6-258 15,-9 6-129-15,0 0 129 16,11-8-129-16,-11 8 258 15,0 0-129-15,0 0 0 16,2 10 129-16,-2-10 129 16,0 22-129-16,-4-10-129 15,3 5 129-15,-1-3-129 16,-1 3 0-16,1-3 129 15,2 0-258-15,-1-2 0 0,1 0 0 16,0-3 0-16,0 1 0 16,0-10 0-16,0 14-129 15,0-14 258-15,1 13-258 16,-1-13 129-16,5 12-258 15,-5-12 129-15,3 11 0 16,-3-11 0-16,4 13-129 16,-4-13 129-16,4 14-129 15,-4-14 129-15,1 14 0 16,-1-14 0-16,0 12 0 15,0-12 0-15,0 13-129 16,0-13 129-16,1 10 0 16,-1-10-258-16,0 0 0 0,3 14-516 15,-3-14-903-15,0 0-2838 16,0 0-258-16,0 0 0 15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20.3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1419 0,'0'0'2064'15,"0"0"0"-15,0 0-387 16,0 0-516-16,0 0-129 16,8 1 0-16,-8-1-258 15,9 0 129-15,-9 0-129 16,18 2-129-16,-8-2 129 15,6 0-258-15,-1 0 129 16,3 0-258-16,-1 0 0 16,6 0 129-16,-4 0-258 15,5 0 129-15,-5-3 0 16,6 3 0-16,-2-3 129 15,0 3-258-15,1-5 129 0,2 4-129 16,-2-3 0-16,4 4 0 16,-1-4 0-16,3 4 0 15,-3-5 0-15,5 3 0 16,-4-2-129-16,3 1 129 15,-1 0-129-15,1 0 129 16,0-2 0-16,0 4-129 16,-3-1 0-16,0 2 0 15,0-3 0-15,-1 1 0 16,-2 0-129-16,-1 2 129 15,-2 0 0-15,0 0 0 16,0 0-129-16,1 0 129 16,0-2 0-16,1 2 0 0,-2-1 0 15,0 1 0-15,-1-3 0 16,1 0-129-16,-3-1 258 15,0 3-258 1,-2-1 129-16,1 1-129 0,-1-1 0 16,0 1 258-16,1-2-258 15,1 3 129-15,-1 0-129 16,-1 0 0-16,2 0 0 15,1 0 129-15,-2 0-129 16,2 0 0-16,-1 0 0 16,-1 0 129-16,4 0-129 15,-1-3 0-15,-2 1 129 0,2 0-129 16,-1 1-129-16,-1-1 129 15,0 2 129 1,2 0-258-16,-3 0 258 16,2 0-129-16,-1 0-129 15,2 0 258-15,0 0-129 0,0 0 0 16,0 0 129-16,-1 0-129 15,0 0 129-15,0 0-129 16,-2 0 0-16,-1 0 0 16,1-1 0-16,-2 1 0 15,1 0 129-15,-1 0-129 16,0 0 0-16,1 0 0 15,-1 0-129-15,0 3 258 16,0-3-129-16,1 0 0 16,-1 0 0-16,2 0 0 15,-1 0 0-15,-1 0 0 16,-1 0 0-16,1 0 0 0,-1 0 0 15,0 0 0-15,-2 0 0 16,0 0 0-16,1 0 0 16,-2 0 0-16,0 0 0 15,0 0 0-15,0 0 129 16,-1 0-129-16,0 0-129 15,-1 0 129-15,0 0 0 16,0 0 129-16,-2 0-129 16,-8 0 0-16,16 0 0 15,-16 0 0-15,13 0 0 16,-13 0 0-16,9 1 0 15,-9-1 0-15,0 0 0 16,11 2 0-16,-11-2 0 0,0 0 0 16,8 4 0-16,-8-4 0 15,10 1 0-15,-10-1 0 16,12 0 0-16,-12 0 0 15,13 3-129-15,-13-3 129 16,9 0-258-16,-9 0-387 16,0 0-1548-16,0 0-2838 15,0 0-129-15,-7 3-645 16,-5-3 258-16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29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-5 122 3096 0,'0'0'2193'0,"0"0"129"16,0 0-387-16,0 0-129 16,0 0-387-16,0 0-258 15,-7 5-258-15,7-5 0 16,0 0 0-16,0 0-129 0,0 0 0 15,0 0 0-15,0 0-129 16,10 0 0-16,-10 0-258 16,11-3 129-16,-11 3-387 15,13-5 129-15,-13 5-129 16,19-3 129-16,-8 3-258 15,2 0 129-15,-1 0-129 16,5 0 129-16,-1 0 0 16,2 0-129-16,2 0 0 15,-2 0 129-15,2-1-129 16,-1 1 129-16,0-2 0 15,2 2-129-15,0-2 129 16,0 2-129-16,-1-2 129 0,2 2 0 16,0 0-129-16,1 0 129 15,-1-1-129-15,2 0 129 16,-3-3-129-1,1 2 129-15,-1 0 0 0,-3-1-129 16,3 1 129-16,-2 1-129 16,-1 1 129-16,0 0-129 15,-2-2 0-15,-3 1 129 16,2 1-129-16,-1-1 129 15,-4-1 0-15,0 0-129 16,-1 0 129-16,2 0 129 16,-2 0-258-16,0 0 129 15,0 0-129-15,0 1 129 0,0 0-129 16,1-1 0-16,0 1 129 15,0 0-129 1,1-1 0-16,0 1 0 16,1-1 0-16,0 0 129 0,0-1-129 15,0 2 0-15,0-1 0 16,2 1 0-16,-3 1 0 15,3 0 0-15,-1 0 0 16,-1 0 0-16,1 0 0 16,2 0 0-16,-1 0 0 15,1 0 0-15,0 0 0 16,-1 0 129-16,2 0-129 15,-1 0 0-15,0 0 0 0,-1 0 0 16,-3 0 0 0,1 1 129-16,-1 1-129 15,0-1 0-15,-2 0 0 16,0-1 0-16,0 1 129 0,-1-1-129 15,2 1 0-15,0-1 129 16,-1 0-129-16,1 0 129 16,0 0-129-16,1 0 129 15,0 0-129-15,1 0 129 16,0 0-129-16,0-1 0 15,-1 0 129-15,0 1-129 16,1-1 0-16,-1 0 0 16,2 1 0-16,-2-2 0 15,-2 2-129-15,2-1 129 16,0 0 0-16,3 0 0 15,-1 1 0-15,0 0 0 0,1-2 0 16,1 2 0-16,2-1 129 16,-2-1-129-16,4 1 0 15,-2-1 0-15,0-2 0 16,1 2 0-16,1 0 0 15,2-2 0-15,-3 1 129 16,3 1-129-16,-1 0 0 16,-1-1 0-16,3 2 0 15,-4 0 0-15,2-2 0 16,-3 2 0-16,0 0 0 15,0-1 0-15,-1 2 0 16,-2 0 0-16,2-1 0 16,-1 1 0-16,-1 0 0 0,0-2 0 15,2 2-129-15,-1 0 129 16,0 0 0-1,0 0 0-15,-3 0-129 16,3 0 129-16,-2 0 0 0,-1 2 0 16,-2-2 0-16,1 0 0 15,0 1 0-15,1-1 129 16,-1 0-129-16,-1 0-129 15,1 0 258-15,0 0-129 16,2 2 0-16,-2-2 0 16,0 1 0-16,1-1-129 15,-1 0 129-15,0 0 129 16,0 0-258-16,0 0 129 0,2 0 129 15,-1 0-129-15,-1 0 0 16,0 0 0 0,2-1 0-16,1-1-129 15,-1 2 129-15,1-1 0 0,-1-2 129 16,3 3-129-16,-1 0 0 15,-1-2 0-15,2 2-129 16,-1 0 129-16,-1-1 129 16,1 1-129-16,1 0-129 15,-1-1 129-15,0 1 0 16,-1 0 0-16,0 0 0 16,0 0 0-16,0 0 0 15,1 0 0-15,-3 0 0 16,2 0 0-16,1 0 0 15,0 0 0-15,-1 0 0 16,1 0-129-16,-1 0 129 16,1 0 0-16,-1 0 0 0,-1 0-129 15,1 1 129-15,-1 0 0 16,0-1 0-16,2 0 0 15,0 0 0-15,-1 0 129 16,2 0-129-16,0 0 0 16,1 0 0-16,1 0-129 15,-1 0 129-15,-1-2 0 16,2 2 0-16,1 0 0 15,0 0 0-15,2-2 0 16,-1 2 0-16,1 0 0 16,2 0 0-16,1 2 0 15,-1-2 0-15,1 1 0 16,-2 2 0-16,1 0 0 0,0-2 0 15,-1-1 0-15,-1 2 0 16,2-1 0-16,0 1 0 16,-1 0 0-16,0-1-129 15,-1 0 129-15,0 1 0 16,0 1 0-16,1-1-129 15,-1 1 129-15,-3-2 0 16,2 1 0-16,0-2 0 16,1 0 0-16,-2 0 0 15,0 0 0-15,-3 0 0 16,2 0 0-16,-4 0 0 15,1 0 0-15,0 0 0 16,-2 0 0-16,-1 0 0 0,2 0 0 16,-1 0 0-16,-2 0 0 15,1 0 0 1,0 1 0-16,2 0 0 15,-2 0 129-15,0-1-258 0,-1 0 129 16,2 1 0-16,1-1 0 16,-2 0 0-16,1 1 0 15,0-1 0-15,2 0 0 16,1 3 0-16,0-3 0 15,3 0 0-15,1 1 0 16,1 1 0-16,1-1 0 16,0 1 0-16,2 1 0 0,-1 0 0 15,1 1-129 1,-3-1 129-16,1 0 129 15,0 0-129-15,-2-1 0 16,0-2-129-16,1 2 129 0,-4-2 0 16,0 0 0-16,-1 0 129 15,0 0-129-15,-1 0-129 16,-1 0 129-16,-2 0 0 15,0 0 0-15,-1 0 0 16,-2 0 0-16,-9 0 0 16,13 0 0-16,-13 0 0 15,9 0 0-15,-9 0 0 16,0 0 0-16,0 0 0 15,0 0 0-15,0 0 0 16,0 0-129-16,0 0-258 16,0 0-645-16,0 0-1290 15,0 0-2580-15,-6 6-516 0,-3-6-258 16,9 0 130-16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4.3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3452 4105 1032 0,'0'0'1677'0,"0"0"-129"0,0 0-129 15,0 0-129-15,-3-9-258 16,3 9 0-16,0 0-129 16,0 0-129-16,0 0 0 15,0 9 0-15,0-9 129 16,0 14 0-16,0-14-129 15,0 20 129-15,0-11-129 16,0 10-129-16,0-5 129 16,0 7-258-16,0-4 129 15,0 5-387-15,-2-2 129 16,-1 4-129-16,1-4 0 15,0 1-258-15,-2-5 0 16,1-2 0-16,3-3-387 0,0-11-645 16,0 0-3483-16,0 0-258 15,0 0-387-15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04.78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6AEABB85-1A1B-474D-90BE-8253A69B5150}" emma:medium="tactile" emma:mode="ink">
          <msink:context xmlns:msink="http://schemas.microsoft.com/ink/2010/main" type="inkDrawing" rotatedBoundingBox="12654,9746 14078,12555 13995,12597 12571,9788" semanticType="callout" shapeName="Other"/>
        </emma:interpretation>
      </emma:emma>
    </inkml:annotationXML>
    <inkml:trace contextRef="#ctx0" brushRef="#br0">20-9 774 0,'0'0'3483'15,"0"0"-258"-15,-18 6-387 16,18-6-645-16,-8 26-258 0,8-26-258 15,0 42-129-15,1-24-129 16,-1 26-258-16,17-11-258 16,-7 21 0-16,15-5-387 15,3 16 129-15,9 6-258 16,3 9-129-16,9 5 0 15,4 11 0-15,4 1 129 16,4 8-258-16,5 4 129 0,-4 9-129 16,9-1 129-1,-4 10-129-15,5-4 0 16,-7 3 0-16,4 0 0 15,-6 4 0-15,0-3 0 0,0 1-129 16,-3-2 129-16,-5-1 129 16,2-8-258-16,-5 5 129 15,0-8 0-15,-6-11-129 16,-3-11 129-16,-9-12-129 15,-6-16 0-15,-5-14 0 16,-5-11 129-16,-10-16-258 16,-8-23 129-16,0 0-129 15,0 0-258-15,0 0-645 16,0 0-2451-16,-1-14-1548 15,1 14-258-15,0 0-516 16,-24-19 129-16</inkml:trace>
  </inkml:traceGroup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2.7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 1935 0,'9'0'2967'16,"-9"0"-387"-16,0 0-774 15,13 0-258-15,-13 0-258 16,14 0-387-16,-14 0 0 16,15 0-258-16,-15 0 0 0,16 0 0 15,-16 0 0 1,19 0 0-16,-9 0-129 15,3 2 258-15,-1-2-258 16,4 2-129-16,1-2 129 0,5 2-129 16,-2-2 0-16,4 0-129 15,1 0 0-15,1 0 0 16,0-2-129-16,2 1 258 15,-1-2-129-15,3 3 0 16,-3-4-129-16,1 2 129 16,0 0-129-16,-1 0 0 15,-2-2 0-15,2 4 0 16,-4 0-129-16,1 0 0 15,1 0 129-15,-1 2-129 16,-5 2 0-16,2 0 0 16,-1-2 0-16,-2 2 129 15,-1 0-129-15,-2-1 0 0,-1-3 0 16,-1 1 129-16,1-1-129 15,-1 0 0-15,-1 2 0 16,3-2 0-16,-2 0 129 16,2 0-129-16,-2 0 0 15,2 0 0-15,-2 0 0 16,2 0 129-16,0 0-129 15,-1-3 0-15,-1 2 0 16,0-1 129-16,0-1-129 16,-1 0 0-16,-1 1 129 15,-2 0-129-15,1 0 0 16,-10 2 0-16,14 0 0 15,-14 0 0-15,15 0 0 0,-15 0 0 16,13 6 0-16,-13-6 0 16,13 4 129-16,-13-4-258 15,13 2 258 1,-13-2-129-16,9 2 258 0,-9-2-258 15,13 0 0-15,-13 0 0 16,13 0 129-16,-13 0-129 16,13-2 0-16,-13 2 0 15,17-3 0-15,-17 3 0 16,14-1 0-16,-14 1 0 15,12-2 0-15,-12 2 0 16,10-2 0-16,-10 2 0 16,0 0 0-16,8-2-129 0,-8 2 129 15,0 0 0 1,0 0 0-16,0 0 0 15,0 0-258-15,0 0 258 16,0 0-258-16,0 0 0 0,6 4 0 16,-6-4-129-16,0 0 0 15,0 0-258-15,0 0-387 16,0 0-258-16,0 0-2838 15,10 0-903-15,-10 0-387 16,0 0 258-16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5.8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21 113 516 0,'-2'6'1161'0,"2"-6"258"15,-10 7-129-15,10-7 387 16,0 0 0-16,0 0 0 15,-10 1-129-15,10-1 0 16,0 0 129-16,9 0-387 16,-9 0 0-16,13 0-387 15,-13 0 0-15,22-4-129 16,-11 0-258-16,12 4 0 15,-5-2 0-15,8 2-129 0,-1-4 0 16,6 4 129-16,1-3-129 16,4 1-129-1,4-3 0-15,1 1-129 16,0-2 0-16,0 1 129 0,0 1-129 15,-1-2 0-15,-3 2-129 16,1 1 0-16,-1 0 129 16,-2 3-129-16,-2 0 0 15,1 0 129-15,-5 0-129 16,4 7 129-16,-2-3-129 15,0 1 129-15,-2-4 129 16,1 2-129-16,0-3 0 0,3 0 0 16,-2 0-129-1,3-4 129-15,-1-5 0 16,-1 2-129-16,2 1 129 15,-2 0 0-15,0-1 0 0,2 0-129 16,-1 1 129-16,0 2 0 16,0 2 0-16,2 0-129 15,2 2 129-15,1 0-129 16,-1 0 129-16,2 0-129 15,1 0 0-15,0 2 0 16,-2 0 0-16,0 0 0 16,-3 0 0-16,-3 2 0 15,-3-2 0-15,-2 0 0 16,-4 0 0-16,-2-2 0 15,-5 0 0-15,-2 0 0 16,0-4 0-16,-3 3 0 16,-1-2 0-16,-1-1 0 0,-9 4 0 15,17-2 0-15,-17 2 0 16,16 0 0-16,-6 0 0 15,-10 0 0-15,18-2 0 16,-8 0 0-16,2-2 0 16,-2 1 0-16,3-1 0 15,-1-2 0-15,1 2 0 16,2 0-129-16,1 2 129 15,0 1 0-15,1 1 0 16,-2 0 0-16,2 0 0 16,0 0 129-16,-1 0-129 15,-2 1 0-15,1 1 0 16,-4-1 0-16,-2 0 0 0,-9-1 0 15,14 3 0-15,-14-3 0 16,0 0 0-16,10 8 0 16,-10-8-129-1,0 0 129-15,8 8 0 0,-8-8 0 16,0 0 0-16,12 8 0 15,-12-8 0-15,0 0 0 16,12 8 0-16,-12-8 0 16,0 0 0-16,11 4 0 15,-11-4-129-15,0 0 129 16,13 7-129-16,-13-7-258 15,0 0-1161-15,0 11-3483 16,0-11-387-16,0 0-129 0,0 0-516 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7.9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54 3096 0,'0'0'3612'0,"0"0"-1161"16,0 0-516-16,0 0-516 16,0 0 0-16,0 0-516 15,5-11 129-15,-5 11-258 16,11-6 0-16,0 4-129 15,-3-4 129-15,10 6-129 0,-3-3-258 16,6 3 0-16,-1-3 0 16,7 1 0-1,-1 0-129-15,2 2 0 16,1-3 129-16,1 3-129 0,-1-3 0 15,2 3 0-15,-3-3 0 16,0 3 0-16,1 0-129 16,2 0 0-16,-3-1 0 15,2 1 0-15,-4 0 0 16,2 0-129-16,0 0 129 15,1 0 0-15,-2 0-129 16,1 0 129-16,-2 0 0 16,3 0 129-16,2 0-258 15,2 0 129-15,-2 0 0 16,2 0-129-16,-2-3 129 15,1 0-129-15,0 1 129 16,-2 2-129-16,-3 0 129 0,-2 0-129 16,1 1 129-16,-1 3-129 15,-1 0 0-15,-4 1 129 16,1-1-129-16,-1-2 0 15,-2 4 0-15,0 1 129 16,-1-1-129-16,-2-1 0 16,-1-1 129-16,1 1-129 15,0-1 129-15,-2 0-129 16,1-2 129-16,0 2-129 15,-1-4 129-15,2 3-129 16,0 0 0-16,2-2 0 16,-1 0 0-16,2-1 129 15,0 0-129-15,0 0 0 0,4-2 0 16,-1-3 0-16,0 1 0 15,-2 0 129-15,2 1-129 16,-3 0 0-16,-1 1 0 16,-1-1 0-16,-2 2 0 15,-1 0 0-15,-2 0 129 16,0 1-129-16,-1-2 0 15,-2 2 0-15,3 0 0 16,-2 0 0-16,0-2 0 16,0 0 0-16,0 2 0 15,0-2 0-15,-9 2 0 16,20 0 0-16,-20 0 129 0,17 0-129 15,-9 0 0-15,-8 0 0 16,17 0 0-16,-8 0 0 16,0 0 0-1,-9 0 0-15,15 0 0 0,-15 0 0 16,15 0 0-16,-15 0 0 15,17 0 0-15,-8 0 0 16,0 0 0-16,0 0-129 16,1 0 129-16,3 0 0 15,-1 0 0-15,0 0 0 16,3 0 0-16,-1 0 0 15,1-2 0-15,1 2 0 16,-2 0 0-16,1-2 0 0,-2 2 0 16,-2-1 0-1,-2 1-129-15,1 0 129 16,-10 0-129-16,14 1 129 15,-14-1-258-15,0 0 129 0,12 4-258 16,-12-4-129-16,0 0-1161 16,0 0-3225-16,0 0-387 15,0 0-258-15,0 0-129 16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9.8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57 903 0,'0'0'1290'0,"0"0"129"16,0 0 516-16,0 0 129 15,9-3 129-15,-9 3-258 16,0 0-129-16,8-12-258 16,-8 12-516-16,11-4 0 15,-2 4-258-15,-9 0 0 16,17 0-129-16,-17 0-129 15,22 1 0-15,-11-1-129 16,7 4 129-16,-1-2-129 16,6 2 129-16,0-4-258 15,4 4 0-15,-1-4 0 0,4 4-129 16,1-4 0-16,-1 0-129 15,-2 0 129-15,1 0 129 16,-2 0-129-16,0 0 0 16,-2 0 0-16,0-2 0 15,-1 0 0-15,-2 2 0 16,-1-3 129-16,1 1-129 15,-2 0-129-15,1-2 0 16,-2 1 0-16,1 2 0 16,1-2 129-16,-2 2-129 15,2-1 0-15,0 0 0 16,-2 1 129-16,2-1-129 15,-3 2 0-15,2-2 0 0,-3 1 0 16,1-1 0-16,-1 1 0 16,0 1 0-1,3 0 0-15,-4-2 0 16,3 1 0-16,-2 1 0 0,0 0 0 15,1 0 0-15,-3 0 0 16,-1 0 0-16,1 0 129 16,-1 0-258-1,-1 0 258-15,0 0-129 0,-1 0 0 16,2 0 0-16,-2-1 0 15,1 1 0-15,2 0 0 16,-1 0 129-16,-1 1-258 16,4 3 129-16,-4-1 0 15,3 2 0-15,-2-2 0 16,0 0 0-16,-1-1 129 15,1-2-129-15,-1 0 0 16,-1 0 0-16,0-3 0 0,1-1 129 16,0 0-129-16,-2 0 0 15,0 2 0-15,-1 0 0 16,0 0 0-16,0 2 0 15,-1 0 0-15,1 0 0 16,0 0 0-16,-1 0 129 16,-9 0-129-16,13 4 0 15,-13-4 0-15,15 0 0 16,-15 0 0-16,17 0 0 15,-17 0 0-15,17 0 129 16,-6 0-129-16,0 0 0 16,1 0 0-16,-1 0 0 15,-1 1 0-15,0 0 129 0,0 0-129 16,-10-1 0-16,18 0 0 15,-18 0 0-15,13 0 0 16,-13 0 0-16,13-2 0 16,-13 2 0-16,11-4 0 15,-11 4 0-15,10-3 0 16,-10 3 0-16,11-1 0 15,-11 1 0-15,13-1 0 16,-13 1 0-16,16 0 0 16,-7 0 0-16,0 0 0 15,0 0 0-15,2 0 0 16,0 0 129-16,-1 1-129 15,1 0 0-15,-1-1 0 0,-1 0 0 16,1 0 0-16,0 0 0 16,-1 0 0-1,-9 0 0-15,15-5 0 16,-15 5 0-16,11-4 0 0,-11 4 0 15,10-3 0-15,-10 3-129 16,0 0 129-16,0 0-129 16,0 0-129-16,0 0-258 15,0 0-1419-15,0 0-3096 16,0 0-129-16,-9-3-258 15,9 3-387-15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8.2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-6 36 1161 0,'0'0'1806'0,"0"0"-129"16,0 0 129-16,0 0 0 15,0 10-516-15,0-10 129 16,0 0-129-16,0 16-129 15,0-16 0-15,0 0-129 16,0 0-129-16,3 12-258 16,-3-12-129-16,9 6-129 15,-9-6 258-15,15 4-387 16,-6-4 129-16,3 1-129 15,0-1 129-15,3 2-129 16,-1-2 129-16,4 0-129 0,-2 0 129 16,5 0-258-16,-2 0 129 15,4 0 129-15,-1 0-258 16,4 0 129-16,-1-2-129 15,5 1 0-15,-1 0 0 16,0-2 129-16,3 0-258 16,1 0 258-16,-2-1-258 15,2-1 258-15,0 1-258 16,1-1 129-16,-5-1 0 15,5 3-129-15,-4-1 129 16,0 2-129-16,-2 1 129 16,0 1-129-16,0 0 129 0,-2 0-129 15,-2 0 129-15,-1 0-129 16,0 3 258-16,0-1-258 15,2 0 129-15,-2 1-129 16,1-2 129-16,1 2 0 16,1-1 0-16,1 1 0 15,0-1 0-15,0-1-129 16,-3 0 129-16,3 1 0 15,-3-2-129-15,3 0 129 16,-3 0-129-16,0-3 129 16,-2 0-129-16,1 0 0 15,1 1 0-15,0-1 0 16,-1 2 0-16,1-2 0 0,-1 2 0 15,0 1 0-15,1 0 0 16,-1 0 129 0,-1 0-129-16,-2 0 0 15,2 1 0-15,0-1 0 0,0 0 0 16,0 0 0-16,1 0 129 15,1 0-129-15,0 0 0 16,3-2 0-16,-2 0 129 16,0-1-129-16,2 1 0 15,-4 0 0-15,-1 1 0 16,-2 1 129-16,1-3-129 15,-3 2 0-15,0 1 0 16,-3 0 0-16,0 0 0 16,1 0 0-16,-2 0 0 15,2 1 0-15,-1 3 0 16,1-2 0-16,-1-1 0 15,0-1 0-15,1 1 0 0,-3-1 0 16,3 0 0-16,-4-1 0 16,-1-2 0-16,1-1 0 15,1 1 0-15,-4 0 129 16,2 1-129-16,0-1 0 15,0 0 0-15,-1 2 0 16,1 1 0-16,-2-3 0 16,1 2 0-16,0-2 0 15,1 1 0-15,0 0 0 16,-1 0 0-16,0 1 0 15,-1-1 129-15,1 2-258 16,1-1 258-16,0 1-129 16,-1 0-129-16,1 0 129 0,0 0 129 15,1 0-258-15,-1 1 129 16,1-1 0-16,-2 2 129 15,1-1-258-15,-2-1 258 16,1 0-129-16,-10 0 0 16,17 2 0-16,-17-2 0 15,16 2 0-15,-16-2 0 16,17 2 0-16,-17-2 0 15,14 4 0-15,-14-4 0 16,15 3 0-16,-15-3 0 16,13 1 0-16,-13-1 0 15,14 0 0-15,-14 0 0 16,11 0 0-16,-11 0 0 0,12 0 0 15,-12 0 129-15,15-1-129 16,-15 1-129 0,14-2 258-16,-14 2-258 15,17 0 129-15,-7 0 0 0,0 0 0 16,1 0 0-16,0 2 0 15,2-2 0-15,2 2 0 16,-2 0-129-16,3 1 129 16,-1-1 0-16,2 0 0 15,-1 1 0-15,-2 2 0 16,1 0 0-16,2-1 0 15,-2-2 0-15,-1 2 0 16,0-1 0-16,-1 1-129 16,-5-1 129-16,-8-3-129 15,14 1-258-15,-14-1-258 16,0 0-1032-16,-6 0-2064 15,6 0-1548-15,-19 0-258 0,8 0-387 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9:25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-3722 3934 1032 0,'0'0'1161'15,"0"0"-258"-15,0 0-129 0,0 0-387 16,0 0 129-16,0 0 0 16,0 0 129-16,0 0 129 15,0 0 129 1,0 0 0-16,2 7-129 0,-2-7 258 15,0 0-258-15,0 0 129 16,15 12 0-16,-15-12-258 16,14 8 129-16,-5-6 0 15,4 3-129-15,1-3 129 16,3 3-129-16,-3-5-129 15,6 4-129 1,0-4 258-16,2 1-387 0,-2-1 129 16,3 0-129-16,-1-1 0 0,0 0 0 15,2-3 0-15,-1 4-129 16,-2-4 0-16,2 4 129 15,-3-3-129 1,1 3 0-16,-2 0 0 0,0 0-129 16,0 0 258-16,-1 3-129 15,2-2 129-15,0 3-129 16,-2-2 0-16,2 1 129 15,-2-2-129-15,1 1 129 16,-1-1-258-16,1 0 129 16,-3 1 0-16,1 1 0 15,0-2-129-15,0 3 129 16,0-2 0-16,2 1 0 15,-2-2 0-15,1 1 0 16,0-2 0-16,-1 0 0 16,-1 0 0-16,2 0 258 15,-1 0-387-15,2 0 129 0,-1-2 0 16,0 0-129-16,-1 0 129 15,3-1-129-15,-1-1 129 16,1-1-129-16,-2-1 129 16,2 2 0-16,0 0-129 15,-2-1 0-15,2 0 129 16,-1-1-129-16,-1 0 0 15,2 2 129-15,1 0-129 16,-1 0 0-16,2-2 0 16,0 3 129-16,-1 0-129 15,2 3 0-15,-2-2 129 16,1 0-129-16,-4 1 0 0,1 1 129 15,-1 0-129-15,2 0 129 16,-2 0-129-16,0 0 0 16,1 0 0-16,-2 0 129 15,2 1-129 1,0-1 0-16,0 0 0 0,-1 0 129 15,1 0-129-15,0 0 0 16,1 0 0-16,0 0 0 16,0 2 0-16,-1-2 0 15,0 0 0-15,0 0 129 16,-2 0-129-16,0 0 0 15,-1 0 0-15,0 0 0 16,-3 0 0-16,1 0 129 0,-2-2-129 16,2 2 0-16,-3 0 0 15,3-1 0 1,-3 1 0-16,0 0 0 15,-2 0 129-15,0 0-129 0,1 0 0 16,-10 0 0-16,14 0 0 16,-14 0 0-16,16 3 0 15,-7-1 0-15,0-2 0 16,2 2 0-16,0 1 0 15,1-2 0-15,-1 3 0 16,-1-4-129-16,1 3-129 16,-11-3-1806-16,12 0-2838 15,-12 0-516-15,0 0-258 0,0 0-387 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5:58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-4712-4319 1032 0,'0'0'1677'0,"0"0"-129"16,0 0-129-16,0 0-129 16,0 0 0-16,0 0 0 15,0 0 129-15,0 0-258 16,0 0 129-16,2-10-129 15,-2 10 0-15,0 0-129 16,0 0-258-16,0 0-129 16,0 0 0-16,0 0-129 0,14-6-129 15,-14 6 0-15,10 0 0 16,-10 0 0-16,18 0 0 15,-7 0 0 1,3 6 0-16,3-3 0 0,6 4 0 16,2-3-129-16,5 1 0 15,1-2 0-15,3-1 0 16,2-2-129-16,4 1 129 15,-2-1-129-15,4-1 129 16,-6-5-129-16,1 2 0 16,-2 0-129-16,-1-1 129 15,-2 1-129-15,1 0 0 0,-6 1 0 16,0 0 0-16,-2-1 129 15,-1-1-129 1,-2 3 0-16,-2-4 0 16,-3 0 0-16,0 2 129 15,-3-1-129-15,0 1 0 0,-3 0 0 16,0 3 0-16,-3-1 0 15,-8 2 0-15,15-1 0 16,-15 1 129-16,11 0-129 16,-11 0 0-16,0 0 129 15,9-1-129-15,-9 1 129 16,0 0-129-16,0 0 129 15,0 0-129-15,0 0 129 16,0 0 0-16,0 0-129 16,0 0 129-16,0 0-129 15,-3-10 129-15,3 10-129 16,0 0 0-16,0 0 129 0,0 0-129 15,0 0 0-15,0 0 129 16,0 0-129-16,0 0 0 16,0 0 0-16,-9-15 129 15,9 3-129-15,0 0 0 16,0-7 0-16,0-2 0 15,0-2 0-15,0-2 0 16,2-2 0-16,-1-3 129 16,-1-3-258-16,0 2 129 15,0-3-129-15,0 0 129 16,0-1 0-16,0 0-129 15,0 1 129-15,0 6-129 16,2 2 129-16,3 3 0 0,-1 4 0 16,2 4 0-16,-1 4-129 15,-5 11 258-15,10-14-129 16,-10 14 0-16,8-10-129 15,-8 10 129-15,0 0 0 16,9-8 0-16,-9 8 0 16,0 0 0-16,0 0 0 15,0 0 0-15,0 0 0 16,0 0 0-16,9-2 0 15,-9 2 0-15,0 0 129 16,0 0-129-16,10 0 0 16,-10 0 0-16,0 0 0 15,12-1 0-15,-12 1 0 0,11-3 129 16,-11 3-129-16,15-1 0 15,-7 1 0 1,2 0-129-16,2 0 129 16,1 2 0-16,2 2 0 0,1-2 0 15,5 3 0-15,-1-3 0 16,4 0 0-16,0 2 129 15,1-3-129-15,2 1 0 16,0-2 0-16,1 0 0 16,1 0 129-16,-1 0-129 15,-1-2 0-15,2 1 0 16,1-4 0-16,-1 3 0 15,0-2 0-15,0 4 129 16,0-3-129-16,-2 3 0 16,2 0 0-16,-2 0 0 15,-1 3 0-15,-2 1-129 16,-2 0 129-16,-1 0 0 0,-2 2 0 15,0-3 0-15,-1 1 0 16,-1-1 0-16,-1-2 0 16,-1-1 0-16,-1 0 0 15,-1 0 129-15,1 0-129 16,-3 0 0-16,0 0-129 15,-3 0 129-15,-8 0 0 16,16 0 0-16,-16 0 0 16,12 0 0-16,-12 0 0 15,0 0 0-15,13 0 0 16,-13 0 0-16,0 0 0 15,0 0 0-15,9 0 0 16,-9 0 0-16,0 0 0 0,0 0 0 16,11-3 0-16,-11 3 0 15,0 0 0-15,0 0 0 16,0 0 0-16,0 0 129 15,9-1-129-15,-9 1 0 16,0 0 0-16,0 0 0 16,0 0 0-16,0 6 0 15,0-6 0-15,0 15 0 16,0-6 0-16,0 4 0 15,0 2 0-15,0 1 0 16,0 3 0-16,-2 2 0 16,1 3 0-16,-1 1 129 0,-2 2 0 15,0 0 0-15,1 0-129 16,-1-2 129-16,-1-1 0 15,2-2-129 1,-1-4 129-16,2 1-258 0,0-3 129 16,0 0 0-16,2-2 0 15,-1 0 0-15,0-1 0 16,1 1 129-16,0-1-129 15,0-2 0-15,0-3 0 16,0 2 0-16,-2-2 0 16,2-8 129-16,0 15-129 15,0-15 0-15,0 11 0 16,0-11 0-16,0 12 0 0,0-12 0 15,0 0 0 1,3 10 0-16,-3-10 129 16,0 0-129-16,0 0 0 15,0 0 0-15,0 0 0 0,0 0 129 16,0 0-129-16,0 0 0 15,0 0 0-15,0 0 129 16,0 0-129-16,0 0 0 16,0 0 0-16,0 0 0 15,0 0 0-15,0 0 0 16,0 0 0-16,3 9 0 15,-3-9 0-15,0 0 0 16,0 0 0-16,0 0 0 16,13 12 0-16,-13-12 0 15,14 12 0-15,-4-7 0 16,2 2 0-16,4-2 129 15,2 1-129-15,0 0 0 0,2-1 0 16,2-2 0-16,0 0 0 16,1-1 0-16,1-1 0 15,-2 0 0-15,1-1 0 16,-1 0 0-16,3 0 0 15,0-2 0-15,1-3 0 16,-2 4 0-16,2-1 0 16,2 2 0-16,0-2 0 15,1 2 0-15,-2 0 129 16,0 0-258-16,-1 4 129 15,1 0 0-15,-2-1 0 16,-5-1 0-16,1 1 0 16,0 1 0-16,-3-1 0 0,0 1 0 15,0-2 0-15,-2 2 0 16,3-1 0-16,-1 1 0 15,4-1 0 1,-3 0 0-16,3-1 0 0,-1-2 0 16,0 2 0-16,1-2 0 15,-2 2 0-15,0-2 0 16,-2 0 0-16,-2 0 0 15,-1 0 0-15,-2 2 0 16,-2-2 0-16,-2 0 0 16,-9 0 0-16,14 0 0 15,-14 0 0-15,0 0 0 16,0 0 0-16,0 0 0 0,0 0 0 15,0 0 0 1,6-9 0-16,-6 9 129 16,0-22-129-16,0 4 0 15,0-3 0-15,0-4 0 0,0 0 0 16,1-4 0-16,3-1 0 15,-2-3 0-15,1 1-129 16,3 0 129-16,-3-1-129 16,1 0 0-16,1-2 129 15,-3 2-129-15,2 0 0 16,-3 7 0-16,2-1 129 15,-2 5-129-15,-1 4 129 16,0 4 0-16,0 2 0 16,0 12 0-16,0-12 0 15,0 12 0-15,0 0 0 16,0-9 0-16,0 9 0 15,0 0 0-15,0 0-129 0,0-13 129 16,0 13 0-16,2-8 0 16,-2 8 0-16,0 0 0 15,6-10 0-15,-6 10 0 16,0 0 0-16,0 0 0 15,0 0 0-15,10-3 0 16,-10 3 0-16,0 0 0 16,10-1 0-16,-10 1-129 15,11 0 129-15,-1 0 0 16,1 0 0-16,1 0-129 15,4 0 258-15,1 0-129 16,2 1-129-16,-1 2 129 0,4 0 0 16,-2 0 0-16,1-1 0 15,1 0 0-15,2-2 0 16,-1 0 0-16,0 0 0 15,3 0 0-15,-1-5 0 16,3 2 0-16,-1 0 0 16,1 0 0-16,0 0 0 15,1 1 0-15,1-2 0 16,-3 1 0-16,0 1 0 15,-2-1 0-15,-1 0 0 16,-1 2 0-16,-1-2-129 16,-2 3 129-16,-3 0 0 15,-3 0 0-15,0 0 0 0,-5 0 0 16,1 0 0-16,-10 0 0 15,9 0 0 1,-9 0 0-16,0 0 0 16,0 0 0-16,9 0 0 0,-9 0 0 15,0 0 0-15,0 0 0 16,0 0 0-16,0 0 0 15,0 0 0-15,0 0 0 16,0 0 0-16,0 0 0 16,0 0 0-16,0 0 0 15,0 0 0-15,0 0 0 16,0 0 0-16,0 0 0 15,9 4 0-15,-9-4 0 16,0 0 0-16,4 9 0 16,-4-9 0-16,0 0 0 15,5 12 0-15,-5-12 0 16,1 15 0-16,-1-6 0 0,0 2 0 15,0 1 129-15,-3 2-258 16,1 3 258-16,-1 3-129 16,1 2 0-16,0 3 129 15,-1 2 0-15,-1 2 0 16,2 0 0-16,0 3 0 15,-1-1-129-15,1-1 129 16,-1-4-129-16,1-2 0 16,-1-1 0-16,2-3 0 15,-1-4 0-15,1-3 0 16,-2 1 0-16,3-4 129 15,0-1-129-15,0-9-129 16,0 12 129-16,0-12 0 0,0 0 0 16,0 11 129-16,0-11-129 15,0 0 0-15,0 0-129 16,0 0 258-16,0 13-129 15,0-13 0-15,0 0 0 16,0 14 0-16,0-14 0 16,0 9 0-16,0-9 0 15,-1 13 0-15,1-13 0 16,0 0 0-16,0 11 0 15,0-11 0-15,0 0 0 16,0 0 0-16,0 0 0 16,0 10 0-16,0-10 0 15,0 0 0-15,0 0 0 0,0 0 0 16,0 8 0-16,0-8 0 15,0 0 129 1,0 0-129-16,0 0 0 16,5 10 0-16,-5-10 0 0,12 6 0 15,-12-6 0-15,17 8 0 16,-4-2 0-16,1 0 0 15,1 0 0-15,3-3 0 16,4 2 129-16,-2-5-129 16,5 0 0-16,1 0 0 15,4 0 0-15,0-2 129 16,2-2-129-16,-1 2-129 0,0 1 258 15,-2 0-129 1,-1-3 0-16,-1 4 0 16,-6 0 0-16,-2 0 0 15,-2-2 129-15,-5 2-129 16,-1-3 0-16,-1 0 0 0,0 2 0 15,-10 1 0-15,15-3 0 16,-15 3 0-16,13-3 0 16,-13 3 0-16,11 0 0 15,-11 0 0-15,10 0 0 16,-10 0 0-16,9 2 0 15,-9-2 0-15,0 0 0 16,0 0 0-16,10 4 0 16,-10-4 0-16,0 0 0 15,0 0 0-15,0 0 0 16,0 0 129-16,0 0-258 15,0 0 129-15,0 0 0 0,0 0 0 16,9-1 0-16,-9 1-129 16,9-3 129-16,-9 3 0 15,0 0-129-15,12-3 129 16,-12 3 0-16,0 0 0 15,0 0 0-15,0 0 0 16,8-10 0-16,-7 2 0 16,0-2 0-16,0-6 0 15,1-2 0-15,0-4-129 16,-1-2 129-16,3-1 0 15,-2-3 0-15,1 0 0 16,-1 1 0-16,1-1-129 16,0 1 129-16,3-2-129 0,-3-1 0 15,2-3 0-15,0-1 0 16,1-1 0-16,0 1 0 15,1 0 129 1,1 2-258-16,-1 6 258 0,-2 4 0 16,1 3 0-16,-2 6 0 15,-4 13 0-15,7-15 0 16,-7 15 0-16,0 0-129 15,0 0 258-15,0-11-129 16,0 11 0-16,0-8 0 16,0 8 0-16,0-13 0 15,0 13 0-15,0-12 0 16,0 12 0-16,0 0 0 0,0-9 0 15,0 9 0 1,0 0 0-16,0 0 129 16,0 0-129-16,0 0 0 15,0 0 129-15,0 0-129 0,0 0 0 16,0 0 129-16,0 0-129 15,0 0 0-15,0 0 0 16,0-9 0-16,0 9 0 16,0 0 0-16,0 0 0 15,0 0 0-15,7-2 0 16,-7 2-129-16,13 2 129 15,-2 1 0-15,4 0 0 16,1 1 0-16,2 1 0 16,4-1 0-16,1 3-129 15,4-3 129-15,2 1 0 16,0 0 0-16,0-1 0 15,2-2 0-15,1 2 0 0,-1-3 0 16,0 0 0-16,-2 1 0 16,0-2 0-16,-1 1 0 15,-1 1 0-15,-1-1 0 16,-3 2 0-16,1-1-129 15,-4 0 129-15,-2-1 0 16,-1-1 0-16,-4 0 0 16,-1 0-129-16,-2 0 129 15,-10 0 0-15,16-5 129 16,-16 5-129-16,11-7-129 15,-11 7 129-15,0 0 129 16,11-6-129-16,-11 6 0 16,0 0 0-16,0 0-129 0,11-3 129 15,-11 3 0-15,0 0 0 16,11 0 0-16,-11 0 0 15,0 0 0 1,12-5 0-16,-12 5 0 0,0 0 0 16,9 0-129-16,-9 0 129 15,0 0 0-15,0 0 0 16,0 0 0-16,0 0 0 15,0 0 0-15,0 0 0 16,2 7 0-16,-2-7 129 16,1 10-129-16,-1-10 0 15,0 15 0-15,0-4-129 0,0 2 129 16,0 2 0-16,0 3 0 15,0 2 0 1,-2 3 0-16,-1 1 0 16,1 4 129-16,1 0 0 15,-2 2 0-15,2-1-129 0,1 2 129 16,-1-5 0-16,-1-2 0 15,2-4 0-15,0-1-129 16,-1-7 129-16,1 1 0 16,-1-4 0-16,1-9 0 15,0 15 0-15,0-15 0 16,0 14 0-16,0-14 0 15,-2 13-129-15,2-13 129 16,0 15 0-16,0-15 0 16,0 12-129-16,0-12 129 15,0 0 0-15,0 10-129 16,0-10 0-16,0 0 0 0,0 0 129 15,0 0-129-15,0 0 0 16,0 8 0-16,0-8 0 16,0 0 0-16,0 0 0 15,0 0 0-15,0 0 129 16,0 0-129-16,0 0 0 15,0 0 0-15,0 0 0 16,0 0 0-16,0 0 0 16,-9 4 0-16,9-4-129 15,0 0 129-15,-3 10 0 16,3-10 0-16,-4 8 0 15,4-8 0-15,-5 13 0 16,5-13 0-16,-4 9 0 0,4-9-129 16,-4 11 129-16,4-11 0 15,-3 11 0-15,3-11 0 16,0 0 0-16,-3 11 0 15,3-11 0-15,0 0 0 16,0 0 0-16,0 0-129 16,0 0 129-16,0 0 0 15,0 0 0-15,0 0 0 16,0 0 0-16,0 0 0 15,0 0 0-15,0 0 0 16,0 0 0-16,0 0 0 16,0 0 129-16,0 0-258 15,0 0 129-15,0 9 0 0,0-9 0 16,0 0 0-16,8 3 0 15,-8-3-129 1,11 0 129-16,-11 0 0 16,16 4 0-16,-8-2-129 0,4 0 129 15,1-2 0-15,0 0 0 16,3 1 0-16,-1-1 0 15,1-1 0-15,0-4 0 16,3 2 0-16,-1 2 0 16,0-1 0-16,2-1 0 15,-3 0-129-15,2 3 129 16,0 0 0-16,0 0 0 15,-1 0 0-15,2 3 0 16,-3 0 0-16,-3 0 0 16,4-1 0-16,-5-1 0 15,0 2 0-15,-3 0 0 16,-10-3 0-16,15 2 0 0,-15-2 0 15,9 1 0-15,-9-1 0 16,0 0 0-16,9 2 0 16,-9-2 0-16,11 0 0 15,-11 0 0-15,13 0-129 16,-13 0 129-16,16 0 0 15,-16 0 0-15,17-3-129 16,-17 3 129-16,15-5 0 16,-15 5 0-16,12-3 0 15,-12 3 0-15,11-1 0 16,-11 1 0-16,9 0 0 15,-9 0 0-15,0 0 0 16,9 0 0-16,-9 0 0 0,0 0-129 16,0 0 258-16,0 0-129 15,0 0-129-15,0 0 129 16,9 0 0-16,-9 0 0 15,0 0 0-15,0 0 0 16,0 0 0-16,0 0 0 16,0 0 0-16,0 0 0 15,0 0 0-15,0 0 0 16,11 0 0-16,-11 0 0 15,0 0 0-15,0 0 0 16,0 0-129-16,11 0 129 16,-11 0 0-16,0 0-129 0,0 0 258 15,11 5-258-15,-11-5 129 16,0 0 129-16,12 0-129 15,-12 0 0 1,9 0 0-16,-9 0 0 16,0 0 0-16,11-1 0 0,-11 1 0 15,0 0 0-15,11 0 0 16,-11 0-129-16,0 0 129 15,9 0-129-15,-9 0 0 16,0 0-258-16,0 0-129 16,0 0-774-16,0 0-3999 15,0 0-129-15,-4-7-258 16,-1-3-387-16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6:07.2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9999 652 258 0,'0'0'1548'16,"0"0"129"-16,0 0 0 16,0 0 129-16,0 0-258 0,0-10 129 15,0 10-129-15,0 0-258 16,0 0-129-16,0 0 0 15,-4-10-387-15,1-2 129 16,3 4-258-16,0-9-129 16,1-2 0-16,-1-4-129 15,5-1-129-15,-3-3 129 16,2 0-129-16,1-1 0 15,-1 1 0-15,1 0-129 16,-2-1 129-16,0 0-258 16,-1 0 129-16,0 0-258 15,-1 0 258-15,-1 0-258 0,2 6 129 16,0-2 129-16,0 4-258 15,1 3 258-15,-1 2-129 16,0 3 0 0,3 1 0-16,-2 1 129 15,1-1-129-15,-2 0 0 0,2 2 129 16,-2-2 0-16,3 1-129 15,-1-1 129-15,-3 1 0 16,-1 10 129-16,5-13-258 16,-5 13 129-16,0 0-129 15,0 0 129-15,0 0-129 16,0 0 129-16,0 0-129 15,0 0 0-15,9 0 129 0,-9 0-129 16,0 0 0 0,0 0 0-16,7 7 0 15,-7-7 0-15,0 0 0 16,11 4 129-16,-11-4-129 0,12 0 129 15,-4 0-129-15,3-1 129 16,3 0-129-16,2-1 129 16,3 0-129-16,2-1 129 15,3 3-129-15,3 0 129 16,1 0-129-16,1 4 129 15,2-2-129-15,3 1 0 16,0 0 129-16,1 1-129 16,0-2 0-16,1-2 0 15,2 0 0-15,3-1 0 16,-2-2 0-16,0 1 0 15,0-3 0-15,-2-2 0 16,-2 5 0-16,-2-1 0 0,-4 0 0 16,-2 2 0-16,-5-2 0 15,-6 1 0-15,-2 2 0 16,-3 0 0-16,-1 0 0 15,-10 0 0-15,10 0 0 16,-10 0 0-16,0 0 0 16,0 0 0-16,0 0 0 15,0 0 0-15,0 0 0 16,0 0 0-16,0 0 129 15,0 0-258-15,0 0 258 16,0 0-129-16,0 0 0 16,0 0 0-16,2 8 0 15,-2-8 0-15,0 0 0 0,0 0 0 16,0 11-129-16,0-11 129 15,0 12 0-15,0-12 0 16,0 17 0 0,0-5 0-16,0 4 0 0,0 2 0 15,0 6 0-15,0 0 0 16,0 3 0-16,0 3 129 15,0 2 0-15,-1 2 0 16,1-1 0-16,-1 2 0 16,-2-2 0-16,3-2 0 15,-2-2-129-15,1-4 258 16,-2-2-258-16,3-4 0 15,-1-4 0-15,1-1 0 0,0-2 129 16,0 1-129 0,2-3 0-16,0 2 0 15,-1-1 0-15,1 0 0 16,-2 3 0-16,0-5 0 0,1 1 0 15,-1 1 0-15,0-11 0 16,0 13 129-16,0-13-129 16,2 8 0-16,-2-8 129 15,0 0-129-15,0 0 0 16,0 0 0-16,8 3 0 15,-8-3 0-15,0 0 0 16,11 0 129-16,-11 0-129 16,0 0 0-16,14-5 0 15,-14 5 0-15,9-4 0 16,-9 4 0-16,11-3 0 15,-11 3 0-15,16-5 0 16,-16 5 0-16,18-1 0 0,-5 1 0 16,0 0 0-16,2 0 0 15,-1 5 0-15,2 0 0 16,1 0 129-16,0 2-129 15,4-1 0-15,-5 0 0 16,6-1 0-16,-2-3 0 16,5-1 129-16,2-1-129 15,0 0 0-15,4 0 0 16,2-5 0-16,0 1 0 15,2-3 0-15,-1 1 129 16,1-1-129-16,-2 2 0 16,-3-2 0-16,-1 1 0 0,-3 1 0 15,-3-2 0-15,-1 2 0 16,-2 0 0-16,0 1 0 15,-4 0 0-15,1 0 0 16,-3 2 0 0,-1-1 0-16,-1 0 0 0,-1 3 0 15,-11 0 129-15,15-2-129 16,-15 2 0-16,12-1 0 15,-12 1 0-15,10 0 0 16,-10 0 0-16,0 0 0 16,11 0 0-16,-11 0 0 15,0 0 0-15,0 0 0 16,10 0 129-16,-10 0-258 0,0 0 129 15,0 0 0-15,0 0 0 16,0 0 0 0,0 0 0-16,0 0 0 15,0 0 0-15,0 0 0 0,0 0 0 16,0 0 0-16,0 0 0 15,3 12 0-15,-3-12-129 16,0 11 129-16,0-11 0 16,1 9 0-16,-1-9-129 15,3 8 129-15,-3-8-129 16,0 0-516-16,7 19-1161 15,-7-19-3096-15,0 0-258 16,-7 6-258-16,7-6-387 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9:48.2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-1056-710 129 0,'0'0'2580'0,"0"0"-129"16,0 0 0-16,0 0-516 16,0 0-258-16,0 0-129 0,0 12-387 15,0-12-387-15,0 0 0 16,7 11-258-16,3-2 258 15,0-1-387-15,5 2 129 16,-3-2-258-16,6 0 0 16,-1 0 0-16,1 0-129 15,1-2 0-15,-1 0-258 16,1 0-387-16,-4-4-387 15,8 2-2193-15,-4 3-1419 16,-6-7-129-16,4 5-129 16</inkml:trace>
  <inkml:trace contextRef="#ctx0" brushRef="#br0" timeOffset="-1379.0789">-342-1184 774 0,'0'0'1677'16,"0"0"129"-16,0 0-129 15,0 0-129-15,0 0-129 16,0 0-129-16,0 0-129 16,0 0 258-16,0 0-387 15,0 0 0-15,0 0 129 0,0 11 0 16,0-11-258-16,0 20-258 15,0-9 0-15,4 7-516 16,-2 0 387-16,5 5-645 16,1 0 129-16,-1 0-258 15,5 3-129-15,-3-4-903 16,9 5-2322-16,-2-1-903 15,-2-5-387-15,0 0 129 16</inkml:trace>
  <inkml:trace contextRef="#ctx0" brushRef="#br0" timeOffset="-766.0439">-768-972 645 0,'0'0'1032'16,"6"-11"387"-16,-6 11-129 15,5-11 258-15,-5 11 258 16,0 0-258-16,0 0 129 16,6-12-258-16,-6 12 129 0,0 0-258 15,8 12-387-15,-8-12 0 16,8 22-387-16,-3-9 0 15,3 5 0-15,2-2-258 16,2 1 0-16,0-1-258 16,2-4 0-16,3 2-645 15,-4-8-1161-15,3-2-2709 16,2 2 0-16,-7-6-387 15</inkml:trace>
  <inkml:trace contextRef="#ctx0" brushRef="#br0" timeOffset="382.0218">-1197-264 1935 0,'-7'12'3870'0,"7"-12"-129"15,0 0-2064-15,0 0-516 16,0 0 258-16,14 11-129 16,-14-11-258-16,23 8-129 15,-10-5-258-15,5 3 129 16,-2-1-387-16,1 2-129 15,3 0 0-15,-1-1-258 16,0-1 0-16,1 0-387 0,2 4-1290 16,-6-2-2580-16,-3-7-387 15,2 4-258-15</inkml:trace>
  <inkml:trace contextRef="#ctx0" brushRef="#br0" timeOffset="885.0506">-1252 202 258 0,'-10'0'3354'16,"10"0"0"-16,-15 5-387 16,15-5-645-1,0 0-387-15,0 0-387 16,-11 2-129-16,11-2-516 0,0 0-129 15,12 3-258-15,-2-3-129 16,4 0-129-16,-2 0 0 16,6-3-129-16,-1 2-129 15,0-2-258-15,3 2-516 16,-6-5-1806-16,-3 1-2064 15,4 3 0-15,-15 2-516 16</inkml:trace>
  <inkml:trace contextRef="#ctx0" brushRef="#br0" timeOffset="1491.0852">-1305 514 3096 0,'-9'1'4386'16,"9"-1"0"-16,0 0-2451 15,0 0-516-15,0 0-129 16,9 0-258-16,2 0-387 16,6 0 129-16,-2 0-387 15,7 0-258-15,0 0 0 16,2 2 0-16,-2-2 0 0,2 1-258 15,-4 2-258-15,-1-3-1032 16,0-4-2967-16,-3 4-258 16,-3-3-258-1</inkml:trace>
  <inkml:trace contextRef="#ctx0" brushRef="#br0" timeOffset="1938.1108">-1272 892 3354 0,'-9'4'4257'0,"9"-4"-516"16,0 0-2838-16,0 0-129 16,0 0 129-16,0 0 0 15,0 0-129-15,11 7-258 16,-11-7 129-16,22 0-258 15,-10 2-129-15,2-1-258 16,1 2-387-16,-1-3-2193 16,-3 0-1806-16,6 2-387 15,-8-2 258-15</inkml:trace>
  <inkml:trace contextRef="#ctx0" brushRef="#br0" timeOffset="-3675.2103">-24-1199 1 0,'9'-1'3224'0,"-3"-11"-773"16,-6 12-387-16,6-16-387 0,-6 16-258 15,6-17-258-15,-6 17-129 16,5-16-129-16,-5 16-516 16,2-9 387-16,-2 9-258 15,0 0-129-15,0 0 258 16,0 0-258-16,0 0 0 15,0 0 0-15,0 0 258 16,0 0-387-16,9 8 258 16,-8 2-129-16,4 7 0 15,-2 1 129-15,2 8-258 16,0-1 0-16,0 3-129 15,1-2 129-15,1 0-387 16,-1-1 0-16,-3-8-645 0,5 4-1032 16,-8-7-2709-16,0-14-387 15,8 11-258-15</inkml:trace>
  <inkml:trace contextRef="#ctx0" brushRef="#br0" timeOffset="-84794.85">-1173 1769 129 0,'0'0'516'15,"0"0"-258"-15,0 0-129 0,0 0 258 16,0 0-258-16,0 0 0 15,0 0 129-15,0 0 258 16,0 0-258-16,0 0 258 16,-5 4-129-16,5-4 129 15,0 0 0-15,0 0-129 16,0 0-129-16,0 0 129 15,-3 9-129-15,3-9-258 16,0 0 129-16,0 0 129 16,0 0-258-16,-9 10 129 15,9-10 129-15,0 0 0 16,0 0 258-16,0 0 0 15,0 0-129-15,0 0 258 0,-4 10 129 16,4-10-129-16,0 0 129 16,0 0 0-1,0 12 0-15,0-12-129 16,0 0 129-16,-3 10-258 0,3-10 129 15,0 10-129-15,0-10-129 16,0 0 129-16,1 12-258 16,-1-12 0-16,0 0 0 15,0 0 0-15,2 10 0 16,-2-10 129-16,0 0-258 15,0 0 0-15,0 0 129 16,0 0-258-16,0 0 129 0,0 0 0 16,0 10-129-1,0-10 129-15,0 0 0 16,0 0-129-16,0 0 129 15,0 0 0-15,0 0 0 16,0 0 0-16,0 0 0 0,0 0 0 16,0 0 0-16,0 0 0 15,0 0 0-15,0 0 0 16,0 0 0-16,0 0 0 15,0 0-129-15,0 0 129 16,0 0-129-16,0 0 0 16,0 0 0-16,0 0 0 15,0 0 0-15,0 0 0 16,0 0 0-16,0 0 0 15,0 0 0-15,0 0 0 16,0 0 0-16,0 0 0 16,0 0 0-16,0 0 0 0,0 0 0 15,0 0 0-15,0 0 0 16,0 0 0-16,0 0-129 15,0 0 129-15,0 0 0 16,0 0 0-16,0 0 0 16,0 0 0-16,0 0-129 15,0 0 129-15,0 0 0 16,0 0 0-16,0 0 129 15,0 9-129-15,0-9-129 16,0 0 129-16,0 0 0 16,0 0 0-16,0 0-129 15,0 0 129-15,1 11 0 16,-1-11-129-16,0 0 129 0,0 0 0 15,1 10 0-15,-1-10 129 16,0 0-258-16,1 10 129 16,-1-10 0-1,0 0 0-15,0 0 0 0,0 8 0 16,0-8 0-16,0 0 0 15,0 0 0-15,0 0 129 16,0 10-129-16,0-10 0 16,0 0 0-16,0 0 0 15,0 0 0-15,0 0 0 16,0 0 0-16,0 9 0 15,0-9 0-15,0 0 0 16,0 0 0-16,0 0 0 0,0 0 0 16,0 0 0-1,0 0 0-15,0 8 0 16,0-8 0-16,0 0 0 15,0 0 0-15,0 0 0 0,0 0 0 16,1 11 129-16,-1-11-129 16,0 0 0-16,0 0 0 15,0 9 0-15,0-9 0 16,0 0 0-16,0 10 0 15,0-10-129-15,0 0 258 16,3 11-129-16,-3-11 0 16,0 0 0-16,2 9 0 15,-2-9 0-15,0 0 129 16,0 9-129-16,0-9 0 15,0 0 0-15,0 0 0 16,1 8 0-16,-1-8 0 16,0 0 0-16,0 0 129 0,1 11-129 15,-1-11 0-15,0 0 129 16,1 11-129-16,-1-11 129 15,0 0 0-15,0 0 0 16,1 10 129-16,-1-10-129 16,0 0-129-16,0 0 129 15,0 0-129-15,0 0 129 16,0 0 0-16,0 0-129 15,0 0 0-15,0 0 129 16,0 0-129-16,0 0 129 16,0 0-129-16,0 0 129 15,0 0-129-15,0 10 129 16,0-10-129-16,0 0 0 0,0 0 0 15,0 0 0-15,0 10 0 16,0-10 0-16,0 0 0 16,1 8 0-1,-1-8 0-15,0 0 0 0,4 10 0 16,-4-10 0-16,0 0 0 15,0 0 0-15,0 9 0 16,0-9 0-16,0 0 0 16,0 0 0-16,0 0 0 15,1 10 129-15,-1-10-129 16,0 0 0-16,0 0 0 15,0 0 0-15,0 0 0 0,0 0 0 16,0 0 0-16,2 9 0 16,-2-9 0-1,0 0 0-15,0 0 0 16,0 0 0-16,0 0 0 0,0 0 0 15,0 0 129-15,0 0-129 16,0 0 0-16,0 0 0 16,0 0 0-16,0 0 129 15,0 0-129-15,0 0 129 16,0 0-129-16,0 0 0 15,-5 1 0-15,5-1 129 16,0 0-129-16,-12 0 0 16,12 0 0-16,-11 4-129 15,11-4 129-15,-11 5 0 16,11-5 0-16,-15 8 0 15,15-8 0-15,-16 8-129 16,16-8 129-16,-17 8 0 0,17-8 0 16,-17 10 0-16,17-10 0 15,-15 9 0-15,15-9 0 16,-17 9 0-16,17-9 0 15,-14 8-129-15,14-8 129 16,-12 8 0-16,12-8 0 16,0 0 0-16,-13 8 0 15,13-8 0-15,0 0 129 16,0 0-129-16,0 0 0 15,0 0 0-15,-8 7 0 16,8-7 0-16,0 0 0 16,0 0 0-16,0 0 0 15,0 0-129-15,0 0 129 0,-5 10 0 16,5-10 0-16,0 0 0 15,0 10 0-15,0-10 0 16,0 15 0-16,1-5 0 16,0-2 0-16,2 2 0 15,-1-1 0-15,0 4 0 16,0 2 129-16,0-1-258 15,-2 1 258-15,2-1-258 16,0 3 258-16,-1-2-129 16,0 2 0-16,0-3 0 15,-1-1 0-15,0 0 129 16,0-1-129-16,0 1 0 15,0-2 129-15,0 0-129 0,0 0 0 16,0-1 129-16,0 1-129 16,0-2 0-1,0 4 0-15,-1-5 0 16,1-8 0-16,-1 14 0 0,1-14 129 15,-3 15-129-15,3-15 0 16,0 11 0-16,0-11 0 16,0 10 0-16,0-10 0 15,-2 14 129-15,2-14-129 16,0 14 0-16,0-14 0 15,0 12 0-15,0-12 0 16,0 11 0-16,0-11 0 16,0 0 0-16,0 9 129 15,0-9-129-15,0 0 0 16,0 0 129-16,0 0-129 15,0 0 0-15,0 0 129 16,0 0 129-16,0 0-258 0,0 0 0 16,0 0 129-16,-6 0-129 15,6 0 0-15,-10-1 0 16,10 1 0-16,-11-1 0 15,11 1 0-15,-13 0 0 16,13 0 0-16,-14 2 0 16,14-2 0-16,-17 6 0 15,17-6 0-15,-17 7 0 16,8-4 0-16,0 1-129 15,-1-1 129-15,1 0 0 16,0 0 0-16,-1-1 0 16,1 1 0-16,-1 0 0 15,10-3 0-15,-15 8 0 0,15-8 0 16,-14 6 0-16,14-6 0 15,-11 5 0-15,11-5 0 16,-10 3 0-16,10-3-258 16,0 0 258-16,-9 4 0 15,9-4 0-15,0 0 0 16,-3 10 0-16,3-10 0 15,0 10 0-15,0-10 0 16,0 15 0-16,1-7 0 16,1 3 0-16,0-1 0 15,0 2 0-15,-1 2 0 16,0 0 0-16,1 0 0 0,-2 3 0 15,0-2 0-15,0 1 0 16,0 2 0-16,0 0 0 16,-2 1 0-1,1 0 0-15,0-1 0 0,0 2 0 16,0 0 0-16,0-3 0 15,1 1 0-15,-1-2 0 16,0 1 0-16,0-1 258 16,0 0-516-16,-1 0 516 15,1-5-516-15,-2 3 258 16,2-4 0-16,1-10 0 15,-2 17 258-15,2-17-258 16,-2 10 0-16,2-10 0 0,0 0 0 16,0 0 129-1,0 0-129-15,0 0 0 16,0 0 0-16,0 0 0 15,-2 8 0-15,2-8 0 0,0 0 0 16,0 0 0-16,0 0 0 16,0 0 0-16,0 0 0 15,0 0 0-15,-12 5 0 16,12-5-129-16,0 0 129 15,-11 1 0-15,11-1 0 16,-11 3 0-16,11-3 0 16,-13 5 0-16,13-5 0 15,-15 4 129-15,15-4-258 16,-17 5 129-16,9-3 0 15,-2 1 0-15,-1-1 0 16,1 2 0-16,0 0 0 16,0-2 0-16,-1 2 0 0,2-1 0 15,-1-1 0-15,2-1 129 16,8-1-129-16,-16 6 0 15,16-6 0-15,-15 7 0 16,15-7-129-16,-11 9 129 16,11-9 0-16,-8 8 0 15,8-8 0-15,0 0 0 16,-8 10 0-16,8-10 0 15,0 0 0-15,-5 10 0 16,5-10 0-16,0 0 0 16,-5 11 0-16,5-11-258 15,-1 14 516-15,1-14-258 16,-1 17 0-16,1-8 0 0,0 0 0 15,-1 2 0-15,1 0 0 16,-1 0 0-16,0 2 0 16,1-1 0-1,-1 4 0-15,0-3 0 0,0 7 0 16,1-3 0-16,-1 1 0 15,1 2 0-15,0 0 129 16,0 0-129-16,0 0 0 16,0 1-129-16,0-3 129 15,0 0 0-15,2-1 0 16,-2 2 0-16,1-4 0 15,-1-1 0-15,0-2 0 16,0-2 0-16,0-1 129 0,0-9-129 16,0 14-129-16,0-14 258 15,0 0-129-15,0 0 0 16,0 13 129-1,0-13-129-15,0 0 0 0,0 0 0 16,0 0 0-16,0 0 0 16,0 0 0-16,0 0 129 15,0 0-129-15,0 0 0 16,0 0 0-16,0 0 0 15,0 0 0-15,0 0 0 16,0 0 129-16,0 0-258 16,0 0 129-16,0 0 129 15,0 0-129-15,-11 1 0 16,11-1 0-16,0 0 0 15,-14 0 0-15,14 0 0 16,-13 0 0-16,13 0 0 16,-16 0-129-16,6-1 129 0,-1 1 0 15,0-2 0-15,-1 2 0 16,0 0 0-16,1 0 0 15,-1 0 0-15,0 3 0 16,2 1-129-16,0 0 129 16,2 1 129-16,-2 0-129 15,10-5 129-15,-14 9-129 16,14-9 129-16,-12 9-129 15,12-9 129-15,-8 7-258 16,8-7 129-16,0 0 0 16,-11 10 0-16,11-10 0 15,0 0 0-15,0 0 0 0,-11 11 0 16,11-11 0-16,0 0 0 15,-5 8 0-15,5-8 0 16,0 0-129-16,0 0 129 16,0 0 0-16,-6 10 0 15,6-10 0-15,0 0 0 16,-1 10 0-16,1-10 0 15,0 14 0-15,0-5 0 16,0 4 0-16,0 1 0 16,0 5 0-16,0 3 129 15,0 3-129-15,0 1 0 16,0 2 0-16,-1 2 0 15,-2 0 129-15,-1 0-129 0,1-2 0 16,-2-2 0-16,2-3 0 16,-1 1 0-1,0-4 0-15,1-1 0 16,-1-3 0-16,1 0 0 0,1-4-129 15,0-1 129-15,0 0 0 16,0-3 0-16,2 1 0 16,0-9 0-16,0 15 0 15,0-15-129-15,0 16 129 16,0-16-258-16,2 10 0 15,3 0-774-15,-5-10-1548 16,0 0-2322-16,0 0-387 16,-1-7-387-16,0-2 517 0</inkml:trace>
  <inkml:trace contextRef="#ctx0" brushRef="#br0" timeOffset="-90358.1682">-878 1454 1161 0,'0'0'1935'16,"0"0"-387"-16,4-9-387 16,-4 9-129-16,0 0-258 15,0 0 0-15,0 0 0 16,10-4 0-16,-10 4 129 15,0 0 0-15,0 0-129 16,0 0 258-16,0 0-258 16,0 0 129-16,0 0-258 15,0 0 0-15,0 0-258 16,0 0 0-16,-9 2-258 15,9-2 129-15,-13 9-129 16,13-9 129-16,-16 15 129 16,16-15-258-16,-20 15 129 0,11-5-129 15,-4-1 129-15,4 2-129 16,-5-1 0-16,3 0 0 15,-2 0 0-15,2 2-129 16,-4 0 129-16,3 0 129 16,-2 0-129-16,1 1 0 15,0-2 0-15,1 3 0 16,-3-1 129-16,4-2-129 15,-2 3 129-15,1-1-129 16,-2-2 0-16,3 1 258 16,-1-2-258-16,-1 1 0 15,3-4 0-15,-1 4-129 16,1-4 129-16,10-7-129 0,-16 14 0 15,16-14 129-15,-11 8-258 16,11-8 129-16,0 0-129 16,-7 8 0-1,7-8-387-15,0 0-129 0,6 12-774 16,-6-12-2451-16,0 0-903 15,11 12-516-15,-11-12 258 16</inkml:trace>
  <inkml:trace contextRef="#ctx0" brushRef="#br0" timeOffset="2993.1712">-1313 1507 2322 0,'0'0'5031'0,"0"0"-387"16,0 0-645-16,0 0-2709 0,0 0-516 15,0 0 0-15,7 6-129 16,-7-6-387-16,15 6-129 16,-5-2-129-16,2-1 0 15,3-1-129-15,3 2-903 16,-5-3-3354-16,1-1-387 15,4-2-129-15,-7-6 259 16</inkml:trace>
  <inkml:trace contextRef="#ctx0" brushRef="#br0" timeOffset="2418.1383">-1377 1221 903 0,'0'0'4257'0,"0"0"387"16,0 10-516-16,0-10-3354 16,0 0 0-16,11 2-129 15,-11-2 129-15,13 2-387 16,-13-2-129-16,20 2 0 15,-8-2-129-15,2 1-129 16,2 1-129-16,-1-2-129 16,3 0-516-16,-4 0-1935 0,-1-6-1806 15,5 6-129-15,-8-7 0 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15.5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2668 1533 516 0,'-11'-4'645'0,"3"4"0"15,8 0-258-15,0 0-258 16,-13 4-129-16,13-4 0 15,0 0 129-15,-10 8-129 16,10-8 0-16,0 0 0 16,0 0 0-16,0 0 0 15,-9 0 0-15,9 0-129 16,0 0 129-16,0-5-387 15,0 5 258-15,0 0-516 16,0 0 129-16,0 0-128 16</inkml:trace>
  <inkml:trace contextRef="#ctx0" brushRef="#br0" timeOffset="1052.0601">2668 1533 258 0,'-53'10'774'16,"50"-1"-129"-16,3-9 0 16,0 0-387-16,0 0-129 15,0 0 129-15,0 0-258 16,0 0 129-16,0 0-129 15,0 10 129-15,0-10 129 16,0 0 258-16,0 0 129 16,0 0-129-16,0 0 258 15,0 0 258-15,0 0-258 16,0 0 0-16,0 10 0 0,0-10-258 15,0 0-129-15,0 0-129 16,0 14 129-16,0-14-129 16,0 0-129-16,-2 11 129 15,2-11 129-15,0 0-129 16,-4 14 0-16,4-14 129 15,0 0-129-15,-4 9 0 16,4-9 0-16,0 0 129 16,0 0-129-16,0 0 0 15,0 0 0-15,0 0-129 16,0 0 258-16,0 0-129 15,0 0 0-15,0 0 0 0,0 0 0 16,0 0 129-16,0 0-129 16,0 0 0-16,0 0-129 15,0 0 0 1,0 0 0-16,0 0 0 0,0 0 0 15,0 0 0-15,0 0-129 16,0 0 129-16,0 0-129 16,0 0 129-16,0 0-129 15,0 0 258-15,0 0-258 16,0 0 0-16,0 0 0 15,0 0 0-15,0 0 0 16,0 0 0-16,0 0-258 16,0 0 258-16,0 0 0 0,0 0 258 15,0 0-258 1,0 0 0-16,0 0 129 15,0 0-129-15,0 0 0 16,0 0 129-16,0 0-129 0,0 0 0 16,0 9 129-16,0-9-129 15,0 0 0-15,0 0 0 16,0 10 129-16,0-10-129 15,0 0 129-15,9 12-129 16,-9-12 0-16,8 12 129 16,-8-12-129-16,9 14 129 15,-9-14-129-15,12 14 129 16,-5-4-129-16,-7-10 129 15,15 18 0-15,-15-18 0 16,16 17 0-16,-8-11-129 16,3 3 129-16,-2-2 0 15,1 1-129-15,0 0 129 0,-1-2-129 16,1 1 129-16,0 0-129 15,-10-7 0-15,17 12 0 16,-17-12 129-16,14 13-129 16,-14-13 0-16,15 15 0 15,-9-7 129-15,-6-8 0 16,13 18 0-16,-13-18-129 15,11 16 129-15,-11-16 0 16,10 15 129-16,-10-15-258 16,10 14 129-16,-10-14-129 15,7 11 258-15,-7-11-129 16,7 11-129-16,-7-11 129 15,0 0-129-15,8 11 0 0,-8-11-129 16,0 0 0-16,0 0-645 16,0 0-1161-16,9 4-2838 15,-9-4-129 1,0 0-516-16</inkml:trace>
  <inkml:trace contextRef="#ctx0" brushRef="#br0" timeOffset="83727.7889">2934 1525 774 0,'0'0'4257'0,"-3"-10"-1161"15,3 10-774-15,0 0 258 0,0 0-387 16,0 0-516-16,5 0 0 16,-5 0-516-16,10 0-129 15,-10 0-129-15,19 0-129 16,-7 0-258-16,9 0-129 15,-1 0 0-15,4 0-129 16,2 0-129-16,2 0 0 16,0 0 0-16,1 2-129 15,-2-2 258-15,-2 0-258 16,2 0 0-16,-5 0 0 15,-1 0 0-15,-3 0 0 16,-1 0 0-16,-4 0-258 0,2-2 0 16,-15 2-774-16,25-8-3096 15,-25 8-903-15,7-13-516 16,-7 13-258-16</inkml:trace>
  <inkml:trace contextRef="#ctx0" brushRef="#br0" timeOffset="84190.8154">2934 1257 516 0,'0'0'4644'16,"0"0"387"-16,0 0-1677 15,0 0-903-15,18 1-387 16,-8-6-387-16,13 5-387 16,-6-8-129-16,10 7-516 15,-4-8-129-15,6 5-129 16,-3-2-258-16,3 2 0 0,-5-2 0 15,2 2-129-15,-5 0-129 16,-2 1-129-16,0 3-387 16,-11-7-1677-16,-8 7-2451 15,14-4-387-15,-14 4-516 16,0 0 517-16</inkml:trace>
  <inkml:trace contextRef="#ctx0" brushRef="#br0" timeOffset="85207.8736">3010 581 2193 0,'0'0'4515'16,"0"0"0"-16,0-10-2451 15,0 10-258-15,0 0-129 16,10-3-258-16,-10 3-258 16,9-7-258-16,-9 7-258 0,18-11 0 15,-9 4-129-15,5 2-258 16,-2-4 0-16,2 4-129 15,3-2-129 1,-5 3 0-16,2-2 0 0,-1 2-387 16,0 4-774-16,-10-7-1419 15,-3 7-2193-15,14-5-516 16,-14 5 0-16</inkml:trace>
  <inkml:trace contextRef="#ctx0" brushRef="#br0" timeOffset="84687.8437">2951 874 1806 0,'0'0'4515'0,"0"0"387"15,5-5-2709 1,-5 5-129-16,0 0-387 16,7-15-129-16,4 14-387 0,-11 1-258 15,18-7-258-15,-8 1 0 16,4 5-258-16,1-2-129 15,3 0 0-15,1 0-129 16,2 2-129-16,0-3 0 16,0 2 0-16,0-2 0 15,-3 1-258-15,1 2-258 16,-7-9-903-16,8 8-2322 0,-8-2-1161 15,-2 0-516 1,0-5 0-16</inkml:trace>
  <inkml:trace contextRef="#ctx0" brushRef="#br0" timeOffset="85747.9044">2947 228 129 0,'0'0'4515'0,"0"0"0"15,9-8-774-15,3 5-2064 16,-7-8-129-16,11 6 129 16,-7-10-258-16,9 9-258 15,-5-10-387-15,7 4 0 16,-5-6-387-16,2 6 0 15,-2-2-258-15,-3 2-258 16,2 2 0-16,-5-1-387 16,3 10-645-16,-9-9-1032 0,-3 10-2580 15,12-6-516-15,-12 6 0 16</inkml:trace>
  <inkml:trace contextRef="#ctx0" brushRef="#br0" timeOffset="86318.9371">2802-192 3483 0,'6'0'4773'0,"-6"0"-258"15,12-5-3096-15,-9-8 0 16,9 7 0-16,-7-12 0 16,10 6-516-16,-6-10 0 15,8 6-387-15,-3-6 0 16,4 4-129-16,-3-2 0 15,3 3-129-15,-4-4 0 16,1 5-258-16,-2-1 129 16,-1 4-129-16,1 1-129 0,-6-2-387 15,8 8-1032 1,-15 6-2451-16,7-16-1161 15,-7 16-129-15,7-14 0 16</inkml:trace>
  <inkml:trace contextRef="#ctx0" brushRef="#br0" timeOffset="86853.9674">2705-510 3870 0,'12'-22'4515'16,"-7"12"-645"-16,-2-9-2193 0,9 8-129 15,-7-9-129 1,8 8-258-16,-9-10-129 0,6 4-645 15,-4-2 129-15,5 2-258 16,-5-4-129-16,2 2-129 16,-1 5-258-16,-5-8-774 15,9 7-2709-15,-6 5-1161 16,-4-3-258-16,1 4 129 15</inkml:trace>
  <inkml:trace contextRef="#ctx0" brushRef="#br0" timeOffset="87555.0077">2463-785 1677 0,'4'-9'2451'15,"-4"9"-258"-15,0-11 129 16,0 11-129-16,0 0-516 16,0 0 0-16,0-12-258 15,0 12-258-15,0-10-129 16,0 10-129-16,4-16-258 15,2 7-129-15,-4-8-129 16,7 3 0-16,-3-6-129 16,5 2 0-16,-1-2-129 15,3 3 129-15,-3-3-129 16,2 2 129-16,0 0-129 15,0 3-129-15,-3 1 0 16,0 1 0-16,0 1-129 0,0 1-129 16,-1 1-129-16,-4-4-387 15,7 11-2322 1,-11 3-1806-16,10-12-129 15,-10 12-129-15</inkml:trace>
  <inkml:trace contextRef="#ctx0" brushRef="#br0" timeOffset="88180.0434">2216-1272 258 0,'10'-1'3612'0,"-10"1"-516"0,0 0-129 16,0 0-516-16,0 0-387 15,0 0-387-15,0 0-387 16,0 0-258-16,0 0-258 16,0 0-258-16,0 0 0 15,0 5-129-15,0 6-129 16,-1 2 129-16,-2 5 0 15,-3 5 0-15,3-1-258 0,-5 2 129 16,2 2-258-16,-1-1 0 16,2 0-258-1,1 0-387-15,-3-8-1161 16,5 2-2838-16,-1 0-387 15,0-6-258-15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15.81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82F52D7C-F6E0-4A00-AE50-7CDB279130B8}" emma:medium="tactile" emma:mode="ink">
          <msink:context xmlns:msink="http://schemas.microsoft.com/ink/2010/main" type="inkDrawing" rotatedBoundingBox="11154,12688 12460,9724 12556,9766 11250,12730" semanticType="callout" shapeName="Other"/>
        </emma:interpretation>
      </emma:emma>
    </inkml:annotationXML>
    <inkml:trace contextRef="#ctx0" brushRef="#br0">1431 30 1 0,'9'-16'902'0,"-9"16"-257"16,0 0 129-16,0 0 0 16,0 0 129-16,21-15 0 15,-21 15 129-15,0 0 387 16,0 0-129-16,0 0 0 0,0 0 0 15,0 0-129-15,0 0 0 16,0 12-129-16,0-12 0 16,-4 28-129-1,4-28-387-15,-26 40 129 0,12-16-129 16,-8 13 0-16,3-1 0 15,-6 11-129-15,-2 2 0 16,-7 10-129-16,1-1 0 16,-3 11-129-16,-1-1 0 15,-9 5 0-15,-2 4-129 16,0 4 258-16,3 0-258 15,0-1 129-15,4 3 0 16,3-3 0-16,3-5-129 0,6 2 129 16,6-4-129-1,-1 0 258-15,6-2-129 16,-3-1 0-16,6-2 0 15,-5-1 129-15,6-2-129 0,-5-4 0 16,7-7 0-16,-8 0 0 16,3-11-129-16,0 2 129 15,-2-3-129-15,-2 3 129 16,0-1-129-16,-3 3 129 15,0-2 0-15,-5 2 0 16,1-2 0-16,3 1-129 16,1-3 129-16,1-6-129 15,7-2 129-15,-2-4-258 16,2-3 258-16,4 0-258 15,4-2 258-15,2 0-129 16,-4 3 0-16,3-1 0 16,-3 0 0-16,1 0 0 0,-1 1 0 15,-2-1 0-15,2 4 0 16,-2 1 0-16,-3 0 0 15,-2 2 0-15,3-1 0 16,-4 3 0-16,1-2 0 16,1 0 0-16,-2-1 0 15,0-2 0-15,4-6 0 16,2 2 0-16,-3-6 0 15,4-1 0-15,11-21 0 16,-15 30 0-16,15-30 0 16,0 0 129-16,-8 19-129 15,8-19 0-15,0 0-129 16,0 0 258-16,0 0-258 0,0 0 129 15,0 0-258-15,0 0-258 16,0 0-645 0,1-11-2451-16,-1 11-1161 15,0 0-387-15,0 0-129 0</inkml:trace>
  </inkml:traceGroup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1:43.6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-3847-2050 903 0,'0'17'3999'0,"1"-3"129"15,1-1-2838-15,-2-13 129 16,4 19-129-16,-4-19 0 16,5 18-129-16,-5-18-129 15,7 24-258-15,-7-13 0 0,7 8 0 16,-7-1-129-16,3 8-129 15,-3 0 0-15,4 8-129 16,-4 0-129-16,2 2 0 16,-2-5-129-16,0 3 0 15,0-4-387-15,0-5 0 16,0 1-387-16,0-12-774 15,4 1-2580-15,0 3-1032 16,-2-1-258-16,4 2 517 16</inkml:trace>
  <inkml:trace contextRef="#ctx0" brushRef="#br0" timeOffset="-78098.4659">-4466-2076 1677 0,'-6'0'3870'0,"6"0"-903"15,0 0-387-15,-5-9-258 16,5 9-387-16,0 0-387 16,0 0-387-16,0 0-129 15,0 0-387-15,0 0-129 16,0 0-129-16,7-2-129 15,-7 2-129-15,15 0 0 16,-1 0 129-16,0 0-129 16,5 1 0-16,0-1 129 15,4 0 0-15,-1 0-129 16,2 0 129-16,-2 0-129 0,2 0 0 15,-4-1 0-15,2-1-129 16,-1 2 129-16,1 0-129 16,-1 0 129-16,-2 0-129 15,2 0 0-15,-2 0 129 16,-1 0-129-16,0 0 129 15,-1 2-129-15,-2-1 129 16,0 0-129-16,2-1 129 16,-2 0-129-16,2 1 129 15,0-1-129-15,1 0 129 16,0 0-129-16,-1 0 129 15,4 0-129-15,-1 0 129 16,2 0-129-16,-1 0 129 0,1 0-129 16,0-1 0-16,0-1 258 15,2 0-258-15,-2-2 0 16,0 1 0-1,0 1 129-15,0 0-129 0,0-2 0 16,-1 1 0-16,-2 2 0 16,1-3 129-16,1 3-129 15,-2-2 0-15,-1 2 129 16,2-2-129-16,-6 1 0 15,2 1 0-15,-2-1 129 16,0 2-129-16,-2-1 0 16,-1 1 0-16,0 0 0 15,-1 0 0-15,2 0 0 0,-2 0 0 16,0 0 129-1,-1 0-258-15,0 0 258 16,-9 0-129-16,17 0 0 16,-17 0 0-16,15 0 129 0,-15 0-129 15,14 0 0-15,-14 0 0 16,15 0 0-16,-15 0 0 15,12 0 0-15,-12 0 0 16,11 0 0-16,-11 0 0 16,11-4 129-16,-11 4-129 15,12 0 0-15,-12 0 0 16,9-1 0-16,-9 1 0 15,0 0 0-15,9 0 0 16,-9 0 0-16,0 0 0 16,0 0 0-16,0 0 0 15,0 0 129-15,0 0-129 16,0 0 0-16,0 0 0 0,0 0 0 15,0 0 0-15,0 0 0 16,10 0 0-16,-10 0 0 16,0 0 0-16,0 0 0 15,9 1 0-15,-9-1 0 16,0 0 0-16,0 0 0 15,0 0 0-15,0 0 0 16,0 0 0-16,0 0 0 16,0 0 129-16,0 0-129 15,0 0 0-15,0 0 0 16,0 0 0-16,0 0 0 15,0 0 0-15,0 0-129 16,0 0 129-16,0 0-258 0,0 0-129 16,12 11-2064-16,-12-11-2580 15,0 0-258-15,0 0-516 16,0 0 258-1</inkml:trace>
  <inkml:trace contextRef="#ctx0" brushRef="#br0" timeOffset="992.0568">-4211-2573 774 0,'0'0'4128'0,"0"0"0"16,0 0-2064-16,0 0-774 15,0 0 258-15,0 0-129 16,2 6-258-16,3 7-129 15,-5-3 0-15,6 8-129 16,-6-4 0-16,8 10-129 0,-8-2 0 16,4 7-258-16,-4 0-129 15,3 5 0 1,-3 0-129-16,0 1 0 15,0 2-258-15,0-4 129 0,0 0-129 16,0-4-129 0,0-3 129-16,0-6-258 0,0 5-129 15,0-12-1161-15,4 3-3225 16,-3-1-258-16,0-5-645 15,-1-10 258-15</inkml:trace>
  <inkml:trace contextRef="#ctx0" brushRef="#br0" timeOffset="2120.1213">-3396-2542 2451 0,'0'0'2709'16,"0"0"-129"-16,0 0-258 16,0 0-516-16,0 0-387 15,0 0-387-15,0 0-258 16,0 0-258-16,-4-11-258 15,4 11 0-15,0-9 129 16,0 9-258-16,2-14 0 16,-2 14 0-16,4-11 0 15,-4 11 0-15,0 0 0 0,0 0 0 16,0 0 129-16,0 0-129 15,0 0 129-15,0 0 129 16,0 9-129-16,0-9 129 16,0 14 0-16,-1-4 0 15,-2 0 0-15,3 1 0 16,-3 0 0-16,3 6 0 15,-3 0-129-15,3 6 258 16,-1 3-258-16,1 6 0 16,-1 3-129-16,0 2 0 15,-2 3 0-15,2 0-129 16,0-1-129-16,0-4 129 15,1-1-387-15,-2-14-903 0,4 0-3225 16,1-6-516-16,-3-14-258 16,0 0-129-16</inkml:trace>
  <inkml:trace contextRef="#ctx0" brushRef="#br0" timeOffset="5824.3331">-2010-2064 2322 0,'0'0'2967'16,"0"-13"129"-16,0 13-645 16,0 0-774-16,0 0-129 15,0 0-516-15,0 0-258 16,0 0 129-16,0 0-258 15,-3 14 0-15,3 1 0 16,0 0 129-16,3 9-129 16,-3-1 129-16,2 8-258 15,-2-4 129-15,0 10-129 0,0-1-129 16,0 5 0-1,-2-2-258-15,-1-1 0 16,1-1-129-16,1-3 0 16,0-6 0-16,-1-5-387 0,2-3-774 15,0-9-3612-15,0-11-258 16,0 0-387-16,6-7-258 15</inkml:trace>
  <inkml:trace contextRef="#ctx0" brushRef="#br0" timeOffset="3825.2188">-2666-2615 1806 0,'-2'11'3096'16,"2"-11"0"-16,-2 11-387 16,2-11-645-16,-2 9-516 15,2-9-258-15,-2 10-258 16,2-10-258-16,-1 11-258 15,1-11 129-15,-3 19-258 16,0-9 0-16,3 4-129 16,-4 0 0-16,3 5 129 15,-3 0 0-15,2 6 0 0,-3 0-129 16,3 4 0-16,-2 2-129 15,1 0 129 1,-1 0-129-16,1 0 0 0,2 0-258 16,-2-4 129-16,3-3-129 15,-1-2-129-15,1-3-129 16,0-5-129-16,5 7-1161 15,-5-9-2580-15,0-12-516 16,5 16-516-16,-5-16 517 16</inkml:trace>
  <inkml:trace contextRef="#ctx0" brushRef="#br0" timeOffset="11892.6802">-2287-2588 1806 0,'0'-10'2322'0,"0"10"-129"16,0 0 0-1,0 0-516-15,0 0-129 16,1-9-129-16,-1 9-258 16,0 0 129-16,8 6-129 0,-8-6-129 15,2 13 0-15,-2-13-129 16,4 22-129-16,-4-9-258 15,1 7 129-15,-1 1-129 16,2 7 0-16,-2 1-129 16,0 7 0-16,0 1-129 15,0 5 129-15,0 1-258 16,0-1 258-16,-2-1-258 15,2-3-129-15,-1-5 0 16,1-7-129-16,0-2-258 16,0-14-645-16,7-2-3483 15,-7-8-774-15,0 0 0 16,11-8-516-16</inkml:trace>
  <inkml:trace contextRef="#ctx0" brushRef="#br0" timeOffset="6792.3885">-1255-2074 1548 0,'-6'-4'4128'16,"6"4"-1419"-16,0 0-258 15,0 0-129-15,-14 0-387 16,14 0-387-16,0 0-387 15,0 14-129-15,0-14-258 16,0 23-258-16,0-7 0 16,4 6-129-16,-4-2 0 15,5 2-258-15,-3-6 258 16,-2 2-387-16,5 1-387 15,-5-8-129-15,8 7-1806 0,-2-5-2451 16,-6-13-258-16,6 11-516 16</inkml:trace>
  <inkml:trace contextRef="#ctx0" brushRef="#br0" timeOffset="7574.4332">-630-2094 774 0,'-4'-10'3612'0,"4"10"-1677"15,0-9 0-15,0 9-258 16,0-9-258-16,0 9 0 0,0 0-258 15,10-7-258-15,-10 7 0 16,0 0 129-16,0 0-387 16,10 0 0-16,-10 0 0 15,2 6 0-15,-2-6-129 16,2 16 0-16,-2-6 129 15,3 9-258-15,-3-2 258 16,0 3-258-16,0 0 129 16,2 4-387-16,-2-4 258 15,0 5-387-15,0-8 129 16,0 0-258-16,0-4-258 15,0-13-1419-15,0 0-2967 16,0 0-387-16,0 0-516 0,0-8 129 16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30.7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4154-2200 774 0,'0'0'2193'16,"-9"-1"-258"-16,9 1 129 15,0 0-774-15,0 0-387 16,0 0-258-16,-9 0-387 15,9 0-129-15,0 0 0 16,-11 8-129-16,11-8 387 16,0 0-258-16,-9 7 129 15,9-7 0-15,0 0 129 0,0 0-387 16,-10 5 0-16,10-5 0 15,0 0-387-15,-13 10 258 16,13-10 0 0,-7 10 0-16,7-10 387 0,0 0 258 15,-10 5 258-15,10-5 258 16,0 0 0-16,0 0 129 15,0 0-129-15,0 0-129 16,0 0 0-16,0-5-258 16,0 5-258-16,7-4 0 15,-7 4 0-15,13-6-258 16,-2 5 129-16,-3-2 0 15,6 0 0-15,-1 1 0 0,3 0-129 16,-1-1 258-16,5 2-129 16,-2-2 0-16,3 3-129 15,2 0 0 1,2 0 0-16,-1 0 0 0,2 0-129 15,0 0 129-15,1 2 0 16,2 0-129-16,-1 0 129 16,-1-1 0-16,4 1 0 15,-3-1 0-15,1 2 0 16,-1 3 0-16,1 0 0 15,-1 0-129-15,0 1 0 16,-1-2 129-16,-3 0-129 0,0-1 258 16,-3 0-258-16,-2-4 0 15,-1 0 0 1,-5 0 0-16,1-4 129 15,-6 2-258-15,2-1 387 0,-10 3-387 16,13 0 129-16,-13 0 0 16,11-3 129-16,-11 3-129 15,0 0 0-15,14-2 0 16,-14 2 0-16,0 0 0 15,0 0 0-15,0 0 0 16,7 6 0-16,-7-6 0 16,0 0-258-16,0 0-129 15,-5 2-258-15,5-2-1548 16,-8 2-2580-16,8-2-516 15,-17 0-387-15,6-6 258 16</inkml:trace>
  <inkml:trace contextRef="#ctx0" brushRef="#br0" timeOffset="3096.1771">4098-1764 516 0,'0'0'3612'15,"0"0"-1290"-15,-4 10-387 16,4-10-258-16,0 0 0 16,-10 3-258-16,10-3 0 15,0 0-129-15,0 0-129 16,0 0-387-16,12 8 0 15,-12-8-129-15,17 1-129 16,-5-1-129-16,5 2-129 16,-1-2 129-16,5 0-258 0,-2 0 129 15,6 0 0-15,0-3 0 16,3 2 129-16,-2-3-129 15,1 2 0-15,0-2-129 16,0 4 0-16,0 0 0 16,1 0 0-16,-1 0 0 15,0 0-129-15,-3 0 129 16,2 1-129-16,-2 1 129 15,1-1-129-15,0 1 129 16,-3-2-129-16,-1 2 0 16,-2 1 0-16,0-2 0 15,-1 1 0-15,-3 2 0 16,-1 0 129-16,-5-1-129 0,0 0 0 15,-9-3 0-15,15 2 129 16,-15-2-129-16,0 0 0 16,11 0 0-16,-11 0 0 15,0 0 0-15,0 0 0 16,0 0 0-16,9-2 0 15,-9 2 129-15,0 0-129 16,10-1 0-16,-10 1 0 16,10-2 0-16,-10 2 0 15,11-3 0-15,-11 3-129 16,8-2 0-16,-8 2-258 15,0 0-1290-15,0 0-3096 16,0 0-387-16,-6-6-516 0,6 6 258 16</inkml:trace>
  <inkml:trace contextRef="#ctx0" brushRef="#br0" timeOffset="25730.4717">4602-2109 774 0,'14'0'3483'0,"-14"0"258"15,0 0-3096-15,0 0 129 16,-3-10 0-16,3 10 0 15,0 0 129-15,-14-10 258 16,14 10 0-16,0 0 129 16,0 0 0-16,-7-8-258 15,7 8 129-15,0 0-387 16,0 5-258-16,0-5 0 0,0 9-129 15,0-9 0-15,0 20-258 16,0-6 258-16,0 6-258 16,0 3 129-1,4 5 0-15,-2 5-129 16,0 1 0-16,-1 1-129 0,2-3 0 15,-1-2-129-15,-2-11-645 16,5 5-1290-16,-5-13-2709 16,0-11-516-16,0 0-258 15</inkml:trace>
  <inkml:trace contextRef="#ctx0" brushRef="#br0" timeOffset="-27272.5598">3214-1407 774 0,'-8'7'3483'16,"-2"-1"0"-16,10-6-516 15,-9 5-645-15,9-5-645 0,0 0-129 16,0 0-387-16,-13 0-516 15,13 0 258-15,0 0-516 16,-3-8 0-16,1-6-129 16,2 3 129-16,0-8-129 15,0-1 129-15,0-6-129 16,5-2-129-16,-1-4 129 15,3 1 0-15,0-4 0 16,4-1-258-16,-1-2 258 16,2 0-129-16,1-1 0 15,2-1 0-15,1-4 129 16,2 1-129-16,0 0 0 15,1-1 0-15,2 0 0 0,0 3 0 16,1 0-129-16,1 4 129 16,1 3 0-16,0 3 0 15,-2 3 0-15,2 4-129 16,-1 6 129-16,2 0-129 15,0 6 258-15,0 5-258 16,2 0 0-16,2 6 0 16,2-1 0-16,1 2 0 15,0 2 129-15,-1 6-129 16,1-1 0-16,1 4 0 15,-4 4 0-15,-1 1 0 16,1 3 0-16,-4 0 129 16,0 1-258-16,-2 1 258 0,-4 2-129 15,-2 1 0-15,-2-1 0 16,-4 3 0-16,-2 2 0 15,-2 1 0 1,-3 2 0-16,-2 1 0 0,-1-2 0 16,-1 1 0-16,0 1 0 15,0-2 0-15,0 2 0 16,0-3 0-16,-2-2 0 15,1 3 129-15,0 1-258 16,0 1 258-16,-1-3-129 16,1 1 0-16,-1-2 0 15,2-1 0-15,0-1 0 16,0-4 0-16,0-1 0 15,0-4 0-15,2-1 129 16,-1-4-129-16,-1-2 0 16,0 0 0-16,0-10 0 15,0 10 129-15,0-10-129 0,0 0 129 16,0 0-129-16,0 0 129 15,0 0-129-15,0 0 0 16,0 0 0-16,0 0 129 16,0 0-129-16,-5-3-129 15,5 3 129-15,0 0 129 16,0 0-129-16,0 0 0 15,0 0 129-15,0 0-129 16,-9-11 0-16,9 11 129 16,-10-4-129-16,10 4 0 15,-17-3 0-15,5 2 0 16,0 1 0-16,-3 0 0 15,-3 0 129-15,0 0-129 0,-2 1 0 16,-3 2 0-16,-3-1 0 16,-1 2 0-16,-4 0 0 15,-5 0 129-15,-1 0-258 16,-4 0 258-16,-3 0-129 15,-3 1 0-15,-4-2 129 16,0 3-129-16,1-1 129 16,4-2-129-16,2 1 129 15,5-1-258-15,8-2 258 16,5 2-258-16,9-3 0 15,3 0-129-15,14 0-774 16,-11-5-1935-16,11 5-2064 0,8-2-516 16,2 2-258-16,0-2 130 15</inkml:trace>
  <inkml:trace contextRef="#ctx0" brushRef="#br0" timeOffset="30542.747">3321-2180 774 0,'0'0'2838'0,"0"0"258"16,0 0-645-16,0 0-516 16,-9 0-129-16,9 0-387 0,0 7 0 15,2 5-387-15,-2-12 0 16,0 25-129-16,0-11-258 15,0 9-258-15,0-2 0 16,-1 2-258-16,-2-4-129 16,0-1-129-16,3 1-774 15,0-19-1677-15,-11 14-2193 16,11-14-258-16,0 0-129 15</inkml:trace>
  <inkml:trace contextRef="#ctx0" brushRef="#br0" timeOffset="32934.8838">2793-2183 1806 0,'0'0'4128'16,"2"17"-1677"-16,-2-17-129 16,4 16-129-16,-4-16 0 15,5 27-645-15,-5-15-129 16,2 15-258-16,-2-6-258 15,3 14-258-15,-3-1 0 16,0 9 0-16,0 2-387 16,0 4 129-16,-3 1-258 15,1-3 0-15,2-3-258 16,-2-7 0-16,2-3-645 15,0-19-1548-15,0-5-2451 16,0-10-516-16,9 0-129 0</inkml:trace>
  <inkml:trace contextRef="#ctx0" brushRef="#br0" timeOffset="33897.9389">3074-2774 258 0,'-6'-9'3354'16,"5"15"-903"-16,1-6-387 16,-4 15-258-16,4-15-258 15,-4 24 129-15,0-13-258 0,4 10 0 16,-4-4-129-16,4 8-129 15,-3 1-258-15,3 8-129 16,-3 1-129 0,3 6-129-16,0 0-258 0,0 5 129 15,0-2-258-15,2 2 0 16,-2-5-258-16,4-3 129 15,-2-2-129-15,1-6-645 16,3 0-258-16,-7-12-1935 16,1 0-1935-16,0-1-129 15,0-9-387-15</inkml:trace>
  <inkml:trace contextRef="#ctx0" brushRef="#br0" timeOffset="28834.6493">3626-2758 1 0,'0'0'257'15,"0"0"259"-15,0 0-258 16,0 0 258-16,0 0-129 0,0 0 0 16,0 0 258-16,0 0-129 15,0 0 258-15,0 0 0 16,0 0 258-1,0 0 129-15,0 0 0 0,0 0-129 16,0 0-129-16,0 0 0 16,0 0-129-16,0 0-387 15,0 0 0-15,0 0 0 16,0 0-258-16,0 0 0 15,0 0-129-15,0 0 0 16,0-11 0-16,0 11 0 16,0-12 129-16,0 12-129 15,2-9 258-15,-2 9 0 0,0 0-129 16,0 0 258-1,0 0 129-15,0 0-129 16,0 0 129-16,0 10 258 16,0-10-258-16,0 21 0 0,-2-11 258 15,2 9-129-15,0-4 0 16,0 7 0-16,0-1-258 15,3 7 129-15,-2 1 0 16,3 7-129-16,-3 2-258 16,1 2 129-16,-2-2-129 15,2-1-129-15,-2-4 0 16,0-6-258-16,0-2-774 15,-7-15-1032-15,7-10-2709 16,0 0-387-16,0 0-258 16</inkml:trace>
  <inkml:trace contextRef="#ctx0" brushRef="#br0" timeOffset="26653.5245">4330-2801 1032 0,'2'10'4515'16,"-2"7"-645"-16,0 4-1161 16,-5-5-387-16,5 14-258 15,-2-8-645-15,2 14 0 16,0-8-387-16,1 6-258 15,-1-6-258-15,3 6 0 16,-2-4-258-16,5 1-129 16,-5-1 0-16,1 2-129 15,2-2 0-15,-3 1 0 16,2 1-129-16,-3-4-129 15,3 6-645-15,-4-11-1032 16,1 5-2967-16,0-2-258 16,0-3-129-16</inkml:trace>
  <inkml:trace contextRef="#ctx0" brushRef="#br0" timeOffset="49785.8476">2062-2243 1677 0,'-4'-9'2193'0,"4"9"-258"16,-8-5 258-16,8 5-387 0,0 0 129 15,-13 0-258-15,13 10 0 16,0-10-645-16,-5 14 258 15,5-14-129-15,-6 18-258 16,6-18 0-16,-4 25-258 16,1-10 0-16,3 6 0 15,-1 0 0-15,1 4-258 16,-3 1 0-16,3 3-258 15,-2 2 129-15,1-3-129 16,-3-2 0-16,3 2 129 16,0-1-258-16,0-6-258 15,1 0-258-15,0-12-516 16,5 1-3870-16,-5-10-129 0,0 0-516 15,0 0-258-15</inkml:trace>
  <inkml:trace contextRef="#ctx0" brushRef="#br0" timeOffset="48680.7843">2348-2825 1935 0,'0'0'3096'15,"7"-7"-645"-15,-7 7-516 16,0-9-258-16,0 9-258 15,0 0 0-15,0 0-258 0,-3-9-387 16,3 9 129 0,0 0-258-16,0 0 0 15,0 0-129-15,0 0 0 16,0 0 0-16,0 6-129 0,0-6 129 15,0 21 0-15,0-9 129 16,3 10 0-16,-3-2-129 16,3 8-258-16,-2 3 129 15,2 3-129-15,-2 2 0 16,2 0 0-16,-3 1-258 15,5-1 129-15,0-2-129 16,1-2 0-16,1-1-129 16,0-5 129-16,1-5-258 15,0-3 0-15,2 0-387 16,-10-18-1677-16,10 14-2451 15,-10-14-387-15,0 0-387 16,0 0 259-16</inkml:trace>
  <inkml:trace contextRef="#ctx0" brushRef="#br0" timeOffset="54070.0926">1038-2351 258 0,'7'-7'2064'0,"-7"7"-129"16,0 0 129-16,0 0-258 0,0-11-129 15,0 11-387-15,0 0-129 16,0 0-129-16,-7-10-258 16,7 10-129-16,0 0-129 15,0 0-129-15,0 0-129 16,0 0 129-16,0 0-129 15,0 0 0-15,0 0 0 16,0 0 0-16,-9 0-129 16,9 0 129-16,0 0 0 15,0 6 258-15,0-6-129 16,0 14-129-16,0-14 129 15,0 20-129-15,0-10 0 16,0 3 0-16,0-3-129 0,0 1 0 16,0-1-129-16,0-10 0 15,0 12-129-15,0-12-129 16,0 0-645-16,0 0-2967 15,0 0-774-15,0 0-387 16,-7-5 129-16</inkml:trace>
  <inkml:trace contextRef="#ctx0" brushRef="#br0" timeOffset="53162.0407">947-2694 1419 0,'0'0'2451'16,"0"0"-1032"-16,0 0 645 15,0 0-516-15,0 0-258 16,0-6-129-16,0 6 0 15,0 0-129-15,0 0-129 16,3-10 0-16,-3 10-387 16,0 0 129-16,0 0-258 15,0 0 0-15,0 0-258 0,0 0 129 16,0 0-129-16,0 0 129 15,0 0-129-15,0 0 258 16,0 0-129 0,0 0 129-16,6 8 0 0,-6-8 0 15,1 12 0-15,-1-12-129 16,1 22 129-16,-1-9 0 15,3 5 129-15,-2 3-258 16,3 3 129-16,-2 4-129 16,2 2 0-16,-2 2 0 15,3 0-129-15,-4 1 0 16,2-7 0-16,-2-2-258 15,-1-4 0-15,2-4-258 0,-2-16-1032 16,0 0-3225 0,0 0-387-16,0 0-258 15,0 0-258-15</inkml:trace>
  <inkml:trace contextRef="#ctx0" brushRef="#br0" timeOffset="50680.8988">2436-2337 1419 0,'0'0'2064'0,"-5"-14"129"15,5 14-387-15,0 0-129 16,-8-14-129-16,8 14-258 15,-4-10-129-15,4 10-129 0,0 0 0 16,0 0-129 0,-7-12 0-16,7 12-258 15,0 0 129-15,0 0-258 16,-2 9 0-16,2 0 0 0,0-9 0 15,0 22 0-15,0-12 0 16,4 7 0-16,-4-4-258 16,3 1 0-16,-3-3 0 15,3 2-129-15,-2-5 0 16,-1-8-129-16,1 14-129 15,-1-14 0-15,0 0-387 16,0 0-1032-16,0 0-3096 16,0 0-387-16,0-5-387 15,0 5 0-15</inkml:trace>
  <inkml:trace contextRef="#ctx0" brushRef="#br0" timeOffset="55054.149">344-2724 516 0,'2'-14'3483'0,"1"5"-516"15,-3 9-516-15,0 0-516 16,0 0-258-16,0 0-258 16,0 0-129-16,0 0-258 15,-1 5-129-15,1 9 129 16,0-14-258-16,-1 25 0 15,-3-11-129-15,4 10 0 16,0-1 129-16,0 7-129 16,0 2-129-16,5 4 0 15,-2 5-258-15,1-1 129 16,-2 0-129-16,3-3-129 0,-3-5-129 15,3-5 0 1,-3-5-129-16,0-6-129 16,1-2-516-16,-3-14-1161 15,0 0-2967-15,0 0-258 0,0 0-387 16,0 0-129-16</inkml:trace>
  <inkml:trace contextRef="#ctx0" brushRef="#br0" timeOffset="51838.9649">1649-2785 258 0,'0'0'1419'16,"0"0"516"-16,0 0 387 15,0 0 258-15,0 0 0 16,0 0-129-16,-5 14-258 16,5-14-516-16,-2 26-129 15,-3-13-516-15,5 10-258 16,-1-5 0-16,1 8-129 0,-2 1 0 15,2 4-129-15,-1 0-129 16,1 6 129 0,-1-4-129-16,1 3-129 15,0-3-129-15,0-3-129 0,0-5-129 16,0-4 0-16,0-4-387 15,0-4 0-15,2 1-258 16,-2-14-516-16,7 24-1161 16,-7-10-2580-16,0 0-129 15,2 3-387-15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1:29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-3516 1241 645 0,'0'0'1548'0,"0"0"-129"16,7-10-129-16,-7 10-129 0,0 0 258 16,8-12-516-16,-8 12 0 15,7-9-129-15,-7 9 0 16,7-10-129-16,-7 10 129 15,0 0 129-15,0 0 0 16,7-13 129-16,-7 13-129 16,0 0 129-16,0 0-129 15,0 0 129-15,-5 12-387 16,-1-4 0-16,2 12 0 15,-4-2-129-15,4 9 129 16,-5 0-129-16,7 10-129 16,-7-2 0-16,6 7-129 15,-5-4 0-15,4 2 0 0,-3-4-129 16,3-3-129-16,0-5-129 15,0-5-129-15,4-4-258 16,0-19-645-16,0 0-3741 16,5 4-258-16,0-8-258 15,0-10-258-15</inkml:trace>
  <inkml:trace contextRef="#ctx0" brushRef="#br0" timeOffset="-2112.1207">-2997 1758 1935 0,'10'-2'2064'0,"-10"2"0"15,0 0 258-15,4-10-516 16,-4 10-258-16,0 0-129 15,0 0 0-15,0 0-129 16,1 8 0-16,-1-8-387 0,0 14 129 16,0-4-387-16,0 10 129 15,0-2-129-15,0 9-129 16,0 0 258-16,0 11-258 15,0 0 0-15,0 8-129 16,-4-2 0-16,4 4 0 16,-1-2-129-16,1 0-129 15,-4-2 0-15,2-5-129 16,1-4 0-16,1-10 0 15,-3-5-129-15,2-6-258 16,1-1-645-16,0-13-3225 16,0 0-774-16,0-13-387 15,1-1-387-15</inkml:trace>
  <inkml:trace contextRef="#ctx0" brushRef="#br0" timeOffset="3096.1771">-4034 1234 645 0,'0'6'3999'16,"0"-6"-258"-16,0 0-1677 15,-1 20 0-15,1-20-387 16,0 20-258-16,0-20-258 15,5 26-129-15,-5-14-129 16,6 10-129-16,-6-4-129 16,5 8-129-16,-5-1 0 0,4 6-258 15,-3-1 0-15,1 4 129 16,-2-4-258-16,3 2-129 15,-1-4 0-15,-1-5-129 16,2-4-387-16,-3-8-258 16,10-2-3096-16,-10-9-1032 15,0 0-387-15,10-3 0 16</inkml:trace>
  <inkml:trace contextRef="#ctx0" brushRef="#br0" timeOffset="-929.0532">-2590 1199 1419 0,'0'-8'1806'0,"0"8"129"0,-1-11 387 16,1 11-387-16,0 0-129 15,0 0 129-15,0 0-516 16,0 5 0-16,0-5-258 16,0 25-129-16,0-9-129 15,0 11-129-15,0-4 0 16,4 10-129-16,-3-6 0 15,3 6-129-15,-4-4-258 16,2 2 0-16,0-3-129 16,0-1-258-16,0-3 0 15,-2-3-129-15,4 0-129 16,-3-4-387-16,7 5-1032 15,-6-7-2967-15,0-3-129 0,2-3-387 16</inkml:trace>
  <inkml:trace contextRef="#ctx0" brushRef="#br0" timeOffset="2064.118">-3733 1801 2193 0,'0'-9'1677'0,"0"9"-258"16,4-14 258-16,-4 14-129 15,1-10-258-15,-1 10-129 16,0 0 0-16,0 0-129 15,0-10-129-15,0 10-129 16,0 0 129-16,0 0-129 16,-7 0-258-16,7 0 129 15,-4 12-129-15,4-2 129 16,0-10-129-16,-1 23 0 15,-1-8 0-15,2 5 0 16,0 1 0-16,2 4 0 16,-1 1 0-16,3 4-258 15,-2 0 0-15,3 2 0 0,-2 0 0 16,0 1-129-16,-1-2 0 16,1-1 0-1,-2-3-129-15,2-5 0 0,-2-3 0 16,1-3-129-16,1-4-129 15,-3-12-129-15,7 12-516 16,-7-12-2580-16,0 0-1677 16,8-9-129-16,-8 9-387 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8:41.1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-1945 3431 1 0,'0'0'1676'0,"0"0"1"15,0 0 0-15,0 0 0 16,0 0-258-16,11 0-258 15,-11 0-129-15,10 0-129 0,-10 0-258 16,15 0-129-16,-4 0 0 16,0 0-129-16,2 0 129 15,0 0-129-15,4 0 0 16,1-1-129-16,3 1 129 15,-1 0-129-15,3 0 0 16,0 0 0-16,3 0-129 16,-1 0 258-16,1 0-258 15,-1 0 129-15,0 0-129 16,-1 0 129-16,2 0-129 15,-5 0 129-15,1 3-129 16,0-2 0-16,-2 4 129 16,0-3 0-16,0 1-129 0,-1-2 0 15,1 3 0-15,-1-3 0 16,1 3 0-1,-3-1 0-15,4 0 0 0,-1 0 129 16,1-2-129-16,-1 2 0 16,2-2 129-16,0 1-129 15,2-2 0-15,-2 0 0 16,0 0 0-16,0 0 0 15,1 0 0-15,0 0 0 16,-1 0 0-16,-1 1 0 16,0 3 0-16,-1-1 0 15,3 1 0-15,-3-1 129 16,1 0-129-16,-2-2-129 0,4 1 129 15,-2-2 0-15,2 0 0 16,-1-2 0 0,3-1-129-16,-2 1 129 15,1-1 0-15,0 0-129 0,-1 2 0 16,2-1 129-16,-1 1-129 15,-1 1 0-15,0-1 129 16,2 1-129-16,-1-2 0 16,0-1 0-16,2 3 0 15,-1-1 129-15,1 1-129 16,0 0 0-16,1 0 0 15,-1 0 0-15,-1 1 0 16,-2 2 0-16,-1-1 129 16,0 0-129-16,-3 0 0 15,-2-2 0-15,0 0 129 16,-3 0-129-16,0 0 0 15,1 0 129-15,-2-3-129 0,-1 2 0 16,5 1 0-16,-2 0 0 16,1 0 0-16,1 0 0 15,1 0 0-15,0 1 0 16,3 2 0-16,1-2 0 15,-2 2 129-15,0-3-129 16,2 1 0-16,0-1 129 16,1 2-129-16,-3-2 0 15,1 1 0-15,-2 0 0 16,0 0 0-16,-2 1 0 15,-1 0 0-15,-1-1 0 16,-2 0 0-16,0-1 0 16,-3 0 0-16,-1 0 0 0,-9 0-129 15,11 0 0-15,-11 0-129 16,0 0-516-16,0 0-1032 15,10 0-2193-15,-10 0-1032 16,0 0-645-16,0 0 387 16</inkml:trace>
  <inkml:trace contextRef="#ctx0" brushRef="#br0" timeOffset="93180.3296">-2627 2722 2709 0,'-11'2'4257'0,"11"-2"-129"16,0 0-2451-16,0 0-903 16,0 0 258-16,0 0 129 15,0 0-129-15,0 14-129 16,0-14 129-16,0 24-258 15,0-8 0-15,4 11-258 16,-4-2 0-16,2 8 129 16,-2-3-387-16,3 5 0 0,-3-4-129 15,0-1-258-15,2-1-387 16,-2-15-2064-16,0 1-2322 15,0-4-129-15,0-11-258 16</inkml:trace>
  <inkml:trace contextRef="#ctx0" brushRef="#br0" timeOffset="95368.4547">-4075 2060 2709 0,'0'0'2322'16,"0"0"-387"-16,3-10-258 15,-3 10 0-15,0 0-258 16,0 0-129-16,0 0-129 16,8 3-258-16,-8-3-129 15,0 0 0-15,0 0-258 0,10 4 0 16,-10-4-129-16,0 0 129 15,12 3-258 1,-12-3 0-16,15 2 129 16,-4 0-129-16,1-2 0 0,4 0 0 15,1 0-129-15,5 0 129 16,-1 0-129-16,5 0 0 15,0 0 0-15,3 0 0 16,0-2 0-16,4 2 0 16,-1 0 0-16,2-2 0 15,-1-1 129-15,0 3-258 16,0-1 129-16,-1 1-129 15,-2 0 129-15,-1 0-129 16,-1 0 0-16,-3 3 129 16,0-2-129-16,0 1 129 15,1 2 0-15,0-4-129 16,-1 0 258-16,0 0-129 0,0-2 0 15,2-2 0-15,-3-2 0 16,2 2 0-16,-2-3 0 16,2 2-129-16,-2 0 129 15,2 1-129-15,-1 1 129 16,4 0-129-16,1 2 0 15,-1 1 129-15,-1 0-129 16,1-1 0-16,-2-1 129 16,2 1-129-16,-3-2 129 15,-1 0-129-15,-1-2 129 16,1-1-129-16,-2 1 258 15,3 1-258-15,-1-2 129 16,0 2-129-16,0 2 0 0,2-2 0 16,-1 2 129-16,-1 0-129 15,-2 0 0-15,2 0 0 16,-3-1 0-16,-2 0 0 15,0 2 129-15,-3 0-129 16,-2-2 0-16,-2 3 0 16,-3-2 0-16,-1 2 0 15,-9 0 129-15,15-1-129 16,-15 1 0-16,15-1 0 15,-15 1 0-15,15-1 0 16,-6 1 129-16,2-1-129 16,-1 1 0-16,0 0 129 0,1 0-129 15,0 0 0-15,0 0 0 16,0 0 0-16,1 1 0 15,1 1 129 1,-1-2-129-16,-1 1 0 16,0-1 0-16,0 0 0 0,-1 2 0 15,-1-2 0-15,-9 0 0 16,13 0 0-16,-13 0-129 15,0 0 129-15,11 0-129 16,-11 0 0-16,0 0 0 16,0 0-129-16,0 0 129 15,0 0-258-15,9 0-129 16,-9 0-516-16,10 1-1677 0,-10-1-2064 15,0 0-516 1,11 0-258-16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13.6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-2848 3202 3483 0,'0'0'3741'16,"0"0"-903"-16,0 0-516 0,0 0-129 15,0 0-645-15,0 0-258 16,0 8-129-16,0-8-387 16,-1 18 0-16,-3-6-129 15,4 10 0-15,0 2 0 16,0 9-129-16,0 2-129 15,0 9 0-15,-4-1 0 16,1 4-387-16,-1 1 129 16,-2-2-129-16,3-1-258 15,-5-11-645-15,8 4-1935 0,0-12-2193 16,2-11-258-1,-2-15-129-15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47.5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4405-295 3225 0,'-7'-3'1806'0,"7"3"0"0,-11-1 0 16,11 1 0-16,0 0-129 16,0 0 0-16,0 0-258 15,0 0-129-15,-9 0-258 16,9 0-129-16,0 0-258 15,0 9 0-15,0-9-258 16,-5 20 129-16,1-6-129 16,3 7 0-16,-2 2 258 15,0 4-258-15,-2 1 0 16,4 7-129-16,-5-5 129 15,5 7-129-15,-4-4 0 16,4 3-129-16,-2-6-129 16,3 1 0-16,0-6 0 0,0-3 0 15,2-3-129-15,2-9-258 16,4 2-774-16,-8-12-2322 15,0 0-1419-15,14-4-516 16,-6-5-129-16</inkml:trace>
  <inkml:trace contextRef="#ctx0" brushRef="#br0" timeOffset="1607.0918">5576-319 903 0,'9'1'1032'15,"-9"-8"129"-15,0 7 129 0,0-9 387 16,0 9 387-16,-3-10-258 15,3 10 258-15,-9-1-258 16,9 1-129-16,-11 3-258 16,9 9-258-16,-7-5-129 15,7 13-258-15,-5-3-129 16,5 9-129-16,-3-1 0 15,5 8 0-15,-6 0 0 16,6 5-129-16,-1-3 0 16,-1 6-129-16,1-3 129 15,1 2-258-15,1-1 0 16,4-2 0-16,1-3-129 15,0-2 0-15,4-2-129 0,-1-6 129 16,0-2-258-16,-2-9-387 16,5 2-387-16,-12-15-1677 15,4 12-2193 1,-4-12-387-16,0 0-129 0</inkml:trace>
  <inkml:trace contextRef="#ctx0" brushRef="#br0" timeOffset="2659.152">6065-359 1677 0,'0'0'2580'0,"0"0"0"0,-9 0-258 16,9 0-516-16,0 0-387 16,-9 1-258-16,9-1-129 15,-2 9-258-15,2 1-129 16,0-10 129-16,-2 18-258 15,-1-8 129-15,3 8 0 16,-3-4-129-16,3 8 129 16,-1-2-129-16,1 4 0 15,0 0 129-15,1 5-129 16,1-2 0-16,3 5-258 15,-1-3 129-15,3 4-258 16,0-3 129-16,0-1-129 16,0-1-129-16,0-2 0 0,0-2-129 15,-3-4 0-15,1-5-129 16,-3-5-258-16,4 2-1161 15,-6-12-2322-15,0 0-1032 16,0 0-387-16,0 0 0 16</inkml:trace>
  <inkml:trace contextRef="#ctx0" brushRef="#br0" timeOffset="6627.379">4069-1006 774 0,'0'-15'1677'0,"0"15"0"16,0 0 129-16,-5-10-129 15,5 10 0-15,0 0-258 16,0 0 0-16,-7 6-129 15,7 8 0-15,0-14-387 16,0 26 129-16,-4-10-258 16,4 8 0-16,0-3 0 0,0 8 0 15,0-2-129 1,1 7-129-16,-1-1 0 15,6 7 0-15,-6-2-129 16,6 4 0-16,-4-4-258 0,1 3 0 16,1-4 0-16,0 0 0 15,-1-7-129-15,0-2 0 16,1-1 0-16,-1-1 0 15,2-5 0-15,-2 0 0 16,1-3 0-16,-1 0 129 16,-1-2-258-16,0-4 129 15,0-1-258-15,-2-11-129 16,7 13-1548-16,-7-13-2838 15,0 0-258-15,1-6-645 16,-1-4 517-16</inkml:trace>
  <inkml:trace contextRef="#ctx0" brushRef="#br0" timeOffset="795.0454">4965-293 258 0,'2'-10'4386'0,"-2"10"-903"16,11-3-1161-16,-11 3 129 16,0 0-258-16,0 0-645 15,2 17-387-15,-5-4-129 16,3 8-129-16,-5 0-129 15,4 9-258-15,-4-1 129 16,3 7-129-16,-3 0 0 16,5 6-258-16,-3-2 129 15,3 1-258-15,0-2 0 0,3-3 0 16,2-5-258-16,-2-9-258 15,10 3-2064-15,-5-14-2322 16,1-8-387-16,0-3-387 16,-1-11 259-16</inkml:trace>
  <inkml:trace contextRef="#ctx0" brushRef="#br0" timeOffset="3695.2113">5819-964 1419 0,'0'0'2064'15,"0"0"0"-15,0 0 0 16,0 0-258-16,0 0 0 16,-3 9 0-16,3-9-516 15,-1 22 129-15,-2-9-387 16,3 11 0-16,0-3 0 15,0 11-258-15,0-3 129 0,0 8-387 16,-1-1 0-16,1 3 0 16,-1 0-258-16,0 0-129 15,-1-1-129 1,0-3 129-16,2-1-129 0,0-5 0 15,0-4-129-15,-1-5-129 16,1 0-645-16,0-20-903 16,0 9-2967-16,0-9-387 15,0 0-258-15</inkml:trace>
  <inkml:trace contextRef="#ctx0" brushRef="#br0" timeOffset="4363.2495">5191-615 2709 0,'14'-10'2838'15,"-14"10"-129"-15,0 0-516 16,13-2-129-16,-13 2-129 16,0 0-387-16,0 0 0 15,14 14-258 1,-14-14-258-16,6 23-129 0,-6-10-129 15,1 8-129-15,-1-1-258 16,2 4-129-16,-2-1-129 16,3 1 0-16,-3 0-129 15,0-1-129-15,2 0-387 16,-2-10-516-16,5 8-1290 15,-5-11-2580-15,0-10-258 16,0 0-516-16</inkml:trace>
  <inkml:trace contextRef="#ctx0" brushRef="#br0" timeOffset="5440.3111">4605-992 2451 0,'0'0'4386'16,"0"0"-258"-16,0 0-2064 15,2 8-387-15,-2-8 129 16,2 19-516-16,-2-19-129 16,5 26-258-16,-5-12-129 0,3 5-258 15,-3-2-129-15,1 5 0 16,-1-3-129-16,0 6-129 15,0-3-129-15,0 4 0 16,0 0 129-16,0 2-129 16,0 2 0-16,0 2 0 15,0 0 0-15,0 2 0 16,0 0 0-16,0-2 129 15,-1-3-258-15,-2-2 258 16,1-2-258-16,-1-6 0 16,3-2 0-16,-2-9-516 15,2 5-387-15,0-13-1419 0,0 0-2322 16,0 0-387-16,0 0-258 15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01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-3653-788 516 0,'0'0'1677'16,"0"0"129"-16,0 0 0 16,0 0 516-16,0 0-258 15,0 0-129-15,0 0-129 0,2-9-387 16,-2 9-129-16,0-11-387 15,0 11 0-15,2-17-258 16,-2 17 0-16,2-21-129 16,1 8-129-16,-2-2 0 15,3 3 0-15,-1-6 129 16,4 1-258-16,-4-5 0 15,5 0 0-15,-1-2-129 16,0-2 129-16,1 1-129 16,0-5 0-16,-1 3 0 15,3-4-129-15,-3 2 129 16,2-2 0-16,1-2 0 15,2-2 0-15,-1-3 0 0,1 1 0 16,1-3 0-16,2 0-129 16,1-1 258-16,0 1-129 15,0 1 0-15,1 2-129 16,0 1 129-16,1 2-129 15,1 1 129-15,1 3 0 16,2 2 0-16,0 2-129 16,3 3 0-16,2 3 0 15,2 6 0-15,0 2 0 16,2 5 129-16,1 4-129 15,-2 3 0-15,1 2 0 16,-3 3 0-16,0 2 0 16,-5-1 0-16,0 0 0 0,-3 1 0 15,-2 2 0-15,-3 0 0 16,0 2 129-16,-1 5-129 15,-1 2 129 1,-2 5-129-16,1 1 0 0,-2 1 0 16,2 3 0-16,-3 0 0 15,-1 0 0-15,-2 0 0 16,0-1 0-16,1-1 0 15,-1 0 0-15,-1 1 0 16,-2-3 129-16,1 5-129 16,-1-2 0-16,0 0 0 15,-2 3 0-15,1-1 0 0,-1 4 0 16,0-1 0-16,0-1 129 15,-1 2-129 1,0 1 0-16,0-3 0 16,-1 1 0-16,-2-2 129 0,0-4-129 15,1 0 129-15,-1-4-129 16,1-3 0-16,1-3 0 15,-1-2 129-15,1-4-258 16,1-10 129-16,-1 14 0 16,1-14 0-16,0 0 0 15,0 10 0-15,0-10 129 16,0 0-129-16,0 0 0 15,0 0 0-15,0 0 129 16,0 0-129-16,0 0 0 16,0 0 129-16,0 0-129 15,0 0 129-15,0 0-129 16,0 0 129-16,0 0-129 0,0 0 129 15,0 0-129-15,-10 0 129 16,10 0-129-16,-11-5-129 16,11 5 258-16,-22-9-129 15,5 6 0-15,-4-2 0 16,-6 2-129-16,-5 0 129 15,-6-1 0-15,-5 2 0 16,-6 2 0-16,-4 0 0 16,-2 0 0-16,-3 2 0 15,1 4 0-15,0-1 129 16,2 2-129-16,5 2-129 15,4-1 129-15,7 1 129 16,6-2-258-16,8-3 129 0,4 0-129 16,9-1-129-16,12-3-258 15,0 0-2322-15,7 0-2322 16,11-7-258-16,4-4-387 15,5-1-387-15</inkml:trace>
  <inkml:trace contextRef="#ctx0" brushRef="#br0" timeOffset="20388.1662">-4522-1200 2322 0,'8'0'1548'0,"-8"0"-129"15,0 0 516-15,0 0-258 16,10-5-258-16,-10 5 0 15,0 0-387-15,14-3-258 16,-5 3 0-16,0-2 0 16,5 2-258-16,0-3 0 15,4 2 258-15,-3-5-129 16,7 5-129-16,-5-5 129 15,6 4-129-15,-6-2-129 16,2 3 0-16,-4-1 0 0,3 2-258 16,-3 0 129-16,1 0-129 15,-4 1 129-15,2 5-129 16,0-4 0-16,4 3 129 15,-5-3 0-15,5 3-129 16,-4-3 0-16,3 1 0 16,-1-1 0-16,2-1 129 15,-4-1-129-15,1 0 0 16,-1 0 0-16,1 0 0 15,-1 0 0-15,1 0-129 16,1 0 129-16,-1 0-129 16,0 0 129-16,1 0-129 0,0 1 129 15,0-1 0-15,1 0-129 16,1 0 129-16,0 0 0 15,0-1-129 1,1-1 129-16,0 0-129 0,1-2 0 16,-1 2 129-16,0 1-129 15,-1 0 0-15,-1 0 0 16,-1-1 0-16,-2 2 0 15,1 0 258-15,-1 0-258 16,-1-2 0-16,-1 1 0 16,0 1 0-16,0-3 129 15,-1 2-129-15,0-1 0 16,0 1 129-16,-2 1-129 0,0 0 0 15,0-1 0 1,1 1 129-16,-10 0-129 16,16 0 0-16,-16 0 0 15,13 0 0-15,-13 0 0 0,10 0 0 16,-10 0-129-16,0 0-645 15,0 0-903-15,0 0-3354 16,0 0-129-16,0 0-258 16,2-9-258-16</inkml:trace>
  <inkml:trace contextRef="#ctx0" brushRef="#br0" timeOffset="21671.2394">-2710-1267 2709 0,'0'0'2838'0,"-9"-9"-129"15,9 9-129 1,0 0-387-16,0 0-387 16,-11-2-129-16,11 2-387 0,0 0 0 15,0 0-258-15,0 0-387 16,0 0 0-16,0 0-129 15,0 0-258-15,0 0 0 16,7 0-129-16,-7 0 0 16,13 0 0-16,-3 0 129 15,5 0-129-15,1-1 0 16,2 1 0-16,0-2 0 15,3-1 0-15,1 1 0 16,1 1 0-16,-1-2-129 16,1 2 129-16,-2-1 0 15,-1 0-129-15,1 0 129 16,-1 2-129-16,-2-4 0 0,0 4 258 15,-2-1-258-15,0 1 129 16,0 0-129-16,-2 0 0 16,1 1 129-16,-1 3-129 15,0-1 0-15,-2 0 129 16,2 0-129-16,-2-1 0 15,0 0 129-15,0 1-129 16,-2-1 0-16,1-2 0 16,-1 0 129-16,-1 1-129 15,-9-1 0-15,14 1 0 16,-14-1 0-16,11 2 0 15,-11-2 0-15,11 4 0 16,-11-4 0-16,11 4 0 0,-11-4 0 16,13 3 0-16,-13-3 0 15,12 2 0-15,-12-2 0 16,15 1 0-1,-15-1 0-15,16 0 0 0,-16 0 129 16,16 0-129-16,-7 0 0 16,-9 0 0-16,17 0 0 15,-17 0 0-15,16-2 0 16,-16 2 0-16,14 0 0 15,-14 0 0-15,13-1 0 16,-13 1 0-16,11 0 0 16,-11 0 0-16,8 0 0 15,-8 0 0-15,10 0 0 0,-10 0 0 16,10 1 0-1,-10-1 0-15,10 2 0 16,-10-2 0-16,9 1 0 16,-9-1 0-16,13 0 0 0,-13 0 0 15,13 3 0-15,-13-3 0 16,14 0 0-16,-14 0-129 15,11 0 129-15,-11 0-129 16,9 0 0-16,-9 0-258 16,10-2-774-16,-10-9-1677 15,0 11-2064-15,2-8-516 16,-1-1-129-16</inkml:trace>
  <inkml:trace contextRef="#ctx0" brushRef="#br0" timeOffset="91635.2413">-4040-595 2709 0,'0'0'4515'16,"9"17"-387"-16,-4-1-2580 16,-5-5-258-16,9 12 258 15,-9-5 0-15,9 13-129 16,-9-7-258-16,7 10-258 15,-7-2-129-15,3 4-129 0,-3 1-387 16,0 2 0-16,0-3-129 16,0-3-129-16,0 0-258 15,0-9-387-15,6 4-1290 16,-4-16-2838-1,-2-12-387-15,13 6-258 0</inkml:trace>
  <inkml:trace contextRef="#ctx0" brushRef="#br0" timeOffset="92536.2919">-3228-578 645 0,'6'-7'2838'0,"-6"7"129"16,0 0-258-16,0 0-516 16,0 0-129-16,2 4-258 0,-2-4-516 15,0 14-129-15,0-4-129 16,1 9-258-1,-1-2 0-15,3 10-129 16,-3 0 129-16,4 5-129 0,-3 1-129 16,2 4-258-16,-2-2 129 15,3 2-258-15,-2-3 0 16,1-1-129-16,1-2-129 15,-4-7-129-15,7 2-516 16,-7-12-1032-16,5 2-2967 16,1-6-258-16,-6-10-645 15,8 2 388-15</inkml:trace>
  <inkml:trace contextRef="#ctx0" brushRef="#br0" timeOffset="95527.4627">-2456-1246 1548 0,'0'0'1935'0,"0"0"-129"16,0 0 258-16,0 0-516 15,1 13 0-15,-1-13 0 16,2 18-258-16,-2-9 129 15,2 8-258-15,-2-3 0 16,5 5-387-16,-5 1 258 16,2 6-387-16,-2-3 129 15,4 6-258-15,-4-2 0 16,0 4-258-16,0-1 129 0,0 1-129 15,0-3-129-15,0 0-129 16,0-2-129-16,0-5 0 16,0 0-516-16,0-9-903 15,0 2-2967-15,3 0-645 16,-3-14-129-16,4 10 388 15</inkml:trace>
  <inkml:trace contextRef="#ctx0" brushRef="#br0" timeOffset="98472.6324">-2807-832 3354 0,'0'0'2193'16,"0"-10"-387"-16,0 10 129 15,0 0-129-15,0-11-387 16,0 11-129-16,0 0-387 0,0 0 129 16,1-8-129-16,-1 8-129 15,0 0-129 1,0 0 129-16,0 0-258 15,5 8 129-15,-5-8-129 0,0 17-129 16,0-6 129-16,2 3 0 16,-2-2-258-16,2 4 0 15,-1 0-129-15,1 0-129 16,1 0 0-16,0-2 0 15,-1 2-129-15,-1-6-129 16,3 4-387-16,-4-14-258 16,6 17-1032-16,-6-17-2838 15,0 10-129-15,0-10-645 16</inkml:trace>
  <inkml:trace contextRef="#ctx0" brushRef="#br0" timeOffset="99627.6984">-3443-845 3483 0,'0'0'3999'16,"0"0"-2193"-16,-8 2-258 15,8-2-258-15,-7 12-129 0,7 0-129 16,0-12 0-16,-3 25-258 16,0-12 0-16,3 5-129 15,-1-2-129 1,1 3-129-16,-1 1-129 0,1-1-129 15,0-1-258-15,0-4-387 16,0 1-645-16,0-2-2967 16,0-13-516-16,0 0-258 15</inkml:trace>
  <inkml:trace contextRef="#ctx0" brushRef="#br0" timeOffset="100934.7732">-4226-1150 1 0,'-5'-7'1547'0,"5"7"388"15,0 0 129-15,0 0 0 16,0 0 129-16,0 0-258 0,0 0-129 15,0 0-129-15,1 8-387 16,-1 2-258-16,3 12 129 16,-3 0-387-16,3 10 0 15,-3-1-129-15,4 6-129 16,-3-1-258-16,3 4 258 15,-3-3-387-15,2 2 129 16,0-7-258-16,-1-1 0 16,1-1-129-16,-1-5 0 15,2 1-129-15,-3-5-258 16,7 3-129-16,-8-9-258 15,9 12-1161-15,-9-8-1806 0,5-1-1161 16,2 4-129-16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7:00:45.4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4801 1087 1 0,'0'0'3869'15,"1"-4"-1805"-15,-1 4 0 0,0 0 0 16,9 6 129-16,-9-6 0 16,6 18-387-16,-6-18-387 15,4 28-129-15,-4-11-387 16,4 8-129-16,-3-1-258 15,3 6 0-15,-3-1-129 16,2 3-129-16,-3 3 0 16,0 0-258-16,0 0 129 15,0 1 0-15,-2 0-129 0,0 1 129 16,0-6-129-1,-1 0 129-15,2-7-129 16,0-4 0-16,1-5-129 16,0-6-129-16,0-9-387 0,0 0-1032 15,9 0-2709-15,-9 0-645 16,8-9-258-16,-8 9-129 15</inkml:trace>
  <inkml:trace contextRef="#ctx0" brushRef="#br0" timeOffset="-2448.1401">5656 1637 1 0,'0'0'2966'16,"0"0"-386"-16,0 0 0 15,0 0-258-15,0 0-258 16,0 0-387-16,0 0-258 15,0 0-129-15,0 11-258 16,0-11-129-16,-2 16-129 16,2-16-258-16,-2 22 0 15,-3-8-129-15,4 5-129 16,-3-2 0-16,2 4 129 15,-2-3-129-15,4 4 0 16,-2 1-129-16,2 4 0 16,0-4 0-16,0 6 0 0,2-3 0 15,2 3-129-15,-2 2 129 16,3-1-258-16,1-2 258 15,-1 0-258-15,-1-2 129 16,-1-2-129-16,0-2 129 16,0-3-129-16,-3 0 129 15,0-4 0-15,0 1 0 16,0-2 0-16,-2 2 0 15,-3 0 0-15,-1 0-129 16,-1 0 129-16,-1 1-129 16,1-3 0-16,2-1-129 15,5-13-387-15,-11 18-258 16,2-18-1290-16,9 0-2709 0,0 0-129 15,-5-21-258-15</inkml:trace>
  <inkml:trace contextRef="#ctx0" brushRef="#br0" timeOffset="-3563.2039">4468 1712 1419 0,'0'0'3483'16,"11"-2"-1677"-16,-11 2-387 15,0 0 0-15,0 0 129 16,10-4-129-16,-10 4 129 16,0 0-258-16,0 0-129 15,1 7-258-15,-1-7 129 16,0 16-387-16,0-6 0 15,0 5-129-15,0 1-129 16,0 6 0-16,0-1-129 16,-1 2 0-16,-1 1-129 15,1 2 129-15,-2-2 0 16,1 1-258-16,-1-2 129 15,1 1-129-15,0 0 129 0,0 2-258 16,-2-4 258-16,4 4-258 16,-2-2 129-1,1 0 0-15,1-3 0 16,0 1-129-16,0-4 129 0,0 0 0 15,0-3 0-15,0-1 0 16,0-3 0-16,0 0 0 16,0-3 0-16,0-8 0 15,0 14-129-15,0-14 0 16,1 11-387-16,-1-11-387 15,0 0-2064-15,0 0-1806 16,0 0-387-16,10-1-129 16</inkml:trace>
  <inkml:trace contextRef="#ctx0" brushRef="#br0" timeOffset="-1607.0918">5965 1148 3096 0,'0'0'4386'15,"2"7"129"-15,-2-7-2580 16,1 14-774-16,-1-14 0 15,0 26 0-15,0-15-129 16,0 13-129-16,0-10-129 16,0 9 0-16,0-4-258 15,0 2 129-15,0-1-258 16,0 0-129-16,0 2 0 15,0 0 0-15,0 0-129 0,0 0 0 16,0 0 0 0,0-1-129-16,0-2 0 15,0-3 0-15,0-2 0 0,0-5-129 16,0 1-258-16,0-10-1032 15,0 0-3096-15,0 0-516 16,0 0-387-16,0 0-129 16</inkml:trace>
  <inkml:trace contextRef="#ctx0" brushRef="#br0" timeOffset="-735.0418">5413 1070 1419 0,'0'0'2451'15,"0"0"129"-15,0 0 129 16,0 0 0-16,0 0-645 16,0 0-387-16,0 0-387 15,0 0-258-15,0 0-129 16,4 7-258-16,-4-7 0 15,0 10-129-15,0-10-129 16,2 20 129-16,-2-9 0 0,0 10-129 16,0 1 0-16,2 4 0 15,-2 3-129-15,0 5 0 16,0-1 0-1,-2 3-129-15,1-2 0 16,1-1-129-16,0-5 0 0,0-1 0 16,-1-7 129-16,1 0-258 15,0-6 129-15,1-4-129 16,-1-10 0-16,0 10-129 15,0-10-258-15,0 0-774 16,0 0-3612-16,0 0-129 16,0 0-516-16,0 0 129 15</inkml:trace>
  <inkml:trace contextRef="#ctx0" brushRef="#br0" timeOffset="-4600.2632">5053 1700 516 0,'8'-1'3612'0,"-8"1"-1419"16,0 0-387-16,0 0 0 16,3 6 129-16,3 5-258 15,-6-11 0-15,1 18-387 16,-1-18-387-16,1 24 129 15,-1-12-387-15,0 5-129 16,0-3 0-16,0 4-129 16,0 0 0-16,0 3 0 15,0-1-129-15,0 4 129 16,-2-3 0-16,0 4-258 15,-2 1 258-15,3 1-387 16,-3-1 129-16,1 0-129 16,0 0 129-16,-2 1-129 0,1-1 0 15,1-1 0-15,0 0 0 16,1-4 129-16,2 1-129 15,-1 0 129-15,1-6-129 16,0-3-129-16,0-2 0 16,0-11-129-16,4 10-258 15,-4-10-1032-15,0 0-2580 16,6-13-1032-16,-6 13-258 15,0-13 258-15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9:15:09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6931 3066 0 0,'0'0'0'0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6096 129 0,'27'-8'1290'16,"-5"8"-129"-16,-22 0-129 16,0 0-258-16,18 3 0 0,-18-3-129 15,0 0 258-15,0 0-258 16,16 11-258-16,-16-11 258 15,0 0-129-15,14 2-129 16,-14-2 129-16,16 1-258 16,-16-1-129-16,18 2-129 15,-18-2 129-15,19 4-129 16,-19-4 0-16,17 0 0 15,-17 0 129-15,0 0 129 16,17 3-129-16,-17-3 0 16,0 0 258-16,0 0 258 15,0 0 129-15,0 0-129 16,15 17 258-16,-15-17 0 0,0 0 0 15,0 0 0-15,14 23-258 16,-14-23 129-16,0 0-387 16,19 16 0-16,-19-16-129 15,22 13 0-15,-8-6-129 16,1 0 0-16,2 3 0 15,1-9 0-15,3 8 0 16,1-9 129-16,0 9-129 16,2-9 129-16,2 7-129 15,-2-7 129-15,3 4-129 16,-2-4 0-16,3 2 258 15,0-2-387-15,0 0 129 0,-5 0 0 16,5 0-129-16,-2 0 129 16,-1-2-129-16,1 2 0 15,1 0 129 1,-1 0 0-16,1 0-129 0,-1 0 129 15,1 0-129-15,-1 0 129 16,0 0-129-16,-1 0 129 16,-2 0-129-16,2 0 0 15,-5 0 0-15,0 0 0 16,0 3 129-16,0-3-129 15,-1 0 0-15,-2 0 0 16,-3 0 129-16,3 0-129 16,-2 0 0-16,-15 0 0 0,28 3 0 15,-28-3 0 1,24 2 0-16,-24-2 0 15,22 0 129-15,-22 0-129 16,19 2 0-16,-19-2 129 0,17 0-129 16,-17 0 129-16,17 4-129 15,-17-4 0-15,18 5 129 16,-18-5-129-16,20 4 129 15,-20-4-129-15,24 2 0 16,-24-2 0-16,25 3 0 16,-25-3 0-16,23 2 129 15,-23-2-129-15,24 2 0 16,-24-2 0-16,26 6 0 15,-11-5 0-15,-15-1 0 16,28 5 0-16,-13-5 0 16,2 0 0-16,0 0 0 15,1 0 0-15,0 0 0 0,-4 0 0 16,4-3 0-16,0 1 0 15,-5 2 0-15,3 0 0 16,-1 0 0-16,-2 0 0 16,2 0 0-16,2 0 0 15,0 2 0-15,-2 1 0 16,2-3 0-16,1 2 0 15,1-2 0-15,-2 1 0 16,5 2 0-16,-2 1 0 16,0-3 0-16,-1 0 0 15,1 0 0-15,0-1 0 16,1 0 0-16,-5 0 0 15,3 0 0-15,0-2 129 0,3-2-129 16,-3-1 0-16,2 3 0 16,-2-1 0-1,0 1 0-15,3-2 0 16,-3 3 129-16,-1 1-129 0,-1-2-129 15,1 2 258-15,-2 0-129 16,1 0 0-16,-3-2 0 16,2 1 0-16,-1 1 0 15,-1 0 0-15,-14 0 0 16,27-1 0-16,-12 1 0 15,-15 0 0-15,28 0 0 16,-28 0 0-16,27 1 0 16,-12 0-129-16,-15-1 129 15,27 4 0-15,-27-4 129 16,28 1-258-16,-12-1 129 15,-3 0 129-15,2 0-129 16,-15 0 0-16,29-1 0 0,-12-1 0 16,-1-2-129-16,-2-1 129 15,1 5 0-15,0 0 0 16,-15 0 0-16,27-1-129 15,-13 1 129-15,-14 0 0 16,25 0 0-16,-25 0 0 16,25 0 0-16,-25 0 0 15,26-3 0-15,-26 3 0 16,24 0 0-16,-24 0 0 15,26 0 0-15,-26 0 0 16,27-2 0-16,-12-5 129 16,0 3-129-16,0 0 0 15,3-2 0-15,-2 6 0 0,0-4 0 16,1 3 0-16,-1-3 0 15,2 4 0-15,-4 0 0 16,1-1 0-16,-15 1 0 16,26-6 129-16,-26 6-129 15,22-3 0-15,-22 3 0 16,18-6 0-16,-18 6 0 15,17-9 0-15,-17 9 0 16,19-10 0-16,-19 10 0 16,25-15 0-16,-9 9 0 15,1 0 0-15,-2 2 0 16,1 3-129-16,2 0 129 0,-3-3 0 15,1 4 0-15,-2 0 0 16,-14 0 129-16,26 0-129 16,-26 0 0-1,23 0 0-15,-23 0 0 0,23-2 0 16,-23 2 0-16,24-12 0 15,-24 12 0-15,23-10 0 16,-23 10-129-16,23-11 129 16,-23 11 0-16,25-17 0 15,-25 17 0-15,26-17 129 16,-12 8-129-16,-14 9 0 15,26-16 0-15,-26 16 0 16,23-22-129-16,-23 22 129 0,19-14 0 16,-19 14 0-1,0 0-129-15,16-11-129 16,-16 11-516-16,0 0-1290 15,0 0-2967-15,-8-10-258 0,8 10-516 16</inkml:trace>
  <inkml:trace contextRef="#ctx0" brushRef="#br0" timeOffset="1">159 5416 258 0,'0'0'1677'0,"0"0"-129"16,0 0 0-16,0 0 129 16,0 0-387-16,0 0-387 15,0 0 258-15,0 0-129 16,8 7 129-16,-8-7 0 15,18 8 0-15,-18-8-129 16,27 14-129-16,-27-14-258 16,33 12-129-16,-18-7 0 15,5 7 0-15,0-6-258 0,0 7 0 16,1-4 0-16,2 2 0 15,-2-1 0-15,6 2 0 16,-5-2 0-16,4 0 0 16,-6-1 0-16,7 0 0 15,-3-4-129-15,2 5 129 16,-2-6 129-16,1 6-258 15,1-6 0-15,0 0 0 16,-1 2 0-16,2-2 0 16,2-1 0-16,-1-1-129 15,-2-2 129-15,4 0 0 16,-1 0 0-16,1 0-129 15,-1-2 129-15,1-1 0 0,-3 3-129 16,2-1 129-16,-2-1-129 16,4 2 129-16,-6 0-129 15,2 0 0-15,2 0 129 16,0 0-129-16,-2 0 129 15,-1 2-129-15,-2 2 0 16,0 0 129-16,-1-1-129 16,-2 4 0-16,4-5 0 15,-4 4-129-15,2-2 129 16,1-4 0-16,1 7 0 15,0-6 0-15,1-1 0 16,0 2 0-16,-4 1 0 0,3-3 0 16,-5 0 0-16,1 0 129 15,-3 0-129 1,1 0 129-16,-2 0-129 15,0 0 0-15,0 0 129 16,-2 1-129-16,3 1 0 0,2 1 0 16,0 1 0-16,-1-4 0 15,3 1 0-15,0-1 0 16,-3 0 0-16,3 0 0 15,-1 0 0-15,3 0 0 16,2 0 0-16,-2-1 0 16,2-3 0-16,2-1 258 15,1 1-258-15,-1 0 0 0,4-2-258 16,-2 2 516-16,0-2-258 15,-2 1 129 1,3 1-258-16,-4 1 129 16,3 1 0-16,-5 0 0 0,-1 2 0 15,1 0 0-15,-4 0 0 16,0 0 0-16,0 0 0 15,1 0 0-15,-2 0 0 16,-1 0 0-16,0 0-258 16,1 0 258-16,-1 0 0 15,0 0 0-15,-2 0 0 16,1 0-129-16,0-4 129 15,0 1 0-15,0-3 0 16,-1 5 129-16,1-4-129 16,-2-2 0-16,0 2 0 15,-16 5 0-15,27-9 0 16,-27 9 0-16,23-9 0 0,-23 9 0 15,24-9 0-15,-24 9 0 16,28-13 0-16,-13 8 0 16,3-1 0-16,-1-4 0 15,0 2 0-15,1 2 0 16,1-2 0-16,-1 2 0 15,-1 3 0-15,1-4 0 16,-2 2 0-16,-16 5 0 16,29-7 0-16,-15 4 0 15,-14 3 0-15,22-7 0 16,-22 7 0-16,19-7 0 15,-19 7-129-15,18-7 129 16,-18 7 0-16,18-5 0 0,-18 5 0 16,18-7 0-16,-18 7-129 15,17-5 129-15,-17 5 0 16,16-6 0-16,-16 6 0 15,18-5 0-15,-18 5 0 16,19-5 0-16,-19 5 0 16,20-1-129-16,-20 1 129 15,16-3 0-15,-16 3 0 16,16 0-129-16,-16 0 129 15,0 0-129-15,15-1 129 16,-15 1-129-16,0 0-129 16,0 0 0-16,0 0-387 15,7-25-516-15,-7 25-903 0,0 0-1548 16,-4-15-1677-16,4 15-258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4.05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4 129 16,-2-6 0-16,0-2-129 15,4-3 258-15,0 2-258 16,-2-4 129-16,6 3-129 16,-4-1 258-16,2 2-258 15,9 3 129-15,-5 5-129 16,1-1 0-16,-3 1 129 0,2 4 0 15,-2-2-129-15,0 2 0 16,2 0 129-16,-4-2-129 16,4-2 0-16,5-1 0 15,0 0 129-15,0-2-129 16,2-1 0-16,0-2 258 15,4 1-258-15,4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840 190 129 0,'0'0'4644'16,"0"0"387"-16,0 0-2580 16,0 0 0-16,0 0-387 15,-17-1-387-15,17 1-387 0,0 0-387 16,-3 15 0-16,3-15-258 15,-1 18-129-15,1-18 0 16,3 21-129-16,-3-21 0 16,15 25-129-16,-7-12 129 15,7 4-129-15,-5 0-129 16,6 3 129-16,-3-3 0 15,3 3-129-15,-4 3 0 16,4-3 0-16,-2-2 0 16,2 0 0-16,2 0 0 15,-2 0-129-15,4-2 129 16,0 2 0-16,4-1-129 15,4 2 129-15,-2-1-129 0,3-4 129 16,2 3-129-16,3-3 129 16,-1 1 0-16,3-4 0 15,-1 0-129-15,3-1 129 16,2 1-129-16,6 2 129 15,0-1 0-15,4-1 0 16,0 1 0-16,4 4-129 16,1-1 129-16,1 3-129 15,-3-4 129-15,-1 1-129 16,3-2 0-16,0 1 0 15,-2-3 0-15,1-2 0 16,-1-2 0-16,-1 0 0 16,3-2 0-16,1-3 0 0,-3-2 0 15,1 0 0 1,1 0 0-16,2 0 0 15,1 0-129-15,3-2 129 16,-1 0 0-16,-1-1 0 0,5 3 0 16,-3 0-129-16,-1 0 129 15,0-3 0-15,1 3 0 16,1-2 0-16,3 0-129 15,1-2 129-15,1-2 0 16,3-1 0-16,-1-1 0 16,0 0 0-16,2-1 0 15,-2-2 0-15,-2 0 0 16,1 2 0-16,-4-1 0 15,0-1 0-15,0 0-129 16,1-1 129-16,-2-1 0 16,1-1 0-16,0-1 0 0,-2-5 0 15,-4 1 0-15,0-2 0 16,-3 0 129-16,-3-2-129 15,-4-1 0-15,-5-1 0 16,-4 2 129-16,-1 3-129 16,-7 1 0-16,3-1-129 15,-5 1 129-15,-3 4 0 16,-3-3 0-16,0 6 0 15,-4-2 0-15,-1-3-129 16,1 4 129-16,-6 0 0 16,-13 13 0-16,24-25 0 15,-24 25 0-15,21-18 0 16,-21 18 0-16,18-18 0 0,-18 18 0 15,18-18 0-15,-18 18 0 16,19-17 0-16,-19 17 0 16,19-16 0-16,-6 7 0 15,-13 9 0-15,24-12 0 16,-24 12-129-16,22-12 129 15,-22 12-129-15,15-8 0 16,-15 8-258-16,0 0 0 16,10-13-258-16,-10 13-903 15,0 0-3096-15,2-16-774 16,-1 2-387-16,6 0-129 15</inkml:trace>
  <inkml:trace contextRef="#ctx0" brushRef="#br0" timeOffset="1">852-276 1 0,'-19'-1'2321'0,"19"1"1"15,-1-14-516-15,1 14 0 16,0 0-774-16,0 0 129 16,-1-19 129-16,1 19-129 15,0 0-129-15,0 0 129 16,0 0-258-16,0 0 258 0,0 0-387 15,0 0 0-15,0 0-387 16,0 0 0-16,0 0-129 16,9-7 0-16,-9 7-129 15,15 0 129-15,-15 0 129 16,22 0-129-16,-7 1 129 15,6 7-129-15,-4-6 258 16,9 6-258-16,-2-2 0 16,3 0 0-16,-3-1-129 15,5 4 0-15,-1-3 0 16,0 4 0-16,2-2 0 15,3 3 0-15,-4-3 0 16,2 3 0-16,-2-2 0 0,1 1 0 16,-1-4 0-16,-4 0 129 15,0-3-129 1,1 1-129-16,-1-1 129 15,-2 1-129-15,3-1 129 0,0 2 0 16,0 0-129-16,1-3 0 16,0 3 0-16,5 0 0 15,-2 1 129-15,2 0-129 16,-1 0 0-16,-1 2 0 15,0-2 129-15,1 1-129 16,1 2 129-16,-4-2-129 16,2 2 0-16,2 0 129 0,-1 1-129 15,3 0 0 1,1 3 0-16,-2-3 0 15,2 2 0-15,2-3 0 16,-2 2 0-16,2-1 0 16,0-2 0-16,-1-1 0 0,-1-4 0 15,1 5 0-15,-2-6 129 16,-3 4-129-16,-1-3 0 15,-2-1 0-15,-3-1 0 16,0 0 0-16,0 2 129 16,-2-3-258-16,-2 0 129 15,2 0 0-15,-2 0 129 16,6 0-258-16,-3 0 129 15,2 0 0-15,-1 0 0 16,2 0 0-16,3 0 0 16,-1 0 0-16,-2-3 0 15,-1 1 0-15,1-2 0 0,-1 1 0 16,0-1 0-16,2 0 0 15,-3 2 0-15,1 2 0 16,1-4 0-16,0 4 0 16,0 0 0-16,-4 0 0 15,1 0 0-15,1 0 0 16,1 0 0-16,-1 0 0 15,1 0 0-15,-1 0 0 16,5 0 0-16,-1 0 0 16,1 0 0-16,-3 0 0 15,1 0 0-15,-2-2 0 16,-2-1 0-16,-2 1 0 15,2-3 0-15,0-1 0 0,-3 2 0 16,-1 1 0-16,0-5 0 16,0 2 0-16,-1 0 0 15,-3 0 0 1,-2 0 0-16,1 2 0 0,0-1 0 15,-15 5 0-15,29-7 0 16,-15 3 0-16,1 2 0 16,-1-2 0-16,0 0-129 15,1-2 129-15,-1 4 0 16,2-1 0-16,-16 3 0 15,26-11 129-15,-9 4-129 16,-1-1 0-16,0 1-129 16,-1 1 258-16,3 0-258 0,-1-1 258 15,2 2-258 1,1-2 129-16,-2 0-129 15,-3 4 129-15,3-4 0 16,0 1 0-16,1 3 0 0,-2-4-129 16,4 0 129-16,-3-1 0 15,1-1 0-15,0 1 0 16,-1-1 0-16,2-2 0 15,-1 1 0-15,3 2 0 16,-3 0 0-16,2 3 0 16,-4 2 0-16,5 0 0 15,-2-1 0-15,-4 4 0 16,-1 0 0-16,0 0 129 15,0 0-129-15,-2-3 0 16,-13 3 0-16,25-2 0 16,-25 2 0-16,25-1 0 15,-25 1 0-15,20-1 0 0,-20 1-129 16,19-2 258-16,-19 2-129 15,23 0 0-15,-23 0 0 16,23 0-129-16,-23 0 258 16,24-3-129-16,-24 3 0 15,21-5 0-15,-21 5 0 16,17-8 0-16,-17 8 0 15,16-6 0-15,-16 6 0 16,17-7 0-16,-17 7 0 16,18-3 0-16,-18 3 0 15,16-5 0-15,-16 5 0 16,18-8 0-16,-18 8 0 15,18-8 0-15,-18 8 0 0,17-9 0 16,-17 9 0-16,25-7 0 16,-25 7 0-16,26-6 0 15,-26 6-129 1,26-8 129-16,-26 8 0 0,26-6-129 15,-26 6 129-15,19-4 0 16,-19 4 0-16,18-3 0 16,-18 3 0-16,18-4 0 15,-18 4 0-15,21-6 0 16,-21 6 0-16,22-9-129 15,-22 9 129-15,24-12 0 16,-24 12 0-16,20-11 0 0,-20 11 0 16,18-8 0-16,-18 8-129 15,15-7 129 1,-15 7 0-16,0 0-129 15,19-7 0-15,-19 7 129 0,0 0-129 16,16-17-258-16,-16 17 0 16,7-22-387-16,-7 22-1032 15,4-18-2322-15,-2 1-1161 16,-2 1-516-16,0-3 387 15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1849-8296 129 0,'4'-15'1032'16,"-4"15"387"-16,0 0-129 0,0 0-129 15,0 0 129-15,0 0-129 16,0 0-129-16,0 0-129 15,0 0-129 1,0 0 0-16,17-9 0 0,-17 9 0 16,0 0 0-16,16-9 0 15,-16 9-129-15,23-5 129 16,-8 5-258-16,-15 0 0 15,31-4-129-15,-15 1 0 16,2 3-129-16,0 0 129 16,3 0-258-16,-2 0 258 15,6 4-129-15,-6-1 0 16,9-1 0-16,-3-2 0 0,5 3 0 15,-3-1 0 1,7 0-129-16,-1 1 129 16,2 3-129-16,1-5 129 15,2 5-129-15,-1 1 0 0,5 1 129 16,-3-3-129-16,3 1 0 15,0 0 258-15,-1 3-258 16,0-4 0-16,0 3 129 16,0-4-129-16,-1 2 0 15,-1-5 129-15,-2 2-129 16,2-3 0-16,1 0 0 15,-1-3 0-15,2-1-129 16,-3-3 0-16,4 7 129 16,1-3 0-16,0 0-129 15,-2-1 0-15,3 2 129 16,1 2-129-16,0-1 129 15,-2-4 0-15,2 1-129 0,1-3 0 16,-4-2 129-16,-1 0-129 16,0 2 129-16,-3 0-129 15,-1-2 0-15,0 3 0 16,-2 0 258-16,-1 2-258 15,1 1 0-15,-2-1 0 16,-1-3 0-16,0 2 0 16,-1-1 0-16,-1-2 129 15,1-1-129-15,2-1 0 16,-3-2 0-16,3 2 0 15,-3 0 0-15,-1 1 0 16,2 4 0-16,-1-2 0 16,-2 0 0-16,-1 3 0 0,1 1 0 15,-3 0 0-15,1-1 0 16,1 0 0-16,-1 1 0 15,-1 2 0 1,0 0 0-16,-4-1 0 0,4-1 0 16,1 0 0-16,-4 0 0 15,1 1 0-15,-1-1 0 16,2-2 0-16,1-1 129 15,-2 2-129-15,0-2 0 16,-4-1 0-16,2 0 0 16,-1 3 0-16,1-1 0 15,-3-2 0-15,-1 2 0 0,1 1 0 16,1 1 129-16,-1-4-258 15,-3 4 258 1,3-2-258-16,-5 3 0 16,-13 2 129-16,26-5 0 0,-26 5 0 15,23-4 0-15,-23 4 0 16,18 0 0-16,-18 0 129 15,14 0-129-15,-14 0-129 16,15-3 258-16,-15 3-129 16,16-6 0-16,-16 6 0 15,18-3 0-15,-18 3-258 16,18-6 387-16,-18 6-258 15,16-4 129-15,-16 4-387 16,18-10 387-16,-18 10-387 16,21-12 258-16,-21 12-516 15,17-16-903-15,4 15-2193 16,-21 1-1548-16,17-21 129 0,-17 21-774 15</inkml:trace>
  <inkml:trace contextRef="#ctx0" brushRef="#br0" timeOffset="1">5011-4216 1419 0,'0'0'1161'0,"0"0"387"16,0 0-129-16,0 0 0 15,0 0-129-15,0 0-258 16,0 0-129-16,0 0-129 16,0 0-258-16,0 0 129 15,0 0 0-15,0 0-387 16,0 0 129-16,0 0 0 15,0 0 0-15,0 0-129 16,14 0 129-16,-14 0 0 16,0 0-129-16,5-12 0 15,-5 12 0-15,0 0 0 0,4-13 0 16,-4 13-129-16,0 0 0 15,0-17 0-15,0 17 0 16,0 0 0-16,0 0 0 16,0-13 0-16,0 13 0 15,0 0 129-15,0 0-129 16,0 0 129-16,-2-13 0 15,2 13 0-15,-1-15-129 16,1 15 129-16,0-15 0 16,-1 2-129-16,1 13 258 15,0-26-258-15,0 14 129 16,0-4-129-16,0 2 129 0,0-4-129 15,0-1 129-15,0-2-129 16,-1 1 0-16,-3-2 129 16,3 0 129-1,-2-2-258-15,-1-1 0 0,-4-4 129 16,6 4-129-16,-6-6 0 15,2 0-129-15,2-7 129 16,-3 3 0-16,0-4 0 16,2 3-129-16,3 1 129 15,-3-2-129-15,4-3 129 16,-2 4-129-16,2 2 0 15,1 0 129-15,0 1-129 16,0-5 258-16,0-1-258 0,0 2 258 16,0 1-258-1,0 1 258-15,-1 1-258 16,1 1 387-16,0-1-258 15,0 7-129-15,-2 0 129 0,2 1 0 16,0 0-129-16,0 1 129 16,-2-4-129-16,1 3 129 15,-1-2 0-15,-2-3-129 16,2 1 129-16,-3-3-129 15,-3-4 129-15,3 4-129 16,-2-1 129-16,0 0-129 16,1 1 129-16,1-1-129 15,-1 3 0-15,1-1 129 16,3 6-129-16,1-2 0 15,1 0 0-15,0-4 129 16,0-2-129-16,0 0 0 16,0 0 0-16,3 0 0 0,2-4 0 15,-3 2-129-15,0-2 258 16,-2 8-129-16,0 4 0 15,0-3-129-15,0 1 258 16,0 3-129-16,-3-1 0 16,1 2 0-16,-3-1 0 15,3 0 0-15,-4-3 0 16,1 2 0-16,2-2 0 15,0 2 0-15,-1-2 0 16,0 1 0-16,-1 1 0 16,3 1 0-16,1 0 0 15,-3 2 0-15,3 3 0 16,-1-5 0-16,2 4 0 0,0-1 0 15,0 2-258-15,0 0 387 16,0-3-258-16,0-2 258 16,0 0-258-1,0 2 0-15,0 0 129 0,0-1-129 16,-3 0 129-16,2 1-129 15,-1 0 129-15,1 2-129 16,0 0 258-16,-3-2-258 16,4-3 129-16,-1 0 0 15,1 0 129-15,-1-3-129 16,0-2 0-16,1 0 0 15,0-3 0-15,0 5 0 16,0 0 0-16,0-1 129 0,0 2-129 16,0 2 0-1,0 1 0-15,-2 2 0 16,0 3 129-16,1-3-129 15,-1 6 0-15,0-1 0 0,1 2 0 16,-2 3 129-16,3 13-129 16,-2-21 0-16,2 21 0 15,-2-15 0-15,2 15 0 16,-1-14 0-16,1 14 129 15,-5-17-129-15,5 17 0 16,-1-18-129-16,1 5 258 16,-1-2-129-16,0 1 0 15,-1-3 129-15,1-3-258 16,-1-3 258-16,-1 0-258 15,2 1 129-15,-2 2-129 16,0 0 258-16,-2 1-258 16,3 4 0-16,0 1 129 0,2 14 0 15,-6-15 0-15,6 15 0 16,0 0 0-16,-7-17-129 15,7 17 258-15,-2-14-258 16,2 14 129-16,-1-12 0 16,1 12 0-16,0-14 0 15,0 14-258-15,0 0 129 16,0 0-516-16,-8-20-645 15,8 20-1806-15,0 0-2064 16,0 0-387-16,-3 6-387 16</inkml:trace>
  <inkml:trace contextRef="#ctx0" brushRef="#br0" timeOffset="2">1600-4135 903 0,'-12'-2'2322'0,"12"2"-387"16,0 0-129-16,0 0-258 15,0 0-258-15,0 0-258 16,0 0-129-16,-7-19-129 15,7 19 129-15,0 0-129 16,0 0-129-16,0-19 258 0,0 19-387 16,1-16 129-1,-1 16-129-15,7-23-129 16,-3 8-129-16,-1-2 129 15,4-3-129-15,-4-3 0 0,4 0 129 16,-2-5-129-16,2 6 0 16,-2-7 0-16,4-1 129 15,-4-3-258-15,3 2 129 16,-2-3 0-16,3-1-129 15,-4-4 129-15,4-4-129 16,-3-2 129-16,4 1-129 16,-4-3 129-16,3 1-258 15,0-5 258-15,1 3-129 0,0-1 0 16,1 6 129-1,-1-2-129-15,2-2 129 16,1 2-258-16,-2 2 258 16,-3-1-129-16,3 1 0 0,-2-1 0 15,-2-3-129-15,0 4 258 16,3 1-258-16,-3-5 387 15,0 2-387-15,3-3 129 16,0 1-129-16,-3-1 129 16,2 1-129-16,-1 3 0 15,-2-1 129-15,1 2-129 16,1 1 129-16,-2-3-129 15,-1-1 129-15,6-5-129 16,-3 2 129-16,1-1-129 16,1-2 0-16,-1 2 0 15,3 1 0-15,-1 1 0 16,1 5 0-16,-2-1 129 0,1 2-129 15,-1 1 129-15,1-1-129 16,-3 3 0-16,1-2 0 16,-1 0 129-1,0 1-129-15,-1 2 0 0,0 0 0 16,-2 2 129-16,0 2-129 15,1-3 0-15,-5-1 0 16,0 1 0-16,1 1 0 16,-2-1-129-16,0 1 0 15,0 0 129-15,1 0-129 16,1 2 129-16,1 1-129 15,-1 2 129-15,3-3 0 16,-1-3 0-16,1 2 0 0,-2 0 129 16,2 2-258-1,0-3 258-15,-4 2-129 0,2 1 0 16,-2 4 0-1,-1 2 129-15,0 3-129 0,0 0 0 16,0 2 0-16,0-1 0 16,-1 4 0-16,-2 3 0 15,-1-2 0-15,2 0 0 16,0 4 0-16,-1 2 0 15,3 12 129-15,-5-25-129 16,4 12 0-16,1 13 0 16,-3-25 0-16,3 25-258 15,-2-20 258-15,2 20-129 0,-1-23 129 16,1 23-129-1,-2-15 387-15,2 15-387 16,0-13 258-16,0 13-129 16,-2-17 129-16,2 17-129 0,0-17 0 15,0 17 0-15,-1-16 0 16,1 16 0-16,-1-15-129 15,1 15 129-15,0 0 0 16,0 0 0-16,0 0 0 16,0 0 0-16,0 0 0 15,-3-12 0-15,3 12 0 16,0 0 0-16,0 0-129 15,0 0 129-15,0 0 0 16,0 0 0-16,0 0 0 16,0 0 0-16,0 0 0 15,0 0-129-15,0 0 129 16,0 0-258-16,0 0 129 0,0 0-258 15,0 0-258-15,0 0-129 16,0 0-774-16,0 0-2193 16,0 0-1290-16,9-3-258 15,-9 3-387-15</inkml:trace>
  <inkml:trace contextRef="#ctx0" brushRef="#br0" timeOffset="3">4914-5697 1419 0,'0'0'3354'16,"0"0"-387"-16,16-1-258 16,-16 1-387-16,0 0-645 15,0 0-129-15,21 0-258 0,-21 0-129 16,0 0-258-16,0 0-129 15,0 0-258 1,-10 0-129-16,10 0 129 16,-20 5 0-16,20-5-129 0,-27 9 0 15,27-9 0-15,-32 10-129 16,18-3 0-16,-6-2-129 15,5 3 129-15,-1-2-129 16,-2 4 0-16,-6-1-129 16,-1-2 258-16,-4 2-258 15,2 1 129-15,-4 1 0 16,0-2 0-16,-3 1 0 0,3-2 0 15,-1-2 129 1,5 4-387-16,0-6 258 0,3 4-129 16,-4 0 129-1,5 2-129-15,-5-4 129 0,4 4-258 16,-4 0 129-16,0 1 0 15,-2-2 129-15,-2 4-129 16,3-7 0-16,0 0 0 16,0 4 0-16,-2-3 0 15,0 2 129-15,4-3-129 16,0 0 129-16,0 1-129 15,-1 2 0-15,1-2 129 16,-5 1-129-16,5-2 0 0,-2 2 129 16,-2 1-129-1,-8-1 0-15,0 2 0 16,-3-1 0-16,2 1 129 15,-3-4-129-15,0 1 0 0,1-1 0 16,5 0 129-16,5-2-129 16,5-1 0-16,0 0 0 15,-1-3 0-15,5 0 0 16,0 4 0-16,0-4 0 15,-1 0 0-15,1 0 0 16,1 0 0-16,-1 0 0 16,1 0 0-16,1-4 0 15,-2 2 0-15,4 1 0 16,-1-6 0-16,-4 5 129 15,5-4-129-15,-7-2 0 16,2 5 0-16,0-1 129 16,1-1-129-16,-2 4 0 0,4-3 0 15,-2 2 0-15,1 2 129 16,4 0-129-16,0 0 0 15,2 0 0-15,-1 0 0 16,0 0-129-16,0 0 258 16,-2 0-129-16,0 0 0 15,0-4 0-15,-2 3 0 16,-5-3 0-16,2 1 0 15,-4-1 129-15,3 0-258 16,0 2 129-16,2-3 0 16,-1 0 0-16,3 1 0 15,-1-1 0-15,0 2 0 16,1-1 129-16,1-2-129 0,-2 2 0 15,2 2 129 1,-2-2-129-16,3 2 0 16,2-2 0-16,1 0 129 15,2 1-129-15,-1 0 0 0,0 0 0 16,-1-3 0-16,2 2 0 15,-1 0 0-15,-1-1 129 16,1 2-129-16,-2 0 0 16,1-2 0-16,1 3 0 15,1-2 129-15,-1-2-129 16,-1 0 0-16,16 6 0 15,-29-17 129-15,13 7-129 16,-2 2 129-16,0-2-129 0,3 1 129 16,-3 4-129-16,3-5 129 15,-1 5-129 1,16 5 0-16,-24-7 0 15,24 7 0-15,-20-8 0 0,20 8-129 16,0 0-258-16,-19-14-516 16,19 14-2838-16,0 0-1419 15,0 0-129-15,0 0-516 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2579 0 2709 0,'0'0'4644'0,"0"0"-129"16,0 0-1935-16,0 0-387 15,-14 3-774-15,14-3-258 0,0 0-516 16,-10 22 0-16,10-22-129 15,-11 13 129-15,11-13 0 16,-9 14-129-16,9-14 0 16,-12 18-129-16,12-18 0 15,-21 20 258-15,21-20-258 16,-22 22-129-16,5-14 0 15,3 7 0-15,-4-2 0 16,0 2 0-16,2-3-129 16,-4 4 0-16,0-1 0 15,-2 3 0-15,-1-2 0 16,1 1 0-16,0-5 0 15,-2 3 0-15,-2 2-129 16,3-1 129-16,-2-2-129 16,0-1 129-16,-2-4-129 15,1 3 129-15,-3-3-129 16,5 1 0-16,2 0 129 0,-2-6-129 15,-1 1 0-15,3 0 0 16,0 0 129-16,-1-2-129 16,0 3 0-16,-3-4 129 15,-3 2-129-15,0-1 0 16,-2 1 129-16,2 3-129 15,-1-2 0-15,-1-1 129 16,2 0-129-16,2 1 0 16,1 0 0-16,4-1 0 15,0-1 0-15,-4-1 0 16,6 1 129-16,1 3-258 15,-4-5 258-15,2 3-129 16,-2 1-129-16,-1-2 129 0,3 1 0 16,0-1 0-16,-1 2 0 15,-1-4 0-15,-2 0 0 16,2 1 0-16,-1-2 129 15,3 0-129-15,-5 0 0 16,0 0 0-16,3 0 0 16,-3 0 0-16,4 0 0 15,2 0 0-15,-3 0 0 16,0 0 0-16,0 0 0 15,0 0 0-15,1 0 0 16,3 0 0-16,0-2 0 16,-1 2 0-16,0-1 0 15,3 1 0-15,-2-1 0 0,2 1 0 16,-3-2 0-16,-3 1 129 15,0-3-129-15,-1 2 0 16,2-2 0-16,-4-1 0 16,4 3 0-16,-5-2 0 15,5-3 0-15,3 4 0 16,0-2 0-16,-2 3 129 15,1-2-129-15,1-4 0 16,-3 2 0-16,6 2 0 16,-6 0 0-16,2-4 0 15,-3 4 0-15,5-1 0 16,-1 1 0-16,1-1 0 0,-2 0 0 15,2 2 0-15,1-1 0 16,1-1 0-16,-1-1 0 16,-1 2 0-1,3 2 129-15,-1-3-129 16,1 1-129-16,15 4 129 0,-26-7 0 15,11 4 0-15,15 3 129 16,-25-8-129-16,25 8 0 16,-22-7 0-16,22 7 0 15,-19-7 0-15,19 7 0 16,-17-2 0-16,17 2-129 15,-19-5 129-15,19 5 0 16,-19-5 129-16,19 5-129 0,-21-9 0 16,21 9 0-1,-15-7-129-15,15 7 129 16,-15-7-129-16,15 7-129 15,0 0-258-15,0 0-516 0,0 0-1806 16,0 0-2322-16,0 0-258 16,12-15-387-16,6 11-258 15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2682-3 903 0,'0'0'3483'0,"0"0"-1032"16,0 0-645-16,0 0-129 15,0 0-516-15,0 0 129 16,0 0-516-16,-3-12 258 16,3 12 0-16,0 0 0 0,0 0-258 15,0 0 0-15,0 0 0 16,0 0-258-16,0 0 0 15,0 0-129-15,0 0-129 16,0 0 0-16,0 0 0 16,0 0 0-16,0 0-129 15,-16 6 258-15,16-6-258 16,-19 16 129-16,19-16-129 15,-27 21 129-15,11-9-129 16,0-2 129-16,-2 2-129 16,-1-1-129-16,0 3 129 15,-1-4 0-15,0 2 0 0,0-2 0 16,1 1 0-16,1 0 0 15,-1-3 0-15,1 1-129 16,0 0 129-16,1 0 0 16,-1 0-129-1,-1-2 0-15,2 3 258 0,-2 1-258 16,4-2 129-16,0-2-129 15,0 1 0-15,-1-4 129 16,16-4 0-16,-25 10 0 16,25-10 0-16,-23 8-129 15,23-8 129-15,-27 4 0 16,12 0 0-16,0-2 0 15,-3 2 0-15,0-2-129 0,3 3 129 16,-6-2-129-16,1 2 0 16,1-2 129-1,0 1-129-15,-3 2 129 16,3 0-129-16,-3-1 0 0,-3 1 129 15,3 0-129-15,4-2 0 16,-3 1 129-16,0 0-129 16,1-3 0-16,2 2 0 15,-3-1 0-15,6 0 0 16,-5-1 129-16,1 2-129 15,1-1 0-15,-3 0 0 16,2 1 0-16,-4-4 0 16,0 2 0-16,0 2 0 15,-3 0 129-15,0-2-129 16,-3 2 0-16,5-2 0 15,-5-1 0-15,2 2 0 16,-2 0 0-16,1-2 129 0,1 1-129 16,1-2 0-16,0 0 0 15,0 0 0-15,2 0 0 16,2 0 0-16,-1 0 129 15,1 1-129-15,0 2 0 16,-1-1 0-16,0-1 0 16,1 2 0-16,-2-2 0 15,4 0 0-15,-2-1 0 16,3 0 0-16,-3 0 0 15,1 0 0-15,0 0 129 16,-2 0-129-16,2-1 0 16,0 0 0-16,-1-3 0 15,1 3 129-15,2-3-129 0,1 1 0 16,-1-1 0-16,1 1 0 15,-4 2 0-15,3-4 0 16,0 4 0-16,0-1 0 16,1-2 0-16,0 1 0 15,-1 2 0-15,3-1 0 16,-2-2 0-16,-1 1 129 15,1 0-129-15,0-3 0 16,2 3 0-16,-2-1 0 16,2-1 0-16,-1 0 0 15,1 0 0-15,2 0 0 16,-1 3 0-16,15 2 0 15,-27-10 0-15,13 7 0 0,-4 0 129 16,18 3-258-16,-27-6 129 16,12-1 0-1,15 7 0-15,-26-7 0 16,26 7 0-16,-20-10 0 0,20 10 0 15,-22-12 0-15,22 12 129 16,-22-9-129-16,22 9 0 16,-26-7 0-16,26 7 0 15,-27-10 0-15,27 10 0 16,-24-9 129-16,24 9-129 15,-19-9 0-15,19 9 0 16,-18-11 129-16,18 11-129 0,-16-11 0 16,16 11 0-1,-18-12 0-15,18 12 0 16,-20-15 0-16,20 15-129 15,-19-12 129-15,19 12-129 16,-16-11-258-16,16 11-645 0,-17-5-4128 16,17 5 0-16,0 0-516 15,0 0-258-15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860-556 1032 0,'0'14'1161'0,"0"-14"-129"16,0 0-129-16,-2 14-129 15,2-14 0-15,-4 13-129 16,4-13 0-16,-3 13-129 15,3-13 0-15,0 15-129 16,0-15 258-16,0 14 129 16,0-14-258-16,0 0 258 15,0 0 0-15,6 13-129 16,-6-13 129-16,0 0 0 0,0 0-129 15,0 0 129-15,0 0-258 16,0 0 258-16,0 0-258 16,0 0 0-16,10-8 129 15,-10 8-258-15,13-21 0 16,0 11 0-16,-2-6-129 15,6-2 0-15,-3-5 0 16,7 1 0-16,-4-5-129 16,6 4 0-16,-1-4 0 15,1-1-129-15,-1 0 129 16,2 2-129-16,1 1 129 15,1 5 0-15,-1 0 0 16,2 4 258-16,-6-1-258 0,2 6 0 16,-6-1 0-16,-2 4 0 15,-15 8 0 1,17-13-129-16,-17 13-258 15,0 0 0-15,0 0-516 0,0 0-258 16,16-1-1290-16,-16 1-2451 16,0 0-387-16,0 0-258 15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3803 5014 1161 0,'0'0'2967'0,"0"0"-387"16,0 0-258-16,0 0-387 15,-16-2-387-15,16 2-129 16,0 0-516-16,0 0-129 16,0 0-258-16,0 0 129 15,0 0-258-15,0 0 129 16,0 0 0-16,0 0 129 0,0 0-129 15,-5 9 129-15,5-9-129 16,0 0 129-16,-2 17-258 16,2-3 258-16,0-14-258 15,0 36 0-15,0-13 0 16,0 6-129-16,0 0-129 15,0 4 129-15,-2 0-129 16,0 6 0-16,0-1 0 16,-2-2-129-16,1 2 258 15,0 0-258-15,2-4 129 16,-3-4-129-16,1 1 0 15,3-3 0-15,0-3 129 16,0-6-129-16,0 2 0 0,0-3 0 16,0 0 0-16,0-1-129 15,0 2 129 1,0-5 129-16,0 4-129 15,0-3-258-15,0-1 387 0,0-14-516 16,0 20 387-16,0-20-129 16,0 0 0-16,-1 18-258 15,1-18 129-15,0 0 0 16,-4 17 0-16,4-17-129 15,0 0 129-15,-10 15-129 16,10-15-387-16,0 0-516 16,0 0-2322-16,-4 15-1161 15,4-15-387-15,0 0 258 16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3108-3814 774 0,'0'0'1548'16,"-1"0"-387"-16,1 0-387 15,0 0-387-15,0 0-645 0,0 0-516 16,0 0-516-16,0 0-903 16</inkml:trace>
  <inkml:trace contextRef="#ctx0" brushRef="#br0" timeOffset="27">2507-4348 3225 0,'0'0'3999'0,"0"0"-1935"15,0 13-387-15,0-13 258 0,-9 6-387 16,1-4-387-1,8-2-258-15,-13 10-258 16,7-3-129-16,-2 0 0 16,3 3-129-16,-1 0-258 0,1 3 129 15,0 0-129-15,3 2 0 16,0-2 0-16,2 0 0 15,2-2 0-15,3 0 129 16,0-4-129-16,5 0 129 16,-2-5 129-16,4-1-129 15,-2-1 0-15,1-3 129 16,-2-4 0-16,1 2-129 15,-4-4 0-15,0 2-129 16,-1-1 129-16,-5 8-129 16,0-13 0-16,0 13 0 15,-5-10 0-15,-1 7-129 16,-4-1 129-16,-1 1-129 0,-3 0 0 15,1 2 0-15,0 1 0 16,-1 0 0-16,1 3-129 16,0 3 129-16,3 4-129 15,3 1 129-15,3 4-129 16,2-1 129-16,2 2 0 15,5 0 0-15,3-2-129 16,3-2 258-16,1-3-258 16,4-4 258-16,-1-4-129 15,0-1 0-15,0-5 129 16,-1-5-129-16,-1-2 129 15,-1-4-129-15,-4-1 129 16,-1-1-129-16,-3 1 0 0,-4-1 129 16,0 2-129-16,-5 2 0 15,-3 1 0-15,-4 4 129 16,-1 2-129-1,-2 2 0-15,-1 4 0 0,1 1 0 16,1 3 0-16,1 5 0 16,3 5-129-16,1-1 129 15,5 2 0-15,1 2 0 16,3-2-129-16,3 0 129 15,6-1 0-15,1-4 0 16,3-2 0-16,2-4 0 16,-1-3 129-16,3 0-129 15,-2-8 129-15,-1-2-129 0,-2-4 0 16,-2 0 129-1,-3-3-129-15,-2 1 129 16,-4 1-129-16,-1-1 129 16,-5 2-129-16,-5 5 0 0,-2 5 129 15,-2 4-129-15,-3 0 0 16,0 7-129-16,0 6 129 15,0 2 0-15,3 3 0 16,3 0 0-16,3-2-129 16,4 1 258-16,4-2-258 15,2-3 129-15,5-3 0 16,3-3 0-16,0-4 0 15,3-2 0-15,0-3 129 16,1-4-129-16,-3-5 0 16,0-2 0-16,-2-3 0 15,-3 0 0-15,-3-2 0 16,-3 2 0-16,0 2 0 0,-7 2 0 15,-1 5 0-15,-2 3 0 16,-2 5 0-16,-1 6 0 16,1 5-129-16,0 4 129 15,3 3 0-15,1 3 0 16,4-1 0-16,2 0 0 15,2-3-129-15,3-2 258 16,4-6-258-16,3-3 129 16,1-3 0-16,1-3-129 15,-1 0-129-15,-2-8-516 16,3 6-2322-16,-12 2-1677 15,7-11-129-15,-7 11-645 0</inkml:trace>
  <inkml:trace contextRef="#ctx0" brushRef="#br0" timeOffset="26">2481-4154 1032 0,'0'-19'1677'16,"0"11"-129"-16,0-1 0 15,0 9 129-15,0-13-258 16,0 13 0-16,-1-10 0 15,1 10-129-15,0 0-129 16,0 0-129-16,-2-10-387 16,2 10 129-16,0 0-387 15,0 0 0-15,0 0-129 16,-3-7 0-16,3 7 0 15,0 0 258-15,0 0-258 0,0 0 0 16,0 0 0-16,0 0 0 16,0 0 0-16,0 0 0 15,-4 6-129-15,4 1 0 16,-1 0 0-16,1 1 0 15,0 0 0-15,0 3 0 16,0-1 0-16,0 1 0 16,-1 2 0-16,1 0 129 15,-2 2 0-15,2 1-129 16,-2 0 129-16,2 0-258 15,-3 1 258-15,1 1-258 16,1-1 258-16,0 1-258 16,0-1 258-16,0 1-258 0,1 0 0 15,0 0 129-15,0 0 0 16,0 0-129-1,0 0 129-15,0 0-129 16,1 0 129-16,0 1 0 0,-1-1-129 16,1 0 129-16,-1 0-129 15,0 0 129-15,1 2-129 16,-1-2 129-16,0-1 0 15,0 1 0-15,0-1-129 16,0 1 258-16,0 0-258 16,0 0 0-16,-2-2 129 15,2 1-129-15,0 0 129 16,0 0-129-16,0 0 129 15,0 1-129-15,0 0 129 16,0 0 0-16,0 0 0 16,0-1-129-16,0 1 129 15,0-1-129-15,0 2 0 0,0-4 129 16,0 1-129-16,0 0 129 15,1-1-129-15,0 2 0 16,-1-2 0-16,1 0 129 16,-1-1-129-16,0 0 0 15,0-2 0-15,0 0 129 16,0-1-258-16,-1-2 258 15,1-1-129-15,0 1 0 16,0-9 0-16,0 14 0 16,0-6 0-16,0-1 129 15,0 0-129-15,0 1 129 16,0-1-129-16,0-7-129 15,0 13 129-15,0-13 129 0,0 7-129 16,0-7 0-16,0 0 0 16,1 7 129-16,-1-7-129 15,0 0 0-15,0 0 0 16,0 0-129-16,0 0 258 15,5 7-258-15,-5-7 258 16,0 0-258-16,0 0 258 16,0 8-129-16,0-8 129 15,0 0-129-15,0 6 129 16,0-6 0-16,0 0-129 15,0 0 0-15,0 0 0 16,0 0 0-16,0 0 0 16,0 0-129-16,0 0 258 0,1 7-258 15,-1-7 129-15,0 0 0 16,3 7 0-1,-3-7-129-15,0 0 129 16,3 7 0-16,-3-7 0 0,0 0 0 16,0 0 0-16,0 0 0 15,0 0 0-15,0 0 0 16,0 0 0-16,0 0 0 15,0 0 0-15,0 0 0 16,0 0 129-16,0 8-129 16,0-8 0-16,0 0 0 15,0 0-129-15,0 0 258 0,0 0-129 16,0 0 0-1,0 0 0-15,0 0 0 16,0 0 0-16,0 0 0 16,0 0 0-16,0 0 0 0,2-6 0 15,-2 6 0-15,2-8 0 16,-2 8 258-16,2-7-387 15,-2 7 258-15,3-12-129 16,-2 6 129-16,0-2-258 16,-1 0 258-16,0-1-129 15,0-2-129-15,1-1 129 16,1 0 0-16,-2-1 0 15,0 0-129-15,1 0 129 16,1 1 0-16,-1 2 0 16,2-1 0-16,-2 0 0 15,0 1 0-15,-1 0 0 16,3 1 0-16,-2-1 0 0,0-1 0 15,-1 0 0-15,1 0 0 16,0 0 0-16,-1-3 0 16,0 1 0-16,0 0 0 15,0-1 0-15,0 2 0 16,0-2 0-16,0 0 0 15,0 1 0-15,0 1 0 16,0 0 0-16,0 0 0 16,0 0 0-16,0-1 0 15,0 0-129-15,0-1 258 16,0 2-129-16,0-1 0 15,0-1 0-15,0 1 0 16,0-1 0-16,0 2 129 0,1 0-129 16,0-1 0-16,0 1 0 15,1-2-129-15,-2 0 258 16,0 2-258-1,0-1 258-15,0 0-258 0,0-1 258 16,0 0-258-16,0 1 129 16,0 2 0-16,0-1 129 15,0 1-129-15,-2-1 0 16,-1 1-129-16,1 1 129 15,-1-2 0-15,0 1 129 16,0-1-258-16,-1-1 129 16,1-1 0-16,1-1 0 15,-1 0 0-15,1 0 129 0,2 0-258 16,0 0 258-1,-1-1-258-15,1 4 258 16,0-2-129-16,0 2-129 16,1-1 258-16,-1 1-258 0,1 1 258 15,-1 1-258-15,0-1 258 16,1 1-129-16,-1 0 0 15,0 1 0-15,1 0 0 16,0 2 0-16,0 0 0 16,-1 7 0-16,2-12 0 15,0 5 0-15,-2 7-129 16,1-12 129-16,2 4 0 15,-3 1 0-15,2-2 0 16,0 1 0-16,-1-2 0 16,-1 2 0-16,2-1 0 15,-1 0 0-15,0 1 0 16,-1-1 0-16,0 2 0 0,0 1 0 15,0-1 0-15,0-1 0 16,0-1-129-16,0 3 129 16,-1-2 0-16,1 8 0 15,-1-11 0-15,1 11 0 16,-3-8 0-16,3 8-129 15,0 0 129-15,0 0-129 16,0 0 129-16,0 0 0 16,0 0 0-16,0 0-129 15,0 0 129-15,3 10-129 16,-3-10 129-16,3 12 0 15,-3-4 0-15,2 3 0 16,-1-1 0-16,0 2 0 0,0 0 0 16,0-1 0-16,0 2 0 15,-1 0 0-15,0-1 129 16,0 1-129-1,0-1 0-15,0 1 0 0,0-1 0 16,0-1-129-16,0 0 129 16,0 1 0-16,0-2-129 15,-2 0 258-15,0 1-258 16,1-1 258-16,1 0-258 15,-1-1 258-15,0 1-258 16,0 0 129-16,0 0 129 16,0 2-258-16,1-1 258 0,-2 1-129 15,2 0-129-15,-1-1 129 16,1 2 0-1,0-1 0-15,-1-1 0 16,0 1 0-16,1-2 0 0,0 2 0 16,-1 0 0-16,1 0 0 15,-1-1 0-15,1 1 0 16,0-1 0-16,0 1 0 15,0 0 0-15,0-1 0 16,0 0 0-16,1 1 0 16,1-1 0-16,-1 1 0 15,0 2 0-15,2 0 0 16,-1-1 0-16,0 2 0 15,1 0 129-15,0-1-129 16,0 1 0-16,-2 1 0 16,1-2 0-16,-1 0 0 15,0 1 0-15,-1 0 0 0,0 1-129 16,0-2 258-16,0 2-258 15,0-2 129-15,0 1 0 16,0-2 0-16,1 1 0 16,0-1 0-16,0-3 0 15,0 1 0-15,-1-2 0 16,1 1 0-16,0 0 0 15,0-2 0-15,0 2 0 16,-1-2 129-16,1 2-258 16,-1-1 129-16,0 2 129 15,0-1-258-15,0 0 129 16,0-1 0-16,0 1 0 15,1 0 0-15,-1-2 0 0,0 0 0 16,0-1 129-16,0 1-129 16,0-1 0-16,0 2 0 15,0-1 0-15,0 0 0 16,0 0 0-16,0 0 0 15,0 2 0-15,0 0 0 16,0 0 129-16,0-1-129 16,0 0 0-16,0 0 0 15,0 0 129-15,0 1-129 16,0-3 129-16,0-7-129 15,0 11-129-15,0-11 258 16,1 10-258-16,-1-10 129 16,0 8-129-16,0-8 258 0,0 0-258 15,0 8 258-15,0-8-129 16,0 8 0-1,0-8 0-15,0 0 0 16,-1 9 0-16,1-9 0 0,0 0 0 16,-1 8 0-16,1-8 0 15,0 0 0-15,0 0 129 16,0 0-129-16,0 0 0 15,0 0 0-15,0 0 0 16,0 0 0-16,0 0 0 16,0 0 0-16,0 0 0 15,0 0-129-15,0-4 0 16,0 4-129-16,-4-11-645 15,4 11-3999-15,0-13-129 16,-1 4-645-16,-4-7-258 16</inkml:trace>
  <inkml:trace contextRef="#ctx0" brushRef="#br0" timeOffset="28">2507-4206 258 0,'0'0'3354'0,"2"-5"-1935"16,-2 5-387-16,0 0 258 16,0 0-387-16,-1-7-129 15,1 7-258-15,0 0 0 0,-1-6-258 16,1 6 258-16,0 0-258 15,0 0 0 1,0 0 129-16,0 0-129 16,0 0-129-16,0 0 0 15,0 0 0-15,0 6-129 0,0-6 0 16,2 8 0-16,-2-8 0 15,0 0 0-15,7 7-258 16,-7-7-774-16,0 0-1935 16,0 0-903-16,10 0 129 15</inkml:trace>
  <inkml:trace contextRef="#ctx0" brushRef="#br0" timeOffset="29">2455-3963 258 0,'0'0'1419'0,"0"-9"258"16,0 9 0-16,0 0 258 15,0 0-387-15,-4-9 0 16,4 9-387-16,0 0-258 16,0 0 0-16,-10-2-129 0,10 2-258 15,-6 0-129 1,6 0 129-16,-8 0-129 15,8 0 0-15,-10 0 258 16,10 0-258-16,-9 0-129 0,9 0 129 16,-13 0-129-16,13 0 0 15,-12 2 129-15,5-2-258 16,0 2 0-16,-1 0 0 15,-1 1-129-15,0-1 129 16,-2 1-129-16,1-1 129 16,-1 0-129-16,0 1 129 15,-2-2 0-15,2 1 0 16,-1-1-129-16,0-1 129 15,0 0 0-15,3 1 129 16,-2 0-129-16,2-1 0 16,0 1 129-16,0 1-129 15,-2-2 0-15,1 1 0 0,-2 0 0 16,0 0 0-16,-1 0-129 15,1 1 129-15,-2-2-129 16,1 2 0-16,-2 0 129 16,2 1-129-16,-1-1 0 15,0 1 129-15,-1-1-129 16,1 0 0-16,0 1 0 15,-1 0 258-15,1 0-258 16,0 0 0-16,-1-2 129 16,2 3-129-16,1 0 0 15,-1 0 0-15,3 0 129 16,-2 0-129-16,2-1 0 0,1 1 0 15,-1-1 129-15,2 0-129 16,0 0 0-16,-1-1 0 16,1 1 0-16,1 2 0 15,-2 0 0 1,2-1 0-16,-1 3 0 0,-2 0 129 15,1 0-129-15,0 2 0 16,0 0 0-16,-1 0 0 16,1 0 0-16,0 0 0 15,0 1 0-15,2 0 0 16,-2 0 0-16,1 1 0 15,-1-2 0-15,0 1 129 16,2-2-129-16,-1 2 0 0,-1-2 129 16,2-1-129-16,-1 0 0 15,1-1 129 1,-1-1-129-16,0 2 129 15,-1-1-129-15,-2-1 258 0,-1 2-258 16,-1-1 258-16,0-1-258 16,-1 2 129-16,-2-1 0 15,1-2 0-15,0 1-129 16,1-2 129-16,0 1-129 15,2-1 0-15,1-2 129 16,-2 1-129-16,1-1 129 16,1 1-129-16,0 0 0 15,0-2 129-15,-1 0-129 16,0 0 258-16,0 0-258 15,-1 0 0-15,1 0 0 16,-1-1 0-16,1-2 129 16,1 1-129-16,1-1 0 0,0 1 0 15,3-1 0-15,1 2 0 16,6 1 0-16,-10-3-129 15,10 3 129-15,-7-2 0 16,7 2 0-16,0 0 0 16,-8 0 0-16,8 0 0 15,0 0 0-15,0 0 0 16,-7 0 0-16,7 0 0 15,0 0-258-15,0 0 258 16,0 0 0-16,0 0 0 16,0 0-129-16,0 0 129 15,0 0 0-15,0 0 0 16,0 0 0-16,0 0 0 0,0 0 0 15,0 0-129-15,0 0 129 16,0 0 0-16,-2 6 0 16,2-6 0-16,0 0 0 15,0 0 0-15,0 0 0 16,0 0 0-16,0 8 0 15,0-8 0-15,0 0 0 16,0 7 0-16,0-7 0 16,0 0 0-16,0 0 0 15,0 8 0-15,0-8 0 16,0 0 0-16,0 7 0 15,0-7 0-15,2 6 0 16,-2-6 0-16,2 7 0 0,-2-7 0 16,4 7 0-16,-4-7 0 15,3 8 129 1,-3-8-129-16,5 8 129 15,-5-8-258-15,8 11 258 0,-8-11-129 16,12 11 258-16,-5-5-516 16,2 1 516-16,-1 0-258 15,0-1 0-15,3 2 0 16,-2-2 0-16,0 2 0 15,0-2 0-15,2 1 129 16,-1-1-129-16,0 0 0 16,0 0 0-16,-2-2 0 0,2 0 0 15,0-1 129 1,0-1-129-16,2 3 0 15,-2-4 0-15,2 2 0 16,0-1 0-16,1 0 0 16,1 1 0-16,-1 1 0 0,-1 0 0 15,0-1 0-15,-1 0 0 16,0 0 0-16,0 1 0 15,-1 0 0-15,0 0 0 16,-1 1 0-16,0-1 0 16,0-1 0-16,-1 1 0 15,0 1 0-15,-1-2 0 16,1 0 0-16,-8-3 0 15,10 5 0-15,-10-5-129 16,11 4 258-16,-11-4-129 16,7 3-129-16,-7-3 258 15,0 0-129-15,0 0 0 0,7 4 0 16,-7-4 0-16,0 0 0 15,0 0 0-15,0 0 0 16,0 0 0-16,0 0 0 16,0 0 0-16,0 0 0 15,0 0 0-15,0 0 0 16,0 0 0-16,0 0 129 15,0 0-129-15,0 0 0 16,0 0 129-16,0 0-129 16,0 0 129-16,0 0-129 15,0 0 0-15,0 0 0 16,0 0 129-16,-5 5-129 15,5-5 0-15,-7 2 0 0,7-2 0 16,-9 3 0-16,2-1 0 16,-2 2 0-16,0 0 0 15,-2 1 0 1,-1 1-129-16,-1 1 258 0,-1 1-258 15,-3 1 258-15,-1-1-129 16,0 2 0-16,-1-1-129 16,0 1 258-16,0 0-129 15,-1 1 0-15,2-1-129 16,1-1 258-16,1 1-129 15,1-2 0-15,3 0 0 16,0-1 0-16,1 2 0 16,2-2 129-16,1 0-258 0,1 0 258 15,1 0-129 1,6-7 129-16,-12 12-129 15,12-12 129-15,-7 7-129 16,7-7 0-16,0 0 129 0,-7 8-129 16,7-8 129-16,0 0-129 15,0 0 0-15,0 0 0 16,0 0 0-16,0 0 0 15,0 0 129-15,0 0-258 16,0 0 129-16,0 0 0 16,0 0 0-16,0 0 0 15,0 0 0-15,0 0 0 16,0 0 0-16,0 7 0 15,0-7 0-15,0 0 0 16,0 0 129-16,0 0-258 16,0 0 258-16,0 0-129 15,0 0 0-15,3 6 0 0,-3-6 0 16,0 0 0-16,0 0 0 15,0 0 129-15,0 0-129 16,0 0 0-16,7 5 0 16,-7-5 0-16,0 0 0 15,0 0 0-15,0 0 0 16,8 4 0-16,-8-4 0 15,0 0 0-15,7 3 0 16,-7-3-129-16,0 0 258 16,9 5-129-16,-9-5 0 15,8 2-129-15,-8-2 129 16,8 2-129-16,-8-2 129 15,10 0 0-15,-10 0 0 0,13 0 0 16,-5 2 129-16,0-2-129 16,0 0 0-16,1 0 0 15,-1 0 0 1,0 0 0-16,2 2 0 0,0-2-129 15,-1 0 129-15,1 0 0 16,0 0 0-16,2 0 0 16,1 1 0-16,0-1 129 15,0 0 0-15,-1 0 0 16,1-1-258-16,-1 1 258 15,2-2-129-15,-3 2 129 16,0-2-129-16,1 1 0 0,-1-1 0 16,-2 2 0-16,2 0 0 15,-1-1 0 1,-2-1 0-16,3 0 0 15,-1 1 0-15,0-2-129 16,-1-1 258-16,2 1-129 0,-1-2 0 16,1-1-129-16,-1 0 129 15,-1 1 0-15,0-1 0 16,1-1-129-16,-2 0 129 15,-1 1 0-15,0-1 0 16,0 1-129-16,2 1 129 16,-2-2 0-16,0 2 129 15,0-1-129-15,2-1 0 16,0 2 0-16,2-1-129 15,0-1 129-15,-1 2 0 16,2-1 0-16,1 0 0 16,2 2 0-16,-1-1 0 0,0 1 0 15,1-2 0-15,0 3 0 16,0-1 0-16,2 0 0 15,-1 0 0-15,0 1-129 16,1-1 129-16,0 1 0 16,1-1 0-16,2 1 0 15,1-1 0-15,0 3 0 16,0-3 0-16,0 2 0 15,1 1-129-15,-1 0 129 16,0-2 0-16,-1 2 0 16,-2-1 0-16,1 0 0 15,-1-1 0-15,-2 0 0 16,1 0 0-16,-2-1 0 0,0 1 0 15,1 0 0-15,-1-1 0 16,-1 1 0-16,0 2 0 16,1-1-129-16,-2 0 129 15,0 2-129-15,-1 0-129 16,-3-3 0-16,2 3-258 15,-11 0-516-15,17-4-1677 16,-12-3-2322-16,0 0-387 16,-2-1-129-16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4792 4863 903 0,'0'0'1677'15,"0"0"0"-15,0 0 129 16,0 0 129-16,0 0-129 16,0 0-258-16,0 0-129 15,0 0-258-15,0 0 0 16,0 0-387-16,0 0 129 15,0 0-258-15,0 0 0 16,0 0 129-16,0 8-129 16,0-8 0-16,0 0-129 15,6 23 0-15,-6-23 0 16,2 29 129-16,-2-16-258 0,6 9 129 15,-2-5-258-15,4 8 129 16,-2 1-129-16,2 3 258 16,-4-2-387-16,5 1 129 15,-2-2-129-15,-1 5 129 16,-4-2-258-16,2-1 129 15,-4 1 0-15,1 0-129 16,-1 0 0-16,0 3 129 16,0 1-129-16,0-3 0 15,-1 3 0-15,-2-2 0 16,3-2 0-16,-1-3 0 15,1-3 0-15,0-3 0 16,0-4-129-16,0-16-129 0,0 15-258 16,0-15-387-16,0 0-645 15,0 0-2451-15,-14-3-1161 16,14 3-387-16,-14-10 129 15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2140 5006 2193 0,'0'0'2451'16,"0"0"-258"-16,0 0 0 0,2 10-387 15,-2-10-258-15,4 16-129 16,-4-16-516-1,4 21 129-15,-4-21-129 16,3 26-258-16,-3-26-129 0,1 33 258 16,-1-15-258-16,0 7-129 15,0-3 0-15,0 4 0 16,-4-3-129-16,-1 9 0 15,0-7 0-15,0 7-129 16,1-6 0-16,-2 2 0 16,0-1 0-16,2 1 0 15,2-6 129-15,2 0-258 16,-3-1 0-16,2-3 129 15,-1-2-129-15,1 3 129 16,-1-4-129-16,0 1 129 16,-1 1-129-16,0 3 0 15,-5 2 129-15,3 0-258 0,-5 5 258 16,5 0-258-16,-6 0 387 15,7 0-387-15,-6-1 387 16,4 0-258-16,1-2 129 16,-1-2 0-16,4-5 0 15,-4-2-129-15,2 0 129 16,0-1-129-16,4-14 0 15,-7 21 0-15,7-21-129 16,0 0 0-16,-4 19-258 16,4-19-903-16,0 0-3354 15,0 0-129-15,0 0-645 16,0 0 129-16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4063-2926 774 0,'0'0'2451'0,"0"0"0"16,0 0-387-16,0 0-258 0,0 0-129 15,0 0-387-15,6 16 0 16,-6-16-387-16,0 0 0 16,-3 16-258-16,3-16 258 15,-7 19-258-15,7-5 129 16,0-14-258-16,-4 31 0 15,-2-18 0-15,6 10-129 16,-2-3-129-16,2 5 0 16,-7 3 0-16,5 2 0 15,-3-3 129-15,4 5-258 16,-5 1 0-16,2-1 0 15,-1 0 0-15,-1-1-129 16,1-2 129-16,-1 0-129 0,0-1 0 16,-2 1 0-16,4-4 0 15,-4-1-129-15,1-3 129 16,0-3-129-16,3-2 129 15,4-16-258-15,-7 26-129 16,7-26-129-16,-3 19-129 16,3-19-129-16,-2 21-129 15,2-21-387-15,0 21-387 16,0-21-903-16,0 0-2193 15,-13 18 129-15</inkml:trace>
  <inkml:trace contextRef="#ctx0" brushRef="#br0" timeOffset="1">4865-3115 1806 0,'0'0'2193'0,"0"0"258"15,0 0 258 1,0 0-516-16,0 0-258 0,0 0-129 16,0 0-645-16,0 0 0 15,0 0-387-15,0 0-129 16,0 0-258-16,0 16-129 15,0-16 0-15,0 0 0 16,0 15-129-16,0-15 129 16,0 15 0-16,0-15 0 15,4 22 0-15,-4-22 0 16,3 22 0-16,-3-22 0 0,5 23 0 15,-5-7-129 1,6 2 0-16,-6-1 0 16,3 2 0-16,-2 0 0 15,0 3 0-15,1 2 0 0,-2-1-129 16,0-3 0-16,0 3 129 15,0-1-129-15,0 3 0 16,0 0 0-16,-3 1 0 16,0 0 0-16,-2 1 0 15,1-2 0-15,0 1 0 16,-2 0 0-16,2-2 0 15,1-2 0-15,2 1 0 16,-3-4 0-16,2 0 0 16,0 0 0-16,0-2 0 15,0-5 0-15,2-12 0 16,-5 23 0-16,5-23 0 15,-4 19 0-15,4-19 0 0,0 0-129 16,-4 16 0-16,4-16-129 16,0 0 0-16,0 0-645 15,0 0-387-15,0 0-2709 16,0 0-1161-16,0 0 0 15,0 0-129-15</inkml:trace>
  <inkml:trace contextRef="#ctx0" brushRef="#br0" timeOffset="2">3248-2234 2580 0,'0'0'2967'0,"0"0"-129"15,0 0-516-15,9-11-258 0,-9 11-516 16,0 0 0-16,14 15-387 15,-14-15-258 1,6 17-129-16,-6-17 0 16,1 20-258-16,-1-20 0 0,2 18-129 15,-2-18 0-15,0 23-129 16,0-23 129-16,0 32-129 15,0-16-129-15,0 10 129 16,0-8-129-16,-3 10 0 16,0-4 0-16,2-1 0 15,-3 1-129-15,0 0 129 16,1 1-129-16,-2-3 0 15,2 2 0-15,0-1 0 16,-1 1-258-16,1-7-129 16,3 7-1032-16,0-24-2838 15,-8 22-774-15,8-22-129 16,0 0-387-16</inkml:trace>
  <inkml:trace contextRef="#ctx0" brushRef="#br0" timeOffset="3">4457-2256 645 0,'-2'20'2451'16,"2"-20"-258"-16,0 0 258 16,0 0-129-16,-3 16-258 15,3-16-387-15,0 16-258 0,0-3-387 16,0-13 129-16,0 25-387 15,0-25 129-15,0 30-258 16,0-30 0-16,0 32-129 16,0-16-129-16,0 6 0 15,0-1 129-15,0 0-258 16,0-2 0-16,0 6-129 15,0-6 0-15,3 5 0 16,-3 1-129-16,0-3 0 16,0 0-129-16,0 1 0 15,0 2-129-15,0-5-129 16,0 6-774-16,0-26-1032 15,-13 22-2580-15,13-22-258 0,-8 18-516 16</inkml:trace>
  <inkml:trace contextRef="#ctx0" brushRef="#br0" timeOffset="4">5187-2436 1032 0,'0'0'2193'15,"0"0"-129"-15,0 0-129 16,0 0-516-16,0 0 129 16,0 0 0-16,0 10 0 15,0-10-258-15,0 0 0 0,0 0 0 16,-9 24-258-16,9-24-129 15,-5 20 0 1,5-20-258-16,-4 22 0 16,4-22 0-16,0 28-258 0,-4-13 129 15,4 5-258-15,0-3 0 16,5 9 0-16,-2-1 0 15,5 1-129-15,-2-1 129 16,-1 1-129-16,0 0 129 16,2 0-129-16,-1-2 0 15,-1-4-129-15,-3-2 0 16,0-2 0-16,1-1-129 0,-3-15-258 15,3 28-129 1,-3-28-387-16,1 28-516 16,-1-28-516-16,0 27-774 15,0-27-258-15,0 32-516 16,0-32 387-16,-1 28 0 0,1-28-387 15</inkml:trace>
  <inkml:trace contextRef="#ctx0" brushRef="#br0" timeOffset="5">2790-3024 774 0,'0'0'2580'0,"-1"-10"0"15,1 10 129-15,0 0 0 16,0 0-516-16,0 0-258 16,0 0-258-16,0 0-387 15,0 16-258-15,0-16-129 0,2 17-258 16,-2-17 0-16,4 28 0 15,-4-13-129-15,3 4-129 16,-3 0-129-16,2 7 129 16,-2 1-258-16,0 7 129 15,0 0 129-15,-3 6-258 16,-3-1 0-16,1 4 0 15,-3-3 0-15,1-1-129 16,0 1 0-16,-1-11-129 16,4 3-516-16,-8-14-516 15,12 2-3483-15,0-5-645 16,0-15 0-16,-6 18-516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40:29.4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3E73F9-7C5F-455A-847A-4D562D1D7116}" emma:medium="tactile" emma:mode="ink">
          <msink:context xmlns:msink="http://schemas.microsoft.com/ink/2010/main" type="inkDrawing" rotatedBoundingBox="9315,8823 10714,7533 11843,8757 10443,10047" semanticType="enclosure" shapeName="Other"/>
        </emma:interpretation>
      </emma:emma>
    </inkml:annotationXML>
    <inkml:trace contextRef="#ctx0" brushRef="#br0">1322 119 2709 0,'-24'-23'2838'16,"24"23"129"0,-22 0-387-16,22 0-516 0,0-22-645 15,0 22-387-15,-24-25-387 16,24 25 0-16,-24 0-129 15,3-22-129-15,-3 22 0 0,-22-23 0 16,22 23 0 0,-22 0 0-16,24 0-129 15,-26 0 129-15,3 0 0 16,-1 0 0-16,22 0-129 0,-22 0 0 15,0 23 0-15,1-23-129 16,-1 22 129 0,22-22 0-16,-22 25-258 0,1-3 129 15,-4 1 0-15,4 2-129 16,-1-4 129-16,0 3 0 15,1 22 258 1,21 1-258-16,-22-1 258 0,0 0-258 16,-2 23 258-16,26 1-258 15,-23-24 258-15,21 23-129 16,0 0-258-16,-22 1 0 0,46-1 0 15,-22 24 129 1,22-24-258-16,0 0 258 0,0 0-129 16,22 1 129-1,2-1 0-15,22 1 129 0,-22-1-129 16,21 0 0-1,25 1 129-15,-24-24-129 0,24 0 129 16,-3 1-129 0,3-25 0-16,24 2-129 0,-27-1 0 15,27-23 129-15,-3 0-129 0,3-23 129 16,-3-1-129-1,1-22 0-15,2 0 0 16,-3 0 0-16,-21-1-129 16,0 1 258-16,-1-23-387 0,-1 23 129 15,-20-23 0 1,-2 22 0-16,-1-22 0 15,-21 0 0-15,-2-1 258 0,2 24-258 16,-2-23 129-16,-22 0 0 16,24-1 129-16,-24 23-258 15,0-22 258 1,-24 23-258-16,24 0 129 0,-22 0 129 15,22 23-129-15,-24-23 0 16,2 22-129-16,22 1 258 16,-24 0-258-1,24 0 129-15,-24 0-129 0,24 0 0 16,-21-1 0-16,-3 2 0 0,2-1 129 15,-2 23-129 1,0-24 129-16,24 24 0 0,-22-22 0 16,-2 22 0-1,2-24 0-15,-2 24 0 0,0-24 0 16,24 24 0-1,-21-21 0-15,-3 21 0 0,24-25 0 16,-22 25-129 0,22 0 129-16,-24-23 0 0,24 23-129 15,-24-22-129-15,24 22-645 16,-22-47-774-16,22 47-3225 15,0 0-516-15,-24 0-129 0,24 0-387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4.05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4 258 15,11 10-258-15,12 4 0 16,19 6 0-16,18 3 0 16,14 3-129-16,14-9 129 15,7-9-129-15,12-15 129 16,9-17 0-16,6-29-129 15,0-25 258-15,-2-26-129 16,0-27 0-16,1-22 0 16,-10-33 0-16,2-21 0 15,-9-26-129-15,-6-18 258 0,-8-16-258 16,-8-15 258-16,-12-10-258 15,-8-4 129-15,-14-8 0 16,-11-1-129-16,-17 6 129 16,-6 0-129-16,-27 12 0 15,-21 6 0-15,-13 13 0 16,-16 17 0-16,-9 17 0 15,-13 15-129-15,-6 20 258 16,-1 17-516-16,9 11-258 16,-2 27-903-16,18-1-3225 15,9 11-516-15,10 11-129 16,9 8-516-16</inkml:trace>
  <inkml:trace contextRef="#ctx0" brushRef="#br0" timeOffset="1">972 2611 1032 0,'0'0'2838'16,"0"0"-258"-16,-4-15-516 15,4 15-258-15,0 0-258 16,0-21-129-16,0 21-258 15,0 0 129-15,29-23-258 16,-29 23-258-16,26 0 129 16,-26 0-258-16,35 7-129 15,-35-7 129-15,52 21-129 16,-22-7 0-16,10-5-129 15,-3 6 129-15,12-4-129 16,-1 4 0-16,2-2-129 0,4 7 0 16,1-2 0-16,-2 4-129 15,4-2 0-15,-4 7 0 16,-1-1 129-1,-5 4-258-15,2-2 258 0,-5 1-129 16,-3-3 0-16,-5 7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1 129-15,-4-1 0 16,-3 2 0-16,2 4 0 15,-2-2 0-15,1 3-129 16,-1-1 129-16,3 1 0 16,4-1 0-16,-6-1 0 15,7 1 129-15,-5 0-129 16,8-1-129-16,-3 4 129 15,4 4-129-15,2-1 129 16,-3 6 0-16,8 0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3661 1677 0,'0'0'3612'16,"0"17"-1290"-16,0-17-129 0,16 13-129 16,9-13-129-16,-25 0-258 15,55 5-387-15,-24 2-258 16,24-7 0-16,-10 0-258 15,24-12 0-15,-5 5-258 16,12-12 0-16,4 5 0 16,10-11-129-16,-1 8 0 15,9-6-258-15,-2 9 129 16,7-3-129-16,3 10 129 15,12-3-258-15,-9 1 129 16,3-3 129-16,-2 1-129 16,-1-3 0-16,-5 2 0 15,-3-3 0-15,-11 3 258 0,-8-2-387 16,-7 3 258-16,-11 6-258 15,-5 1 129-15,-6 1 0 16,-4 1-129-16,-1-1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899 404 1 0,'-15'0'515'0,"15"0"130"16,0 0 0-16,0 0 516 15,0 0-129-15,-14 0 129 16,14 0 387-16,0 0-129 15,0 0-129-15,0 0-258 16,0 0 258-16,0 0-258 16,0 0-258-16,-12-22 129 15,12 22-129-15,-6-20 0 16,6 20 0-16,-7-28 0 0,7 13-129 15,-6-10 129-15,6 4-129 16,-5-7-129-16,4 5 129 16,-5-8-258-16,6 5 129 15,-7-5-129-15,7 6 129 16,-3-4-387-16,3 5 129 15,0-2-129-15,0 3 0 16,0-1-129-16,0 4 129 16,1 0-129-16,0 3 0 15,0 3 0-15,1-1 0 16,-2 15-129-16,0-16-774 15,0 16-1677-15,0 0-2451 16,0 9-129-16,0-9-387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824-1059 1 0,'-16'1'515'0,"16"-1"-128"15,0 0 129-15,0 0-258 16,0 0 387-16,0 0 129 15,0 0 129-15,0 0-129 0,0 0 129 16,-13 0 129-16,13 0-129 16,0 0 0-16,0 0-129 15,0 0-258-15,0 0-129 16,0 0 129-16,0 0-258 15,0 0-129-15,0 0 0 16,0 0 0-16,0 0 258 16,0 0-258-16,0 0 129 15,-13 0-129-15,13 0 129 16,0 0 129-16,0 0-129 15,0 0-129-15,0 0 0 16,0 0 0-16,-4 19-129 0,4-19 258 16,-5 21-258-16,3-9 0 15,2-12 129-15,-4 23-129 16,4-23 129-16,-7 19 129 15,7-19 0-15,0 0 0 16,-4 13 258-16,4-13-129 16,0 0 129-16,0 0 0 15,0 0 0-15,0 0-129 16,0 0-129-16,-16 0-129 15,16 0 258-15,0 0-258 16,0 0-129-16,0 0 129 16,0 0-129-16,0 0 129 15,0 0-129-15,0 0 129 0,-1-16-129 16,1 2 0-16,4-2 129 15,1-7 0-15,6 0-129 16,-1-6 129 0,5-1-129-16,-1-4 129 0,2 0-129 15,2 1 129-15,2 1 0 16,3-2 0-16,1-1 0 15,3-1-129-15,0-4 258 16,2-4-129-16,0 4 0 16,2-7 0-16,4 0 0 15,-1-1 0-15,5 1-129 16,1-1 258-16,6 8-258 15,3-3 129-15,1 4 0 0,1 1 0 16,4 5-129 0,-2 4 0-16,1 3 0 15,-3 4 0-15,-1 4 0 16,2 5 129-16,-2 4-129 0,1 0 0 15,-1 0 0-15,1 4 0 16,3-1 0-16,1-2 0 16,1 0 258-16,1-1-258 15,4 0 129-15,-2-1-129 16,6 4 129-16,-2-1 0 15,0 2-129-15,-3 3 0 16,-1 2 129-16,0 0-129 16,-6 0 0-16,0 5 129 15,-4 1-129-15,-2 2 0 16,-2 1 0-16,-1-1 0 15,1 4 0-15,-4-1 0 16,1 5 129-16,2 2-129 0,-2-1 129 16,1 2-129-16,-1 2 0 15,-2 4 0-15,-1-3 0 16,-5 1 0-16,1-3 129 15,-6 2-258-15,-5-2 258 16,-1 3-129-16,-3-1 0 16,-4-1 0-16,3 1 0 15,-6 0 0-15,1 1 129 16,-1-1-129-16,-2 3 0 15,-1-1 0-15,0 1 129 16,0 3-258-16,-2-1 258 16,-5 4-129-16,2 0 0 15,-4 1 129-15,1-1-129 0,-1 2 0 16,-1 1 0-16,0-5 129 15,0 4-258-15,0-4 258 16,0-1 0 0,0-4-258-16,-3 0 258 0,2-4-129 15,0-1 0-15,0-5-129 16,1-14 129-16,-5 18-129 15,5-18 0-15,0 0 0 16,0 0-258-16,-2 17-258 16,2-17-387-16,0 0-387 15,0 0-1419-15,3 13-2193 16,-3-13-258-16,14 10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5654-489 1161 0,'-8'-20'1806'15,"8"20"-516"-15,-4-20 129 16,4 20 129-16,0-17-258 16,-4 3 0-16,4 14-129 0,-1-20-129 15,1 20 0 1,-2-14-129-16,2 14-129 15,-4-20-129-15,4 20-258 16,0 0 0-16,-4-15 0 0,4 15-129 16,0 0-129-16,-3-19 129 15,3 19-129-15,0 0 0 16,0 0 129-16,0 0 0 15,0 0-129-15,0 0 258 16,0 0-129-16,0 0 0 16,9 6 129-16,-9 10 0 15,5 1 0-15,-5 3-129 16,6 6 129-16,-5 3 0 15,6 3 0-15,-5-1 0 16,4 6 0-16,-6-6-129 16,6 5 0-16,-4-4 129 15,4-1-387-15,-3-3 258 0,2 1-129 16,-3-7 0-16,0 1 0 15,1-3 0-15,-2 0-129 16,-1-3 0-16,0-3 0 16,0-2 0-16,0-12 0 15,-4 23-258-15,4-23-129 16,0 16-387-16,0-16-903 15,0 0-2322-15,0 0-1032 16,7 9-774-16,-7-9 516 16</inkml:trace>
  <inkml:trace contextRef="#ctx0" brushRef="#br0" timeOffset="1">5234-1004 516 0,'0'-16'2193'15,"0"16"258"-15,0 0 0 16,0-15-258-16,0 15-516 16,0 0 0-16,0 0-387 15,0-15-129-15,0 15-129 16,0 0-516-16,0 0 0 15,0 0-258-15,0 0 258 16,11 4-258-16,-11-4 129 16,21 14-129-16,-8-1 129 15,2-4 0-15,5 5 0 0,1-3-129 16,6 8-129-16,-5-3 0 15,5 2 0-15,-2 2 0 16,-1 3 0-16,0-1-129 16,1 2 0-16,-6 2 0 15,-2-3 0-15,1-2 0 16,-3 1 0-16,2 0-258 15,-4-9-645-15,11 8-2322 16,-5-6-1677-16,-3-8-387 16,1 0 0-16</inkml:trace>
  <inkml:trace contextRef="#ctx0" brushRef="#br0" timeOffset="2">4728-807 645 0,'0'0'1290'15,"0"0"258"-15,0 8 0 16,0-8 129-16,0 0 0 16,0 0 129-16,0 0 0 15,0 0-258-15,0 18 129 16,0-18-645-16,0 0 129 15,0 0-516-15,0 19 129 16,0-19-258-16,0 14 0 16,0-14-129-16,0 17 0 0,0-17 0 15,3 26 0-15,-3-26 129 16,10 36-129-1,-4-18-129-15,2 4 0 16,1-1-129-16,1 4 129 0,-1-2-129 16,-1 1 0-16,0-6 0 15,0 2-129-15,-3-4 129 16,2 2-129-16,-4-4 0 16,-3-14-129-16,8 29-129 15,-8-29-387-15,13 22-774 16,-13-22-2193-16,0 0-1161 15,-8 4-645-15,8-4-129 16</inkml:trace>
  <inkml:trace contextRef="#ctx0" brushRef="#br0" timeOffset="3">4876-464 2193 0,'8'16'1806'16,"-8"-16"-258"-16,0 0 129 0,0 0-516 16,0 0 0-16,0 0 129 15,0 0-129-15,0 0 0 16,0 0-258-16,6 16 129 15,-6-16-258-15,0 0 0 16,0 0 0-16,0 0-258 16,0 13 129-16,0-13-387 15,0 0 129-15,0 18 0 16,0-18-129-16,0 0 0 15,0 14-129-15,0-14 0 16,0 16 129-16,0-16 0 16,0 22 0-16,0-22 0 15,0 29 0-15,6-14 129 0,-6 0-129 16,4 5 0-16,-4-3-129 15,5 4 129-15,-5 0-129 16,4 3 129 0,-2-3-129-16,3 8 0 0,-5-2 0 15,2 2 0-15,-1 3-129 16,-1 0 129-16,0 0-129 15,0 0 0-15,0 3 0 16,-3-7 0-16,-1-1 0 16,0 4 0-16,-1-5 0 15,-1 4 0-15,-1-3-129 16,1-3 258-16,-2-6-129 15,3 6-129-15,-1-5 129 0,2-4 0 16,4-15 0 0,-8 21-129-16,8-21 129 15,0 0 0-15,-3 14-129 16,3-14 0-16,0 0 0 0,0 0 0 15,0 0 0-15,0 15 0 16,0-15-129-16,0 0 129 16,4 25 0-16,-4-25 0 15,0 14 0-15,0-14-387 16,3 20-1161-16,-3-20-2967 15,0 0-387-15,0 0-258 16,-10-7 259-16</inkml:trace>
  <inkml:trace contextRef="#ctx0" brushRef="#br0" timeOffset="5">3714-769 516 0,'0'0'1419'0,"0"0"0"15,0 0 0-15,0 0-258 16,0 0 387-16,0 0-387 15,0 0 129-15,0 0-258 16,0 0 0-16,0 0 0 16,0 10-129-16,0-10-129 15,0 0 0-15,0 0 0 16,0 0 0-16,0 0-258 0,0 20 129 15,0-20-129-15,0 13 0 16,0-13-258-16,-4 22 129 16,4-22-129-16,-1 32 0 15,0-15 0-15,1 4 0 16,-4-2 0-16,4 7 0 15,-3-4 0-15,3 5 129 16,-4-2-129-16,4 2 0 16,-3-3 0-16,3 4-129 15,-4-2 0-15,4-3-129 16,0 1 0-16,-3-5-387 15,3-2 129-15,0-17-645 16,0 29 0-16,0-29-516 0,4 13-1935 16,-4-13-1419-16,0 0-645 15,2 20 516-15</inkml:trace>
  <inkml:trace contextRef="#ctx0" brushRef="#br0" timeOffset="6">3701-341 774 0,'0'0'2838'16,"0"0"0"-16,0 0 0 15,0-17-645-15,0 17-258 16,0 0-258-16,0 0-774 15,0 0 129-15,3 16-258 16,-3-16-129-16,0 22-258 16,0-22 129-16,1 29-258 0,-1-29 129 15,0 32 0-15,0-16 0 16,0 2-129-16,0-1 129 15,0 4-129-15,0-5 0 16,0 4 0-16,0-3-129 16,0 2 0-16,0-1 0 15,0 0 0-15,0-2-129 16,0 0 129-16,0-1 0 15,0-1-129-15,0 0 129 16,0 1-129-16,-1-1 0 16,1-1 129-16,0-13-129 15,-3 28 129-15,-1-15-129 16,1 3 0-16,2 0 0 0,-2 0 129 15,3-16-129-15,-5 28 0 16,2-13 0 0,-1-1 0-16,3 0 0 15,1-14 0-15,-5 26 0 0,5-26 129 16,-8 27-129-16,8-27 0 15,-8 25 0-15,8-25 0 16,-8 25 0-16,8-25 0 16,-7 22 0-16,7-22 129 15,-4 24-129-15,4-24 129 16,-7 21-129-16,7-21 129 15,-5 21 0-15,5-21-129 0,-5 19 129 16,5-19 0 0,-4 14-129-16,4-14 258 15,-2 12-258-15,2-12 129 16,0 0-129-16,-3 19 0 15,3-19 0-15,0 14 0 0,0-14 0 16,0 18 0-16,0-18 0 16,-2 18 0-16,2-18-129 15,0 14 129-15,0-14-258 16,0 0 129-16,0 0 0 15,0 0-129-15,0 17 0 16,0-17 129-16,0 0-129 16,0 0 0-16,0 0 129 15,0 15 0-15,0-15 129 16,0 0-129-16,0 0-129 15,0 0-129-15,0 16-258 16,0-16 129-16,0 0 0 0,0 0 0 16,0 0 0-16,0 0 0 15,0 0 258-15,3 19 0 16,-3-19 129-16,0 0-387 15,4 16-1935-15,-4-16-1935 16,0 0-258-16,0 0 0 16</inkml:trace>
  <inkml:trace contextRef="#ctx0" brushRef="#br0" timeOffset="4">2307-799 903 0,'0'0'2580'0,"14"-2"0"15,-14 2-129-15,0 0-129 16,0 0-387-16,22 0-387 15,-22 0-258-15,0 0 0 16,0 0-258-16,19 13 0 16,-19-13-258-16,0 0-129 0,8 23-129 15,-1-10 0-15,-7-13 0 16,4 29-129-16,-4-16 0 15,6 9-129 1,-6-6 129-16,0 6-129 0,0 0 0 16,-3 1-129-16,-2-1 0 15,-1 4 0-15,-2-1 0 16,-3 1-129-16,1-4 0 15,-2 0 0-15,0-3-129 16,-1-5 0-16,8 2-258 16,5-16-387-16,-12 17-1032 15,12-17-2838-15,-15 0-387 0,15 0-516 16,0 0 258-16</inkml:trace>
  <inkml:trace contextRef="#ctx0" brushRef="#br0" timeOffset="7">2337-375 258 0,'0'0'2967'0,"0"0"129"0,0 0-258 15,0 0-516-15,0 0-258 16,-9 16-516 0,9-16-516-16,0 0-129 15,-10 13-129-15,10-13-129 16,-7 16 0-16,6-1-258 0,1-15 129 15,-8 23-129-15,8-23-129 16,-9 27 129-16,9-27 0 16,-11 30-129-16,3-16 0 15,6 4 0-15,-6-4 0 16,6 8-129-16,-4-5 129 15,4 4-129-15,-1-1 0 16,1 4 0-16,0 0 0 16,1 2 129-16,-1 2-258 15,2 1 129-15,-1-2 0 16,-2 1 0-16,2-4-129 15,1 2 129-15,-3-8-129 0,2-2 0 16,-1 0 129-16,2-16-129 16,-4 27 0-16,4-27 0 15,-1 26 0-15,1-26 0 16,0 28 0-16,0-28 129 15,0 23-129-15,0-23 0 16,0 22 0-16,0-22 258 16,0 16-258-16,0-16 0 15,-1 17 129-15,1-17-129 16,-4 15-129-16,4-15 258 15,0 0-129-15,0 0-129 16,-3 17 129-16,3-17 0 16,0 0 0-16,0 0 0 0,0 0 0 15,-3 16 0-15,3-16 0 16,0 0 0-16,0 0 0 15,-4 15 0-15,4-15 0 16,0 0 0-16,0 17 0 16,0-17 0-16,0 16 0 15,0-16 0-15,0 16 0 16,0-16 0-16,0 17 0 15,0-17 0-15,0 0 0 16,-1 14 0-16,1-14 129 16,0 0-129-16,0 0 0 15,0 0 0-15,0 0 0 16,0 0-129-16,0 0-129 0,0 0-129 15,0 0-645-15,0 0-3354 16,0 0-645 0,0 0-387-16,0 0-129 15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309 1005 774 0,'0'0'1419'0,"0"0"-387"15,0 0-129-15,0 0 0 16,0 0 0-16,9-14 387 16,-9 14-258-16,0 0 0 15,0 0 129-15,0 0-129 16,0 0 258-16,0 0-258 15,0 0-258-15,0-14 129 0,0 14-258 16,0 0 129-16,0 0-258 16,-12-19-129-16,12 19-129 15,-15-17 258-15,15 17-258 16,-19-18 129-16,7 7-129 15,-4-2 0-15,0 2-129 16,-6-4 129-16,4 1-129 16,-5-1 129-16,1 2-129 15,-2-2 0-15,4 5 0 16,-1-2 0-16,6 7 0 15,-2-4 0-15,17 9 0 16,-22-12-129-16,22 12 129 0,-12-6-129 16,12 6 129-16,0 0-258 15,0 0 129-15,0 0 0 16,0 0 0-1,0 0 0-15,0 0 0 16,0 0-129-16,0 0 129 0,0 0 0 16,0 0 0-16,0 0 129 15,0 0-129-15,0 0 0 16,0 0 0-16,0 0 129 15,0 0-129-15,0 0 0 16,0 0 0-16,0 0 0 16,0 0 0-16,0 0 0 15,0 0 0-15,0 0-129 0,0 0 258 16,0 0-129-1,0 0 0-15,0 0 0 16,-8-14 258-16,8 14-258 16,0 0 0-16,0-19 129 0,0 19-129 15,0-21 0-15,0 21 129 16,1-23-129-16,0 9 0 15,2-5 129-15,0 0-129 16,-2-2 129-16,0-2-129 16,0-1 129-16,-1-5 0 15,1 0 0-15,2-1-129 16,-3 0 129-16,1-3-129 15,-1 1 129-15,1-4 0 16,-1 2-129-16,3 0 129 16,-2 2-258-16,1-2 258 15,-2 2-258-15,3 4 129 16,-2 2-129-16,2 3 129 0,-1 4 129 15,-2 1-258-15,0 6 258 16,0 12-258-16,2-17 129 16,-2 17 0-16,0 0 0 15,5-17 0-15,-5 17 0 16,0 0 0-16,2-16 0 15,-2 16 0-15,0 0 129 16,1-14-129-16,-1 14 0 16,0 0 0-16,0 0 0 15,5-14 0-15,-5 14 0 16,0 0 0-16,2-13 0 15,-2 13 0-15,3-16 0 16,-3 16 0-16,4-15 0 0,-4 15 0 16,0-18 0-16,0 18 129 15,0-14-129-15,0 14 0 16,0 0 0-1,0-13 0-15,0 13-129 0,0 0 129 16,0 0 129-16,0-15-129 16,0 15-129-16,0 0 129 15,0 0 129-15,0 0-129 16,0 0 0-16,0 0 0 15,0 0-129-15,0 0 129 16,0 0 129-16,0 0-258 16,0 0 129-16,0 0 0 15,0 0 0-15,0 0 0 0,0 0 0 16,0 0 0-1,0 0 0-15,-4-13 0 16,4 13 0-16,0 0 0 16,0 0 0-16,0 0 0 0,0 0 0 15,0 0 0-15,0 0 0 16,0 0 0-16,0 0 0 15,0-13 0-15,0 13 0 16,0 0 0-16,0-16 0 16,0 16 0-16,-2-15 0 15,2 15 129-15,-1-12-258 16,1 12 258-16,-1-13-129 15,1 13 0-15,-1-14 0 16,1 14 0-16,0 0 0 16,0 0 0-16,-5-15 0 15,5 15 0-15,0 0-129 16,0 0 129-16,0 0 0 0,0 0 0 15,0-11 0-15,0 11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14-129 16,0-14-516-16,0 18-1161 15,0-18-2709-15,0 19-387 16,0-19-258-16</inkml:trace>
  <inkml:trace contextRef="#ctx0" brushRef="#br0" timeOffset="1">127-247 1548 0,'0'0'1677'0,"-12"-8"-258"16,12 8-129-16,0 0 129 16,-14-1-387-16,14 1-258 15,0 0 0-15,-16-2-258 16,16 2 129-16,0 0-258 15,0 0 258-15,0 0 0 16,0 0-129-16,0 0 129 16,0 0-129-16,-14-1 129 15,14 1-387-15,0 0 129 16,0 0-129-16,0 0-129 15,7-3 258-15,-7 3-258 16,17-2 129-16,-2-1-129 0,3 0 129 16,5-1 0-16,6 3 0 15,1-4 0-15,3 2-129 16,-1-3 258-16,7 2-258 15,-4 2 129-15,2-1-129 16,-3-2 0-16,4 1 0 16,-2 1 0-16,5-1 0 15,-5-4 0-15,2 4 0 16,-4-6 0-16,-1 4-129 15,-5-1 129-15,-3 3-129 16,-8-1 129-16,-4 2-129 16,-13 3 129-16,17-6 0 0,-17 6 0 15,0 0 0-15,0 0 0 16,0 0 0-16,0 0 0 15,0 0 0-15,0 0-129 16,0 0 129-16,0 0-129 16,0 0 0-16,0 0 0 15,0 0 0-15,0 0 0 16,0 0 0-16,0 0 0 15,0 0 0-15,0 0 0 16,-3 11 0-16,3-11 0 16,0 13-129-16,0-13 129 15,0 17 129-15,0-17-129 16,0 28 0-16,3-12 129 0,-2 2-129 15,-1 5 129 1,1 1-129-16,-1 1 258 16,0 3-129-16,0-3-129 15,-1 4 0-15,-3-4 0 0,1 1 129 16,2-1-129-16,0-1 129 15,0 1-129-15,1 1 129 16,0-1-129-16,0 1 129 16,-2-3 0-16,2 2 0 15,-2-3 0-15,2-1 0 16,0-8 0-16,-1 2-129 15,1-15 129-15,-1 19 0 16,1-19-129-16,-2 14 0 0,2-14 0 16,-2 13 0-1,2-13 0-15,-1 16 129 16,1-16-129-16,0 18 0 15,0-18 0-15,0 12 0 0,0-12 129 16,0 0-129-16,0 0 0 16,0 13 0-16,0-13 129 15,0 0 0-15,0 0-129 16,0 0 0-16,0 0-129 15,0 0-516-15,0 0-2451 16,0 0-1677-16,0 0-645 16,7-6-129-16</inkml:trace>
  <inkml:trace contextRef="#ctx0" brushRef="#br0" timeOffset="-4">3390-446 1935 0,'0'-18'2322'16,"0"18"-258"-1,-13-11-258-15,13 11-516 16,-21-8 129-16,21 8-387 0,-28-3 0 16,28 3-129-16,-33-3-129 15,17 3 0-15,-9-4-129 16,6 4 129-16,-9-5-258 15,3 1-129-15,-8-3 0 16,-3 4 0-16,-4-1 0 16,0 4-129-16,-2-2 0 15,2 2 0-15,-2 0 0 0,7 5 0 16,1-1 0-16,7 1-129 15,1-4 129-15,9 0-129 16,4-1 0-16,13 0-129 16,-21 0 129-16,21 0-129 15,0 0 129-15,0 0-129 16,-13-5 0-16,13 5 0 15,0 0 0-15,0 0 0 16,0 0-129-16,0 0 129 16,0 0 0-16,0 0 0 15,0 0 0-15,0 0 0 16,0 0 0-16,0 0 129 15,0 0-129-15,0 0 129 0,0 0-129 16,0 0 0-16,0 0 0 16,-5 7 0-1,5-7 0-15,-2 20 0 16,2-4 0-16,0-1 0 0,0 4 0 15,0 5 0-15,0 2 129 16,0 1-129-16,0 2 0 16,0 0 0-16,0-1 0 15,0 0 129-15,2-2-129 16,-2 2 0-16,0-5 0 15,0-2 0-15,0 2 258 16,0-5-258-16,0-3 0 16,0 2 129-16,0-3-129 15,0-14 0-15,0 17 0 16,0-17 0-16,0 17 0 15,0-17 129-15,0 0-129 16,1 15 0-16,-1-15 0 0,0 0 0 16,3 11 129-16,-3-11-129 15,0 0 0-15,3 18 0 16,-3-18 0-16,1 17 0 15,-1-17 0-15,3 23 0 16,-3-23 0-16,3 21 129 16,-3-21-129-16,2 15 129 15,-2-15-129-15,0 0 129 16,0 14-129-16,0-14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16,-12 5-129-16,12-5 0 16,-20 0 0-1,5 0 0-15,1 0 0 16,-3-1 0-16,-1 0 0 0,-3 1 0 15,3-2 0-15,-2-1 0 16,2 0 0-16,-3-2 0 16,5 5 0-16,-2-5 0 15,2 4 0-15,4 1 0 16,12 0 0-16,-21 0 0 15,21 0 0-15,0 0 0 16,-18 0 0-16,18 0 0 0,0 0 0 16,0 0 0-1,0 0 0-15,0 0 0 16,0 0 0-16,0 0 0 15,0 0 0-15,-6-6-129 0,6 6 129 16,0 0 0-16,-1-23 0 16,1 8 0-16,0-2 0 15,-1-2-129-15,-2-1 129 16,3-5 0-16,-1 4 0 15,0-7 0-15,0 2 0 16,0-3 0-16,-3-1 0 16,2 4 0-16,-1-2 0 15,1-1 0-15,-1-2 0 16,2 3 0-16,0 2-129 15,-1-1 129-15,2 5 0 16,0 2 0-16,0 0 0 16,0 6-129-16,0 14 129 0,0-14 0 15,0 14 0-15,0 0 0 16,0 0 0-16,0 0 0 15,0 0-129-15,0 0 129 16,0 0 0-16,0 0-129 16,0 0 129-16,0 0 0 15,0 0 0-15,0 0 0 16,0 0 0-16,0 0 129 15,0 0-129-15,0 0 129 16,0 0-129-16,0 0 0 16,-10-3 129-16,10 3-129 15,-16-3 0-15,16 3 0 16,-21-1 0-16,7-1 0 0,-3-2 0 15,-2 2 0-15,1-1 0 16,-2 1 0-16,1 2 0 16,1-3 0-1,1 2 0-15,1 1 0 0,16 0 0 16,-22 0 0-16,22 0-129 15,-15 0 129-15,15 0 0 16,0 0 0-16,0 0 0 16,0 0-129-16,0 0 129 15,0 0 0-15,0 0 0 16,0 0 0-16,0 0 0 15,0 0 0-15,-12 9 0 16,12-9 0-16,0 0 0 0,0 0 129 16,-15 15-129-1,15-15 0-15,-13 13 0 16,13-13 0-16,-17 22 0 15,9-8 0-15,-1 5 0 0,1-2 0 16,0 6-129-16,3 2 258 16,0 1-129-16,3 3-129 15,2 1 129-15,0 1 129 16,0-1-258-16,5-2 258 15,-1-2-129-15,3-1 0 16,-2-4 0-16,-3-2 0 16,2-4 0-16,-4-15 0 15,4 21 0-15,-4-21 0 16,5 14 0-16,-5-14 0 15,0 0 129-15,0 0-129 16,2 13 0-16,-2-13 0 16,0 0 0-16,0 0 0 0,1 14 0 15,-1-14 0-15,0 0 0 16,0 0 0-16,0 15 0 15,0-15 0-15,0 0 0 16,0 0 0-16,0 0 0 16,0 0 0-16,0 0 129 15,0 0-129-15,0 0 0 16,0 14 0-16,0-14 0 15,0 0 129-15,0 0-129 16,0 0 0-16,0 0 0 16,0 0 0-16,0 0 129 15,0 0-129-15,0 0 129 0,0 0-129 16,0 0 129-16,0 0-129 15,0 0 0-15,0 0 0 16,0 0 0-16,0 0 0 16,0 0-129-1,-10 2 129-15,10-2 129 0,0 0-258 16,0 0 129-16,0 0 0 15,0 0 129-15,0 0-129 16,0 0 0-16,0 0 0 16,0 0 0-16,0 0 129 15,0 0-129-15,0 0 129 16,-15 0-129-16,15 0 0 15,-17 0 0-15,17 0 129 0,-26-5-129 16,10 2 0-16,-4 2 0 16,-4-4 0-1,-1 4 0-15,-4 0 0 16,-3-2 0-16,0 2 0 0,1 1 0 15,-2 0-129-15,5 0 129 16,4 0 0-16,1 1 0 16,6 2 0-16,17-3 0 15,-21 1 0-15,21-1 0 16,0 0 0-16,0 0 0 15,0 0-129-15,0 0 129 16,0 0 0-16,0 0 0 16,0 0-129-16,0 0 129 15,0 0 0-15,0 0 0 16,8 10 0-16,-8-10 0 15,0 0 0-15,0 0 0 16,0 0 0-16,0 0 0 0,0 0 0 16,0 0 129-16,0 0-129 15,0 0 0-15,-3-6 0 16,3 6 0-16,-11-19 0 15,7 4 0-15,-3-2 0 16,1-3 0-16,2-6 0 16,0-3 0-16,3-2 0 15,-1-3 0-15,2 1 0 16,0 1 0-16,0-2 0 15,3 0 0-15,-2 8 0 16,2 1 0-16,0 4 0 16,-2 7 0-16,-1-1 0 15,0 15 0-15,0-16 0 0,0 16 0 16,0 0 0-16,0 0-129 15,0 0 129-15,0 0 0 16,0 0 0-16,0 0 0 16,0 0 0-16,0 0 0 15,0 0 0-15,0 0 0 16,0 0 0-16,0 0 129 15,0 0-129-15,0 0 0 16,-9-6 0-16,9 6 0 16,-14-3 129-16,14 3-258 15,-20-5 129-15,6 1 0 16,-3-4 0-16,0 2 0 15,-4 1 129-15,3 2-129 0,-3 2-129 16,3-1 258 0,1 2-129-16,4 0 0 15,13 0 0-15,-22 0 0 16,22 0 0-16,-16 0 0 0,16 0 0 15,0 0 0-15,0 0 0 16,-12 0 0-16,12 0 0 16,0 0-129-16,0 0 129 15,0 0 129-15,0 0-129 16,0 0 0-16,0 0 0 15,-16 10 0-15,16-10-129 16,0 0 258-16,-13 10-129 16,13-10-129-16,0 0 129 15,-13 11 0-15,13-11 0 16,0 0 0-16,-11 14 0 15,11-14 0-15,-4 20 0 16,1-6 0-16,3 4 0 0,-1-2-129 16,0 5 258-16,0 2-258 15,-1 2 129-15,2-2 0 16,-2 2 0-16,2-1 0 15,-1 1 0-15,1 0 0 16,0 0-129-16,0-1 129 16,0-2 0-16,0-1 0 15,3-4 0-15,0 0 0 16,-1-2 0-16,-2-15 0 15,6 19 0-15,-6-19 0 16,0 0 0-16,6 16 129 16,-6-16-129-16,0 0 0 0,0 0 0 15,0 18 0-15,0-18 0 16,2 14 0-16,-2-14 129 15,0 18-129-15,0-18 0 16,0 17 0 0,0-17 0-16,0 0 129 0,0 16-129 15,0-16 0-15,0 0 0 16,0 14 129-16,0-14-129 15,0 0 0-15,-3 14 0 16,3-14 0-16,0 0 0 16,0 0 0-16,-11 12 0 15,11-12-129-15,0 0 129 16,0 0 0-16,-12 12 0 0,12-12 129 15,0 0-129-15,-17 5 129 16,17-5-129 0,-23 3 129-16,7-1 129 15,-5-1-258-15,-2-1 0 0,-4 0-258 16,-3 0 258-16,-3 3 0 15,1 0 0-15,-4 3 0 16,3-3 0-16,2 5 258 16,-1 0-258-16,4 0 129 15,2 0-129-15,-2 0 0 16,5 0 0-16,3-2 0 15,0 0-129-15,3 2 129 16,4-4-258-16,13-4 0 16,-20 2-516-16,20-2-1290 15,0 0-2580-15,8 2-774 16,-8-2-129-16,23-20 0 15</inkml:trace>
  <inkml:trace contextRef="#ctx0" brushRef="#br0" timeOffset="-3">2550 102 1677 0,'0'0'1419'0,"0"0"129"16,0 0-387-16,0 0 387 16,0 0-387-16,0 0-129 15,0 0 129-15,0 0-129 0,0 0 0 16,0 8 0-16,0-8-258 15,1 16 129-15,-1-16-258 16,9 29 258-16,-8-13-258 16,7 12 129-16,-5-2-258 15,1 6 0-15,-2-3-129 16,2 6-258-16,-4 0 258 15,0 0-387-15,0-3 129 16,0 1-258-16,0-5 258 16,-6-5-903-16,6 5-1032 15,0-10-2709-15,0-18-387 16,0 0-258-16</inkml:trace>
  <inkml:trace contextRef="#ctx0" brushRef="#br0" timeOffset="-2">1853 123 1032 0,'0'0'1419'0,"0"0"-258"16,0 0 0-16,0 0-129 16,0 0-129-16,0 10 129 15,0-10-129-15,5 16 387 16,-5-16-258-16,11 22 0 15,-11-22 0-15,11 26-129 16,-11-26-258-16,10 34 0 16,-10-13-129-16,5 1-129 15,-3 6 129-15,-1 1-516 16,-1 2 258-16,0 6-258 15,0-1 129-15,0-1-258 16,0-4 0-16,-1-4-645 0,1-1-1032 16,0-3-2322-16,0-23-645 15,-3 22 516-15</inkml:trace>
  <inkml:trace contextRef="#ctx0" brushRef="#br0" timeOffset="-1">1089 254 129 0,'11'-13'2580'0,"-11"13"0"16,0 0 258-16,0 0-645 15,0 0-258-15,0 0-387 16,0 0-516-16,0 0 0 15,0 12-387-15,0-12-258 16,0 13-129-16,0-13 0 16,0 26 129-16,-1-9 0 15,1 5 258-15,0 3-258 0,0 4-129 16,1 2 129-16,2 5-258 15,1-4 258-15,0 6-387 16,3-3 129-16,-4 1-258 16,2-1 129-16,-2-3-129 15,2 0-258-15,-5-13-1290 16,0-3-2580-16,3 1-516 15,-3-17-387-15</inkml:trace>
  <inkml:trace contextRef="#ctx0" brushRef="#br0" timeOffset="2">2951 840 645 0,'0'0'2064'0,"0"0"0"0,0 0-387 16,0 0-387-1,-15 0-516-15,15 0-129 0,0 0 0 16,0 0-387-16,0 0 129 16,0 0 129-16,0 0-258 15,0 0 258-15,0 0-258 16,0 0 129-16,0 0 129 15,0 0-129-15,0 0 129 16,0 0-129-16,0 0 0 16,0 0-129-16,0 0 129 15,0 0-129-15,0 0 0 0,0 0-129 16,0 0 0-1,0 0 0-15,1-16 0 16,-1 16 258-16,16-15-129 16,-2 6 0-16,0-5 0 0,4-1 0 15,0-4 0-15,5 2 0 16,-3-3 0-16,5 2-129 15,-3-1 129-15,3-2-129 16,-4 2 0-16,3 3-129 16,-2-2 129-16,0 2 0 15,-3-2 0-15,1 6 0 16,-3-1 0-16,-1 3-129 15,0 0 129-15,-2 0-129 16,-14 10 129-16,17-11-129 16,-17 11 0-16,0 0 129 15,0 0-129-15,14-8 0 16,-14 8 129-16,0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0 129-1,5-11 0-15,-5 11-129 0,0 0 129 16,4-23 0-16,-4 23 0 16,1-25 0-16,-1 7 0 15,3-6 0-15,-2 2 0 16,-1-5 0-16,2 1 129 15,-2-3-129-15,1 0 0 16,-1-2 0-16,9 1 0 16,-8-1-129-16,4 1 129 0,-1-2-129 15,1 1 129-15,-2-1-129 16,6 2 0-1,-5-2 129-15,-1 1-129 16,-2 0 129-16,5 1-129 16,-6-2 129-16,3 3-129 0,-3-3 129 15,-5 4-129-15,-3-4 129 16,0 5-129-16,0 0 0 15,-1 2 0-15,2 3 129 16,-1 0-129-16,5 0 0 16,0 4 0-16,2 4 0 15,1 14 0-15,-1-20-129 16,1 20 0-16,0-14-387 15,0 14-645-15,0 0-1935 16,0 0-1935-16,0 0-258 16,4-14-258-16</inkml:trace>
  <inkml:trace contextRef="#ctx0" brushRef="#br0" timeOffset="8">2698 1051 1806 0,'0'0'2580'0,"0"0"-129"16,0 0-258-16,0 0-258 15,0 0-387-15,0 0 0 16,14 14-129-1,-14-14-258-15,12 20-129 0,-12-20 0 16,7 29-387-16,-7-13 0 16,5 4 0-16,-5-4-258 15,7 3 0-15,-7-4-129 16,2 1 258-16,-2-2-387 15,6 1 129-15,-6-15-129 16,1 30 0-16,-1-9 0 16,0 3 129-16,0-5-129 0,2 8 129 15,-2-2-129-15,0 2 129 16,1 0-129-1,1-2 0-15,-2-1 0 16,1-2-129-16,-1-2 387 0,0-2-387 16,0-3 0-16,0-15 0 15,3 18 0-15,-3-18 0 16,0 0-129-16,2 16-258 15,-2-16 0-15,0 0-129 16,3 16-258-16,-3-16-258 16,0 17-129-16,0-17-129 15,-3 25-1161-15,-8-11-2322 16,11-14-258-16,-9 22 129 15</inkml:trace>
  <inkml:trace contextRef="#ctx0" brushRef="#br0" timeOffset="3">1531 816 1419 0,'15'-8'2451'0,"-15"8"-258"15,0 0 129-15,0 0-258 0,0 0-258 16,0 0-129-16,0 0-387 16,0 0-258-16,7 12 129 15,-7-12-129-15,0 19-258 16,0-19 0-16,0 30-129 15,-3-15 129-15,3 12 0 16,0-5-129-16,0 11 0 16,0-3-258-16,0 7 0 15,0-4 0-15,0 4-129 16,-3-3-129-16,3-2-129 15,0-4 0-15,-1-5-129 16,1-1-516-16,0-22-903 16,0 0-3225-16,0 0-387 0,0 0-258 15,0 0-258-15</inkml:trace>
  <inkml:trace contextRef="#ctx0" brushRef="#br0" timeOffset="4">806 770 2193 0,'0'0'3741'0,"0"0"-1419"16,0 0-387-16,0 0 0 16,0 0-258-16,0 0-258 15,0 0 0-15,0 0-258 16,0 10 0-16,0-10-258 0,0 14 0 15,0-14-129-15,0 26 0 16,0-12-387-16,0 10 129 16,0-3-258-16,0 7 129 15,0-4-129-15,0 6 0 16,-1 1 0-16,-2-3 0 15,-2-1-129-15,2 2 0 16,-3-4-129-16,5 4 129 16,-3-7-129-16,1-3 0 15,0 0-129-15,1-4-129 16,2 3-774-16,0-18-2064 15,0 0-1806-15,-14 0-516 16,14 0 0-16</inkml:trace>
  <inkml:trace contextRef="#ctx0" brushRef="#br0" timeOffset="5">1223 1271 1419 0,'0'0'3354'0,"11"-5"-516"0,-11 5-129 16,0 0-129-16,0 0-645 15,0 0-129-15,0 0-516 16,0 0-129-16,9 21-258 16,-9-21-129-16,0 33 0 15,0-11 129-15,0 7-258 16,0 2 0-16,0 6 0 15,-8 0 0-15,7 8-129 16,-3-5-129-16,-1 3-129 16,-5 0 0-16,3 4 0 15,1-7-129-15,1-1-129 16,3-1 0-16,-2-2 129 15,2-5-258-15,1-5 129 0,1-3-258 16,0-3-129-16,0 8-129 16,-6-9-258-16,6 9-387 15,0-28-387-15,0 43-1419 16,0-24-2064-16,0-19-129 15,0 22-258-15</inkml:trace>
  <inkml:trace contextRef="#ctx0" brushRef="#br0" timeOffset="6">2055 1292 258 0,'0'0'2451'0,"0"0"387"16,0 0-387-16,0 0-387 0,0 0-129 16,0 0-129-16,0 0-387 15,0 0-387-15,0 0 0 16,0 22-129-16,0-22 0 15,0 28-387-15,-4-12 129 16,4 11-129-16,0-3 0 16,0 8 129-16,0-5-258 15,3 6-258-15,-3-3 258 0,0 0-129 16,0 0-129-1,0-2 0-15,0 4-129 16,0-3 129-16,-3 0-129 16,2 2 129-16,1 0-129 0,0-2 0 15,-2-2 0-15,2 2 0 16,-2-5 0-16,0-3 0 15,0-4 0-15,0-2-129 16,2-15 129-16,-2 20-258 16,2-20-516-16,0 0-1548 15,0 0-2322-15,0 0-387 16,0 0-258-16,0 0 130 15</inkml:trace>
  <inkml:trace contextRef="#ctx0" brushRef="#br0" timeOffset="7">2299 683 1935 0,'0'0'2064'0,"0"0"-129"16,0 0-129-16,0 0-129 16,0 0-129-16,0 0-258 0,15 0-129 15,-15 0 129-15,0 0 0 16,0 0-258-16,0 21-129 15,0-21 0 1,0 17-129-16,0-17-129 0,0 18-129 16,0-18 0-16,0 31-129 15,0-31 129-15,3 28-129 16,-3-10-129-16,6 9 129 15,-6-1 0-15,7 7-129 16,-7 0 0-16,2 2-129 16,-2 1 258-16,0 2-258 15,-2-2-129-15,2-5 0 16,-5-5 0-16,-2-1-129 0,2 1-258 15,-1-8-129 1,6 15-516-16,-15-23-1677 16,12 6-2064-16,-5-3-645 15,8-13-129-15</inkml:trace>
  <inkml:trace contextRef="#ctx0" brushRef="#br0" timeOffset="9">1750 2077 903 0,'0'0'2193'15,"0"0"0"-15,0 0 129 16,0 0 0-16,0 0-258 15,0 0-258-15,0 0-387 16,2 17-387-16,-2-17 129 16,0 0-387-16,0 0 0 15,-6 26-129-15,6-26 0 0,-5 18-129 16,5-18-129-16,-7 30 129 15,2-16 0-15,5 9-129 16,-3-3 0-16,2 8 0 16,-6 2-129-16,4 4 0 15,-3-2-129-15,3 4 129 16,-3-4-129-16,2 2-129 15,-1-8 258-15,2 3-516 16,3-11 258-16,0-3-258 16,0 0-129-16,0-15-258 15,2 23-1032-15,-2-23-1548 16,0 0-1677-16,-3 17-258 15,3-17-387-15</inkml:trace>
  <inkml:trace contextRef="#ctx0" brushRef="#br0" timeOffset="10">2501 1947 129 0,'0'0'2322'0,"0"0"0"15,0 0-258-15,0 0 129 16,0 0-129-16,0 0-129 0,0 0-258 15,0 0-387-15,0 0 0 16,0 0-387-16,0 0 0 16,0 0-258-16,0 0 0 15,0 0-258-15,-4 16 129 16,4-16-258-16,0 0 258 15,0 0-258-15,0 15 0 16,0-15 0-16,0 16-129 16,0-16 0-16,0 26 129 15,-3-10-129-15,3 7 129 16,0-2-129-16,0 8 129 15,0-3-129-15,3 5 258 16,-1 1-258-16,0 7 0 0,1-3 0 16,0 2 0-16,-1-3-129 15,0 1 0-15,-1-5 0 16,0-5-129-1,1 2 129-15,-1-11-129 0,-1-1 0 16,0-16-387-16,0 24-129 16,0-24-903-16,0 0-3225 15,0 0-129-15,-7 0-645 16,7 0 129-16</inkml:trace>
  <inkml:trace contextRef="#ctx0" brushRef="#br0" timeOffset="11">806 1946 903 0,'18'-11'1806'0,"-18"11"129"15,15-17 129-15,-15 17-129 16,0 0 129-16,0 0-387 16,20-9 0-16,-20 9-258 15,0 0-258-15,0 0-129 0,0 0-129 16,0 0-129-1,0 0-258-15,7 9 0 16,-7-9 0-16,0 19-129 16,3-1 0-16,-3-5 129 0,0 13-129 15,0-4-129-15,0 7 129 16,-1-4-129-16,-1 8 0 15,-3-5 0-15,1 1 0 16,-3 3-129-16,-1 0 258 16,-2-5-258-16,1 7 0 15,-1-1-129-15,2 2 129 16,0-7 0-16,-1 4-258 15,1-6 258-15,0 0-129 16,2-4 0-16,1-3-129 16,-2-3 129-16,7-16-516 15,-5 28-258-15,5-28-903 0,0 0-3225 16,0 0-129-16,-6 14-387 15,6-14 0-15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3207 4600 1677 0,'0'0'3870'16,"0"0"-1032"-16,0 0-1032 15,0 0-645-15,12-2-129 16,-12 2-258-16,0 0-387 16,21-2 0-16,-21 2 0 15,0 0 0-15,18 0 129 0,-18 0-129 16,0 0 129-16,0 0 0 15,0 0 0 1,0 0-258-16,0 0 0 0,0 0 129 16,0 0 129-16,0 0 0 15,0 0 129-15,0 0-129 16,0 0 129-16,0 0 0 15,-7 11 129-15,7-11-129 16,-18 10-129-16,3-9-129 16,15-1 0-16,-30 11 258 15,15-4-387-15,-5 1 129 16,2-1-129-16,-5 0 0 15,2 1 0-15,1-2 0 0,-1 3-129 16,-2-7 0-16,1 5 0 16,-1-1-129-1,1-3 129-15,-1 1-129 16,-1-1 129-16,-4 1-129 0,1-1 129 15,-3 2-129-15,3-2 0 16,3 0 0-16,-6-2 0 16,3 2 129-16,1 0-129 15,-1-3 0-15,0 3 0 16,2-2 0-16,-2-1 129 15,4 0-129-15,-2 2 0 16,1 1 0-16,-2-2 129 0,6 1-129 16,-1-2 0-1,3 1 0-15,0 1 129 16,-4-1-129-16,3-1 129 15,2 3-129-15,-2-3 0 16,0 3 0-16,-3 1 0 0,-1-2 129 16,-1 1-129-16,0 2 0 15,1-3 0-15,0 3 0 16,0 0 0-16,-1-3 0 15,-1 2 0-15,1-1 0 16,4-1 0-16,-5-1 0 16,7 0 0-16,-1 2 0 15,2-1 129-15,-4-2-258 16,5 1 258-16,-2-1-129 15,-1 3 0-15,-1-3 0 16,-2 0 0-16,0 0 0 16,-2 0 0-16,1 0 129 0,-4 0-129 15,3 0 0-15,-1 0 0 16,1-3 0-16,-1 2 0 15,3 1 0-15,2 0 0 16,2 0 0-16,2 0 129 16,0-2-129-16,1 2 0 15,1 0 0-15,14 0 129 16,-27 0-129-16,27 0 0 15,-32 0 0-15,13 0 0 16,1 0 129-16,0 0-129 16,-1 0 0-16,-3 0 0 15,3 0 129-15,0 2-129 16,2-2 0-16,0 1 0 0,-2-1 0 15,2 0 0-15,-2 0 0 16,0 0 0-16,0 0 0 16,-3 0 0-1,5 0 0-15,-2-3 0 0,0 0 0 16,1 2 0-16,-1-2 0 15,3 0 0-15,-4-3 129 16,1-1-129-16,-2 2 0 16,0 0 0-16,3 0 0 15,1-1 0-15,-1-1 129 16,-1-1-258-16,2 3 258 15,-2 2-129-15,3-1 0 16,-1-1 129-16,-3-1-129 0,1 2 0 16,1 1 0-1,-2 0 129-15,2-1-129 16,2 1 0-16,-5-1-129 15,6 0 129-15,-1 3 0 0,0-3 0 16,1 2 0-16,15 2-129 16,-23-5 129-16,23 5 0 15,-22-6-129-15,22 6 258 16,-17-4-258-16,17 4 129 15,-19-5-129-15,19 5 129 16,-17 0-129-16,17 0-129 16,0 0-258-16,-21-7-1032 15,21 7-3612-15,0 0-129 16,0 0-258-16,13-3-516 15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49.0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203 0 1032 0,'1'8'1548'0,"-1"-3"-129"15,0-5-129-15,0 6 129 0,0-6-129 16,0 0-129-16,0 7 129 16,0-7 0-16,0 0-129 15,0 0-258-15,-4 6-129 16,4-6 0-16,0 0-258 15,-8 3 129-15,8-3-387 16,-7 6 0-16,3-1-129 16,0 0 0-16,-2 1 0 15,0 0 0-15,-2 1-129 0,0-1 129 16,0 2 0-1,-2-1-129-15,0 0 129 16,0 0-129-16,1-1 0 16,-1 1 0-16,1 1 0 0,1 1 0 15,0 0 0-15,1 1-129 16,-1 0 258-16,1 1-129 15,0-1 129-15,0 1-258 16,1-1 387-16,0-1-258 16,0-1 258-16,2-2-129 15,0 1 129-15,4-7-129 16,-5 9-129-16,5-9 258 15,0 0-258-15,0 5 129 16,0-5 0-16,0 0-129 16,3 0 129-16,-3 0-129 15,5 0 129-15,-5 0-129 16,5-2 129-16,-5 2 0 0,7 0-129 15,-7 0 129-15,7 0 0 16,-7 0 0-16,7 2-129 16,-7-2 0-16,9 3 0 15,-3-2 129-15,-1 0-129 16,1 1 0-16,1 0 129 15,1 0-129-15,1 0-129 16,0 0 258-16,3 0-258 16,-2 0 129-16,2 1-129 15,0 0 129-15,1 0-129 16,0 0 129-16,0 0 129 15,-1 0-129-15,-1 0 0 16,2 0 0-16,-2-1 0 0,1 0 0 16,-2-1 0-16,-1 0 0 15,-1-1-129-15,-2 0-129 16,-6 0-645-1,10-2-3096-15,-10 2-645 0,2-5-258 16,-2 5 129-16</inkml:trace>
  <inkml:trace contextRef="#ctx0" brushRef="#br0" timeOffset="1">297 79 903 0,'0'0'1548'0,"0"0"-387"15,0 0 258-15,-4 0 258 16,4 0 0-16,0 0 0 16,0 0-258-16,-7-5-129 15,7 5-258-15,0 0-387 16,0 0 0-16,0 0-258 15,0 0-258-15,-5-2 0 0,5 2-129 16,0 0 0-16,0 0 129 16,0 0-129-16,0 0 129 15,0 0 0-15,5 2-129 16,-5-2 129-16,5 0 129 15,-5 0-129-15,5-3 0 16,-5 3 129-16,0 0-129 16,0 0 129-16,0 0 0 15,0 0 0-15,0 0 0 16,-3-1 258-16,3 1-387 15,-6 3 0-15,6-3 129 16,-6 7-129-16,6-7-129 16,-3 6 129-16,3-6 0 0,0 0-129 15,0 5 129-15,0-5-129 16,0 0 129-1,8 0-129-15,-8 0 0 16,5-4 0-16,-5 4-129 0,0 0-129 16,2-7 0-16,-2 7-387 15,0 0-645-15,0 0-1806 16,0-5-1548-16,0 5-129 15,0 0 129-15</inkml:trace>
  <inkml:trace contextRef="#ctx0" brushRef="#br0" timeOffset="2">343 164 2709 0,'0'0'1161'16,"0"0"0"-16,0 0-258 15,-1 6 0-15,1-6-129 16,-4 6 258-16,4-6-129 0,-4 6 0 16,4-6 0-16,0 0-258 15,-7 5-258-15,7-5 0 16,0 0-129-1,0 0-129-15,-6 4 0 16,6-4-129-16,0 0 129 0,0 0 0 16,0 0-129-16,0 0 258 15,0 0-129-15,0 0 0 16,0 0 0-16,0 0 129 15,0 0-129-15,0 0 129 16,0 0 129-16,0 0 129 16,0 0 258-16,0 0 0 15,0 0 0-15,0 0 129 0,0 0-129 16,0 0-129-1,-6 3 129-15,6-3-258 16,0 0-129-16,0 0-129 16,-6-1 0-16,6 1 0 0,0 0-129 15,-5-6 129-15,5 6-129 16,0 0-129-16,-4-6 129 15,4 6-129-15,0 0-129 16,0 0 129-16,0 0 0 16,0 0-129-16,0 0 129 15,0 0-129-15,2 4 129 16,-2-4 0-16,0 0-258 15,0 0-645-15,5 5-3612 16,-5-5-387-16,0 0-129 16,0 0-516-16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49.0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81 258 0,'0'-5'3612'0,"1"0"0"16,-1 5-1548-16,3-6-1677 15,-3 6-258-15,0-7 129 16,0 7 129-16,0-6 258 16,0 6 258-16,0 0 0 15,0-5 129-15,0 5-129 16,0 0-258-16,0 0-258 15,0 0 258-15,0 3-516 16,0-3 129-16,0 0-129 16,0 6 129-16,0-6-129 15,0 7 0-15,0-7 258 16,0 7-129-16,2-2 0 0,-2 0 0 15,0 0-129-15,0 2-129 16,0-1 129-16,0 1-129 16,0 1 0-16,0 0 0 15,1 0 129-15,-1 1-129 16,1 0 0-16,0-1 129 15,0 2 0-15,-1-2 0 16,2 1 0-16,-2 0 0 16,1 0 129-16,0-1-129 15,1-1 0-15,-2 1 0 16,2-2 129-16,-1-1-258 15,1 1 129-15,-2-6 0 16,1 9-129-16,-1-9 129 0,1 6 0 16,-1-6-129-16,0 6 129 15,0-6-129-15,0 6 129 16,0-6 129-1,1 4-129-15,-1-4-129 0,0 0 129 16,0 5-129-16,0-5 129 16,0 0-129-16,0 0 0 15,0 0 129-15,6 4-129 16,-6-4 0-16,0 0 129 15,7 0-129-15,-7 0 0 16,8 0 0-16,-2 0 0 16,-1-1 0-16,1-2 0 15,1 1 0-15,0 1 0 0,0-2 0 16,1 2 0-1,-1 0 129-15,0 0 0 16,0 1 129-16,1 0-129 16,-2 0 0-16,1 0 129 0,-2 0-129 15,0 0 0-15,-5 0-129 16,8 0 0-16,-8 0 0 15,6 0 0-15,-6 0 0 16,0 0-129-16,7-5 129 16,-7 5 0-16,0 0 0 15,0 0 0-15,5-3-129 16,-5 3 129-16,0 0 0 15,0 0 0-15,0 0 0 16,0 0 0-16,0 0 0 16,0 0 0-16,0 0 0 15,0 0 0-15,0 0 0 0,0 0 0 16,0 0 0-16,0 0 0 15,0 0 0-15,0 0 0 16,0 0 0-16,6-5 0 16,-6 5 0-16,2-8 129 15,-1 3-129-15,1-1 0 16,-1-3 0-16,0 1 129 15,-1-2-129-15,1-1 129 16,-1-3-129-16,0 1 129 16,0-1-129-16,0 0 129 15,0-1-129-15,0 1 0 16,0 1 129-16,0 0-129 15,0 1 0-15,0 2 258 0,0 0-645 16,0 2 387-16,0 0-387 16,0 1 387-16,0 1-387 15,0 0 0-15,0 6-387 16,0-13-774-16,0 13-1419 15,4-3-2064-15,-4 3-129 16,2-7-258-16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49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 20 645 0,'0'-7'2709'0,"0"7"-387"15,0 0 0-15,-6-5-516 16,6 5-258-16,-5-2 0 0,5 2-516 16,-5-2-129-16,5 2 0 15,0 0 129-15,-6-5-258 16,6 5-129-16,0 0 0 15,0 0-258-15,0 0 0 16,0 0-129-16,0 0 0 16,0 0 0-16,0 0-129 15,0 0 0-15,0 0 0 16,0 0 0-16,0 0 0 15,0 0 0-15,0 0 0 16,0 0 0-16,0 0-129 16,0 0 0-16,0 0 129 15,-2 5-129-15,2-5 0 0,0 7 129 16,0-1-129-16,0 0 0 15,0 1 258-15,1 1-129 16,0 1-129-16,1 2 129 16,-1 0-129-16,1 2 129 15,0 0 0-15,1 3-129 16,-2 0 129-16,2 2-129 15,-1 0 129-15,0 0 0 16,0 1 0-16,0 0-129 16,-1 0 0-16,1-1 0 15,0-2 0-15,-1-2 129 16,0-1-129-16,0-3 0 15,1-2 0-15,-1-3-129 0,-1-5 129 16,0 0-258-16,2 5 0 16,-2-5-645-1,0 0-1548-15,3-5-2064 16,-3 5-129-16,1-11-387 0,0 2 130 15</inkml:trace>
  <inkml:trace contextRef="#ctx0" brushRef="#br0" timeOffset="1">46 160 645 0,'-2'5'3225'15,"2"-5"-645"-15,0 0-387 16,0 0-129-16,0 0-645 15,0 0-258-15,0 0-258 16,0 0-258-16,0 0 0 16,0 0-129-16,0 0 0 15,3 0-129-15,-3 0 0 16,0 0 0-16,0 0 0 0,5 0 129 15,-5 0-129-15,0 0-129 16,0 0 129-16,6 1-129 16,-6-1 0-1,0 0 0-15,5-1 0 16,-5 1 0-16,0 0-129 0,6-7 0 15,-6 7 0-15,5-8 0 16,-5 8 0-16,6-9 0 16,-2 2-129-16,0 1 0 15,0-1 258-15,1 1-258 16,-1-1 0-16,1-1 0 15,-2 0 0-15,3 0 0 16,-2 1 0-16,1 0 0 16,1 0 129-16,-1 1-129 15,1 1 0-15,0 0 129 16,0 1-129-16,-1 1 129 15,1 1-129-15,-1-1 0 0,-5 3 129 16,8-2-129-16,-8 2 129 16,7-3-129-16,-7 3 0 15,0 0 0-15,6-2 0 16,-6 2-129-16,0 0 0 15,0 0-129-15,6-1-645 16,-6-4-1548-16,0 5-2064 16,0-7-387-16,0 7-129 15</inkml:trace>
  <inkml:trace contextRef="#ctx0" brushRef="#br0" timeOffset="2">136 134 3225 0,'0'0'3225'15,"0"0"129"-15,0-2-1032 16,0 2-258-16,0 0-516 15,0 0-129-15,0 0-516 16,0 0-129-16,0 0-258 16,0 0-258-16,0 0 0 15,0 0 0-15,0 0 0 16,0 0 0-16,0 0-129 15,4 0 129-15,-4 0-258 0,5 2 258 16,-5-2-129-16,6 6 0 16,-6-6 258-16,5 5-258 15,-5-5 129-15,5 8-258 16,-5-8 258-16,3 7-387 15,-3-7 258-15,3 7-129 16,-3-7 129-16,3 9-258 16,-3-3 258-16,2 1-129 15,-1-1 0-15,-1 1 0 16,0 0 129-16,0 0-129 15,0 0 0-15,0-1 129 16,0-1-129-16,0 0 0 16,0 0 0-16,0 0 0 0,0-5 0 15,0 8 0-15,0-8 0 16,2 7 0-16,-2-7 0 15,1 7 0-15,-1-7 0 16,3 7 0-16,-3-7 0 16,3 10 0-16,1-5 0 15,0 1 0-15,1 1 0 16,0-1 0-16,1-1 0 15,0 2 0-15,0-1-129 16,-1-2 258-16,-5-4-258 16,8 7 129-16,-8-7-129 15,5 3 0-15,-5-3-129 0,0 0-387 16,7 4-1032-16,-7-4-2709 15,0 0-258-15,0 0-387 16,0 0 258-16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6T17:02:46.1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-5 0 129 0,'0'0'3870'0,"0"0"-1419"15,0 0-645-15,0 0 0 16,0 0 0-16,0 0 258 0,0 0-645 16,0 19-258-1,0-19-129-15,0 38 129 0,0-38-258 16,38 39 0-1,-21-20-129-15,3 19 0 0,1-19-387 16,17 19 0 0,0 2-258-16,0-2 129 0,0 19-129 15,2-19-129 1,-3 1 129-16,1 18-129 0,1-17 0 15,-2-2-129-15,3-1 258 16,-22 1-129-16,20 1-129 16,-17-20 129-16,-1 0 0 15,-20 1 0-15,18-2 0 16,-18-18 0-16,20 20 0 15,-20-20 0-15,0 0 0 16,0 0 0-16,0 0 0 16,0 0 129-16,0 18-129 15,0-18 0-15,0 20 0 16,0-20 0-16,0 20 0 0,0-20 0 15,0 0 0 1,0 0 0-16,0 0 0 0,0 0 0 16,0 0 0-1,0 0 0-15,0 0 0 0,0 0 0 16,0 0 129-1,0 0-129-15,0 0 0 0,0 0 0 16,0 0 0-16,0 0 0 16,0 0 0-16,0 0 129 15,0 19-258-15,0-19 258 0,0 19-129 16,0-1 0-1,0 2 0-15,0-2 0 16,0 21-129-16,0 19 129 16,0-1 0-16,-20 20-129 0,20-1 129 15,0 40 129 1,0-20-129-16,0 38 0 15,0-20 0-15,0 20 129 0,0-19 0 16,0 20-129-16,-18-20 0 16,18-20 0-16,0 1 0 15,0-18-129 1,0-2 0-16,0-38-387 0,0 19-645 15,-20-37-3612-15,20-1-387 16,0-19-387-16,0 0-129 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6T17:02:46.1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617-4 645 0,'0'0'2322'0,"0"0"-387"0,0 0-129 16,0 0-258-16,0 0-258 0,0 0 0 16,0 0-258-16,0 0 0 15,0 0-387-15,0 0 258 16,0 0 0-1,0 0-258-15,0 19 129 0,0-19-258 16,0 0 0-16,0 0 129 16,0 20-258-16,0-20 0 15,19 0-129 1,-19 0 0-16,20 39-129 0,-1-39 0 15,-19 19 0-15,19 0-129 0,1-19 129 16,-1 20 0 0,0-1 0-16,1 0-129 0,20 20 129 15,-22-19 0 1,1-1-129-16,1 19 129 0,18-19 0 15,-18 21-129 1,17-1 0-16,-17-20 129 0,18 19-129 16,-18-18 0-16,-1-1 129 0,19 1-129 15,-18-1 0 1,19-1 129-16,-20 2-129 15,1 0 0-15,18-1 129 16,-18 1 0-16,-1 19 129 0,0-20-129 16,20 0 129-1,-19 0-258-15,-1 0 258 16,0 1-129-16,1 0 0 15,0-1-129-15,-2-19 0 0,-18 0 129 16,0 0-129-16,20 19 129 16,-20-19-129-1,0 0 0-15,0 0 129 0,19 20-129 16,-19-20 129-16,0 0-129 15,0 0 129-15,0 0 0 16,0 0 0 0,0 0-129-16,0 0 129 0,0 0 0 15,0 0-129-15,0 19 0 16,0-19 129-16,0 0-129 15,0 0 0-15,0 0 0 0,0 0 0 16,0 19 0 0,0-19 0-16,0 0 129 0,0 0-129 15,0 0 129 1,0 0-129-16,0 0 258 0,0 0-258 15,0 0 0 1,0 0 129-16,0 0-129 0,0 0 0 16,0 0 0-16,0 0 0 15,0 0 0-15,0 0 0 16,0 0 0-16,0 0 0 0,0 0 129 15,0 0-129 1,0 0 0-16,0 0 0 16,0-19 129-16,0 19-129 15,0 0 129-15,0 0-129 16,0 0 0-16,0 0 0 15,-19 0 0-15,19 0 0 16,0 0 0-16,0 0 0 0,0 0 0 16,0 0 129-1,0 0-258-15,0 0 258 0,-20 19-129 16,20-19 0-1,0 0 129-15,0 0-129 0,0 0 0 16,0 0 0 0,0 0 129-16,0 0-258 0,0 0 258 15,0 0-129 1,0 0 0-16,0 0 0 0,0 0 0 15,0 0 129-15,0 0-258 0,0 0 258 16,0 0-129 0,0 0 0-16,0 0 0 0,0 0 0 15,0 0 0 1,-18 0 0-16,18 0 129 0,0 0-258 15,0 0 258 1,0 0-258-16,0 0 258 0,-20 0-258 16,20 0 258-16,0 0-258 15,0 0 258 1,0 0-129-16,0 0-129 0,0 0 129 15,0 0 0-15,0 0 0 16,-20 18 0-16,20-18 0 16,0 0 0-1,-19 0 0-15,19 0 0 0,0 21 0 16,0-21 0-16,-19 20 0 15,19-20 129-15,-20 19-129 16,1-19 0-16,19 0 0 0,-20 39 0 16,1-39 0-1,19 19-129-15,-19 0 129 0,-1-19 0 16,1 20 0-1,0 0-129-15,-1-1 258 0,1 0-258 16,-1 0 258 0,1 20-258-16,19-19 129 0,-20-1 0 15,1 20 0 1,0-21 0-16,19 1 0 0,-19 1-129 15,-1-1 129-15,1 1 0 0,19 0 0 16,-19-20 0 0,-1 19 0-16,0-19 129 15,20 0-129-15,0 0 0 16,-37 19 0-16,37-19-129 0,0 0 129 15,0 0 0 1,0 0 0-16,0 0 0 16,0 0 0-16,0 0 0 0,0 0 0 15,0 0 129-15,0 0-129 16,0 0 0-16,0 0 0 15,0 0 0 1,0 0 0-16,-19 0 0 0,19 0 0 16,0 0 129-16,0 0-129 15,0 0 0-15,0 0 0 16,0 0 0-1,0 0 0-15,0 0 0 0,0 0 0 16,0 0 0-16,0 0 0 0,-19-19 0 16,19 19 0-1,0 0 0-15,-20 0-129 0,20 0 258 16,-19-19-129-1,19 19 0-15,-18-20 0 0,18 20 0 16,-21-20-129 0,2 20 258-16,-1 0-258 0,1-19 129 15,0-1 0 1,-1 20 0-16,1 0 0 0,-20-19 0 15,20 1 0-15,-20 18 0 16,20-20 0-16,-20 20-129 16,20-19 129-16,-20 19 0 0,20-19 0 15,-20-1 0 1,19 20-129-16,1-19 129 15,0-1 0-15,19 1 129 16,-20 0-129-16,1 0 0 0,19-1 0 16,-19 0 0-16,-1 1 0 15,1 0 0 1,-1-1 0-16,1 1 0 0,0 19 0 15,19-19 0-15,-21 19 0 16,4 0 0-16,-2 0 0 16,19 0 0-1,0-20 0-15,0 20 0 0,-19 0 0 16,19 0-129-16,-20 0 129 15,1-21 0-15,0 21 0 16,19-18 129-16,-19 18-258 0,19 0 129 16,-20-19 0-1,20 19 0-15,-20-19-129 0,20 19 129 16,0-20-129-1,0 20-258-15,-19-19-387 0,19 19-903 16,0 0-3096 0,0 0-387-16,0 0-129 0,0-19-129 15</inkml:trace>
  <inkml:trace contextRef="#ctx0" brushRef="#br0" timeOffset="1">365-23 258 0,'0'19'2709'16,"0"-19"-1032"-16,0 0-645 15,0 0-387-15,0 0-129 16,0 0-129-16,0 0-387 15,0 0 0-15,0 0 0 0,0 0 258 16,0 0-129 0,0 0 516-16,0 0-258 15,0 0 516-15,0 0-129 16,0 0 129-16,0 0 0 0,-19 0-129 15,19 0-258-15,0 0 129 16,-20 19-258 0,20-19 0-16,0 20 0 0,0-20-129 15,0 0 0 1,-19 20 0-16,19-1 0 0,0 0 129 15,0 0-258 1,-19 1 129-16,19-1-129 0,-20 0 129 16,20 2-129-16,0 17 0 0,-19-19 129 15,19 19-129 1,-20 0 0-16,20 2 129 0,-19-1-129 15,19-1-129 1,0-18 258-16,-19 19-258 0,19-2 129 16,0 3 129-1,0-1-129-15,-21 0 0 0,21-20 0 16,0 19 0-1,-17-19 0-15,-2 21 0 0,19-21 0 16,-19 20-129-16,-1-20 129 16,20 0-129-16,-19-1 129 15,19 23-129-15,-19-22 129 0,19 0-129 16,-19 1 0-1,19-1 0-15,0 0 0 16,-20 1 0-16,20 0 0 16,0-1 0-16,0-19 0 0,0 19 0 15,-20 0 129 1,20-19-129-16,0 0 129 15,0 39-129-15,0-39 129 0,0 20 0 16,0-1-129-16,0 0 129 16,0-19-129-16,-19 20 0 15,19-2 129 1,0-18-129-16,0 19 129 0,0-19-129 15,0 20 0-15,0-20 0 16,-19 0 129-16,19 0-129 16,0 0 129-16,0 0-129 0,0 0 0 15,0 19 0 1,0-19 0-16,0 0 258 0,0 0-258 15,0 0 129 1,0 0-129-16,0 0 129 16,0 0 0-16,0 0 0 15,0 0 0-15,0 0-129 0,0 0 129 16,0 0-129-1,0 0 129-15,0 0-129 0,0 0 0 16,0 0 0-16,0 0 0 16,0 0 129-16,0 0-129 15,0 0 0-15,0 0 0 16,0 0 0-16,0 0 0 15,0 0 129-15,0 0-258 0,0 0 258 16,0 0-129 0,0 0 0-16,0 0 0 15,0 0 0 1,0 0 0-16,0 0 0 0,0 0 0 0,0 0 129 15,0 0-129-15,0 0 0 16,0 0 129 0,0 0-129-16,0 0 0 0,0 0 129 15,19 0-129-15,-19 0 129 16,19-19-129-16,1-1 129 15,0 20-129 1,-1-19 0-16,0 19 0 0,0-18 129 16,1-2-129-16,-1 1 0 0,0 0-129 15,-2-1 258 1,4 20-129-16,17-19 0 0,-18-1 0 15,-1 1 0 1,20 0 0-16,-20 0 0 0,1-1 0 16,-1 0 0-1,0 1 0-15,1 0 0 0,-1-1 0 16,1 1 0-1,-1 0 0-15,0 19 0 0,1-20 0 16,-1-1 0-16,0 21 0 16,1 0 0-16,-1 0 0 15,-19-18 0-15,19 18 0 16,1 0 0-16,-1 0 0 15,1 0 0-15,-20 0 0 16,19 0 0-16,0-19 0 16,-19 19 0-16,0 0 0 15,0 0 0-15,0 0 129 16,0 0-129-16,20 0 0 15,-20 0 0-15,0 0 0 0,0 0 0 16,0 0 129 0,0 0-129-16,0 0 0 0,19 0 0 15,-19 0 129 1,0 0-258-16,0 0 258 0,0 0-129 15,0 19 0 1,0-19 129-16,0 0-129 0,0 0 0 16,19 18 258-16,1 3-258 0,-1-21 0 15,2 20 129 1,-3-1-129-16,1 0 0 15,20 1 129-15,0-1-129 16,-22 0 0-16,23-19 0 0,-2 20 129 16,-18 0-129-1,18-20 0-15,1 19 0 16,0-19 0-16,-20 0-129 15,20 0 258-15,0 0-129 0,-20 0-129 16,20 19 258-16,-20-19-129 16,1 0 0-1,-1 19 0-15,0-19 0 0,1 0-129 16,0 20 258-16,-20-20-129 15,18 0 0-15,-18 0 0 16,0 0-129 0,0 0 258-16,0 0-258 0,0 0 258 15,20 19-258-15,-20-19 258 16,0 0-258-16,0 0 129 15,0 0 0-15,0 0 0 0,0 0 0 16,0 0-129 0,0 0 0-16,0 0-516 0,0 0-774 15,0 0-3225 1,0 0-258-16,-20 0-387 0,2 0 0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4.05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16,-6 39-387-16,4 6-129 15,-8 36 0-15,4 11-129 16,-5 22-258-16,3 18 129 15,-7 13-258-15,6 10 0 16,-2 4 0-16,3 4 0 16,3-12-129-16,4 3-129 15,3-22-516-15,0 5-2064 16,3-32-1806-16,9-13-387 15,4-28-774-15,-4-23 516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6T17:02:46.124"/>
    </inkml:context>
    <inkml:brush xml:id="br0">
      <inkml:brushProperty name="width" value="0.06667" units="cm"/>
      <inkml:brushProperty name="height" value="0.06667" units="cm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fitToCurve" value="1"/>
    </inkml:brush>
    <inkml:context xml:id="ctx1">
      <inkml:inkSource xml:id="inkSrc14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4-06-06T17:02:46.138"/>
    </inkml:context>
  </inkml:definitions>
  <inkml:trace contextRef="#ctx0" brushRef="#br0">242 1526 1548 0,'-20'0'1806'16,"20"0"-258"-16,0 0 387 0,0 0-258 16,0 0 0-1,0 0 0-15,0 0-387 0,0 0-129 16,0 0-258-16,0 0-129 15,-18 0 0-15,18 0-258 16,0 0 0-16,0 0-129 0,-19-19 129 16,19 19-129-1,-20 0-129-15,20 0 129 16,-18-19-129-16,18 19 129 15,-20 0-258-15,2 0 129 0,18-19-129 16,-21 19 129 0,1-20-258-16,3 20 129 15,-3 0-129-15,2-19 0 0,-2 19 0 16,0-19 0-16,-18 0 129 15,20 0-258-15,-22 0 129 16,23 0 0 0,-21 0 0-16,-3-1 0 0,23-19 0 15,-19 20 0-15,17-19-129 16,0 0 129-16,2-1-129 15,-2 1 129 1,1 0 0-16,19 0-129 0,-19 19 129 16,19-40 0-16,0 22 0 0,0-1 0 15,0-21 0 1,19 2-129-16,0-1 258 0,-19 1-258 15,20 1 258 1,-2-3-129-16,2 2 0 0,0 19 0 16,-3-20 0-1,3 1 129-15,19 0-129 0,-19 17 0 16,18-17 0-16,-21 18 0 0,23 2 258 15,-22-21-258 1,20 20 258-16,-14 16-129 16</inkml:trace>
  <inkml:trace contextRef="#ctx0" brushRef="#br0" timeOffset="1">-237 50 516 0,'-20'0'2064'0,"20"0"-258"0,0 0-129 16,-17 0-129-16,17 0-129 15,0 0-258-15,0 0-258 16,0 0 129 0,0 0-258-16,0 0-129 0,0 0 0 15,0 0-258-15,0 0 258 16,0 0-258-16,0 20 129 15,0-20-129-15,17 0 0 0,-17 0 0 16,20 19 0 0,-2-19 0-16,3 0 0 0,17 0 0 15,-18 18-129 1,18-18-129-16,-1 20 129 0,1-20 0 15,-14 8 0 1</inkml:trace>
  <inkml:trace contextRef="#ctx0" brushRef="#br0" timeOffset="2">1 136 19737 187,'30'10'258'16,"7"-10"-129"-16,22 19 129 0,-1-19-258 16,-1 0 258-1,1 19-258-15,-2-19 129 0,-53 0-129 16</inkml:trace>
  <inkml:trace contextRef="#ctx0" brushRef="#br0" timeOffset="3">519 212 20898 250,'28'11'0'15,"-7"-11"129"1,17 20 0-16,-1-20 0 16,-17 0-129-16,18 0 258 15,-18 18-258-15,18-18 129 0,-18 0-129 16,-2 0 0-1,2 0 0-15,-3 0 258 16,3 0-258-16,1 0 129 0,-3 0-129 16,2 20 129-16,-2-20-129 15,-18 0 0-15,0 0 0 16,40 0 0-1,-40 0 129-15,0 0-129 0,0 0-129 16,18 19 258-16,-18-19-129 16,0 0 129-16,20 0-129 15,-20 0 0 1,0 0 0-16,0 0 0 0,17 0 0 15,-17 0 0-15,0 0 0 0,20 0 0 16,-20 0 129 0,20 0-129-16,-20 0 129 0,0 0 0 15,0 0-129 1,0 0 0-16,18 0 129 0,-18 0 0 15,0 0 0 1,0 0-129-16,0 0 0 0,0 0 0 16,0 0 129-1,0 0-129-15,20 0-129 0,-20 0 129 16,0 0-129-16,0 0 129 15,0 0 0-15,0 0 0 16,0 0 0-16,0 0 0 16,0 0 129-16,0 0 0 15,0 0-129-15,0 0 0 16,0 0 0-16,0 0 0 15,0 0 129-15,0 0-258 16,0 0 129-16,0 0 0 0,0 0 0 16,0 0 0-1,0 0 129-15,0 0-129 0,0 0 0 16,0 0 0-1,0 0-129-15,0 0 0 0,0 0-258 16,0 0 0 0,0 0 0-16,0 0-258 0,0 0 0 15,0 0-258 1,0 0-1548-16,-20-19-2193 0,20 19-129 15,-18 0-516-15</inkml:trace>
  <inkml:trace contextRef="#ctx0" brushRef="#br0" timeOffset="4">817 261 129 0,'0'0'1806'0,"0"0"387"0,0 0 129 15,0 0 258-15,0 0-516 16,-20-18-387-16,20 18-258 16,0-20 0-16,0 20-258 0,0-20-387 15,0 20-258 1,20-19-129-16,-20 0-129 15,0 0 0-15,0 19-129 16,0-19 0-16,0-1 0 0,0-17 0 16,0 17 0-1,0-18 129-15,0 0-258 16,-20-19 129-16,20 18-129 0,0-19 129 15,-17 4-129-15</inkml:trace>
  <inkml:trace contextRef="#ctx0" brushRef="#br0" timeOffset="5">779-265 20124 171,'0'-11'129'16,"-20"-46"-258"-16,20 19 129 16,0-1 0-1,-19 1 129-15,19 19 0 0,0-19-129 16,0 19 129-16,0-20-258 15,0 19 258-15,0 2-258 16,0-21 129-16,0 21-129 0,0-2 129 16,0 0-129-1,0-18 0-15,0 19 258 0,0 19-387 16,0-18 258-1,0 18 0-15,19-21 0 0,-19 21-129 16,0-37 258 0,20 37-258-16,-20-19 258 0,0-1-129 15,18 20 0 1,-18-19 0-16,0-1 0 0,0 2 0 15,0 18 0-15,0-19 129 0,0 19-258 16,0 0 258 0,0 0-129-16,0 0 129 15,0 0-129-15,-18 0 129 16,18 0-129-16,0 0 0 0,-20 0 129 15,20 0-129 1,0 0 129-16,0 0-129 16,0 0 129-16,0 0 0 15,0 0 0-15,0 0-129 0,0 0 0 16,0 0 129-16,0 0-129 15,0 0 0 1,0 0-129-16,0 0 258 0,0 0-258 16,0 0 258-16,0 0-129 15,0 0 0-15,-19 0 129 16,19 0-129-1,-19 0 0-15,19 0 0 0,-20 0 0 16,2 0 0-16,18 0 0 0,-20 0 0 16,-17 0 0-1,17 0 0-15,-18 0 0 0,17 0 0 16,-16 0 0-1,-1 19 0-15,0-19 0 0,0 0 0 16,18 0 0 0,-18 0 0-16,0 0 0 0,-2 0 129 15,2 0-129 1,20 0-129-16,-21 0 129 0,21 0 0 15,-2 0 0-15,2-19-129 16,-3 19 258-16,1 0-258 16,20 0 258-16,0 0-129 15,-17 19 129-15,17-19-129 16,-20 0 0-16,20 0 129 15,0 0-129-15,0 0 129 16,-18 0-129-16,18 0 129 16,0 0-129-16,0 0 258 15,0 0-258-15,0 0 129 16,0 18 0-16,0-18-129 0,0 0 129 15,0 20-129 1,0-20 129-16,0 19-129 0,0-19 0 16,0 20 129-1,0-20-129-15,-20 19 0 0,20 0 0 16,0-1 129-1,0 3-129-15,0-21 129 0,0 18-129 16,0 1 0-16,0 19 129 0,0-18 0 16,0 18 0-1,0-18-129-15,0 17 129 16,-20-17-129-16,20 19 258 15,0-20-258-15,0 19 0 0,0-19 0 16,0 0 0 0,0 20 0-16,0-20 0 15,0 19 0-15,0-19 0 16,0 0 0-16,0 19 0 0,0-17 129 15,0-3-258-15,0 20 258 16,-18-19-258 0,18 0 258-16,0 19-258 0,0-17 129 15,0-2 0-15,0 0 0 16,0 0 0-16,0 0 0 15,0 0 0 1,0 0 0-16,0 0 0 0,0 1 0 16,0-20 129-16,0 19-258 15,0-19 258-15,0 0-258 16,0 0 129-16,0 0 0 0,0 0-129 15,0 0 129 1,0 0-129-16,0 18 0 0,0-18 129 16,0 0 0-1,0 0-129-15,0 0 129 0,0 0 0 16,0 0 0-1,0 0-129-15,0 0 0 0,0 0 0 16,0 0 0-16,0 0-129 16,0 0 0-16,0 0-129 15,0 0 129-15,0 0-129 0,0 0-258 16,0 0-387-1,0 0-645-15,0 0-1419 16,0 0-1677-16,0 0-258 16,0 0 259-16</inkml:trace>
  <inkml:trace contextRef="#ctx0" brushRef="#br0" timeOffset="6">780 166 23220 624,'37'37'129'16,"0"3"-129"-16,-16-2 129 16,-3-1-129-16,2 21 129 15,-2-19 0 1,2-1 0-16,0 19-129 0,-2-18 0 15,-18-1 0 1,20 19 0-16,-20-19 129 0,0 2-129 16,0-2 0-16,0-1 129 0,0 3-129 15,-20-2 0 1,20-19 129-16,-18 18-129 0,18-17 129 15,-20-2-129 1,0 22 258-16,20-21-516 0,-18 0 516 16,-2 0-129-1,2 0-129-15,-3 1 129 0,1-2-129 16,20 2 258-16,-17 18-258 15,-21-19 129-15,18 1-129 16,1-2 258-16,0 1-258 16,-1 1 129-16,20-1-129 15,-18-19 0-15,-2 20 0 16,0-1 0-16,3-19 129 15,-3 19-129-15,2-19 0 16,-2 19 129-16,-1-19-129 16,3 19 0-16,-1-19 129 15,0 0-129-15,-20 0 0 0,21 0 129 16,-1 0-129-1,0 0 0-15,-21 0 0 0,22 0 129 16,-2 0-258 0,-18 0 258-16,18 0-129 0,2 0 0 15,-2-19 0 1,2 19-129-16,-1 0 0 0,-1 0-129 15,2-19-258 1,18 19-1419-16,-20 0-2709 0,20 0-645 16,0-19 0-16,0 19-516 15</inkml:trace>
  <inkml:trace contextRef="#ctx0" brushRef="#br1" timeOffset="7">376 184 1 0,'0'0'128'0,"0"0"-128"0,0 0 0 15,0 0 129-15,0 0-129 16,0 0 258-1,0 0-129-15,0 0 129 0,0 0-129 16,0 0 645-16,0 0-129 16,0 0 258-16,0 0 129 15,0 0 129 1,0 0 0-16,0 0 129 0,0 0-258 15,0 0-516-15,0 0 258 16,0 0-387-16,0 0 129 16,0 0-258-16,0 0 129 0,0 0-129 15,0 0-129 1,0 0 387-16,0 0-387 0,0 0 258 15,0 0-129 1,20 0 129-16,-20 0-129 0,0 0 0 16,0 0 0-1,0 0-129-15,19 19 258 0,-19-19-258 16,19 0 0-1,-19 0-129-15,18 0 129 0,2 0 0 16,-20 0-129-16,19 20 0 0,-19-20 0 16,19 0 0-1,-19 0-129-15,19 0 129 16,-19 0-258-16,18 0 129 15,-18 0-258-15,21 20 258 0,-21-20-129 16,20 0 0 0,-20 0 0-16,18 0 129 15,-18 0-129-15,0 0 129 0,20 0 129 16,-20 0 0-16,0 0 129 15,0 0-258-15,0 0 258 16,0 0-129 0,0 0 258-16,0 0-258 0,0 0-258 15,0 0-129-15,17 0-1032 16,-17 0-2322-16,0 0-129 15,20 0 0 1</inkml:trace>
  <inkml:trace contextRef="#ctx0" brushRef="#br1" timeOffset="8">-45 453 2709 0,'0'0'2322'0,"0"0"-516"15,0-20-387-15,0 20-387 0,0 0-258 16,0 0-129-1,0 0-258-15,0 0 258 0,0-18-258 16,0 18 0 0,0 0 129-16,0 0-129 0,0 0 129 15,0 0 0 1,0 0 129-16,0 0-258 0,0 0 129 15,0 0 0 1,0 0-129-16,0 0-129 0,0 0 129 16,0 0-129-16,0 0-129 15,0 0 0-15,0 0 258 16,0 0-129-16,0 0 0 0,0 0-129 15,0 0 129 1,0 0-129-16,0 0 129 16,0 0 0-16,-20 0-129 15,20 0 0-15,0 0 0 16,-18 18 0-16,18-18 129 15,0 0-258-15,-19 0 258 16,19 0-258-16,0 0 129 0,0 20 0 16,0-20-129-1,-21 0 129-15,21 0-129 0,0 19 129 16,0-19-129-1,-17 19 129-15,17-19-129 0,0 19 0 16,0-19 0 0,0 39 0-16,0-39 0 0,-20 20 0 15,20-20 0-15,0 18 0 0,0-18 0 16,0 19 0-1,0-19 0-15,0 19 0 0,0-19 0 16,20 19 0 0,-20-19 0-16,0 19 0 0,0-19-129 15,17 0 129 1,-17 0 0-16,0 0 0 0,21 19 0 15,-21-19 129 1,0 0-258-16,19 20 258 0,-19-20-129 16,0 0 0-16,0 0 0 15,18 0 0 1,-18 0 0-16,20 0 0 0,-20 0 0 15,18-20 0-15,-18 20 0 16,20 0 0-16,-20 0 0 16,20-19 258-1,-20 0-258-15,18 19 0 0,-18-19 0 16,20 0 129-16,-20 0-129 15,0 1 0-15,17-2 0 16,-17 1 129-16,0-1-129 0,0 20 0 16,0-19 0-1,0 0 0-15,0 0 129 0,0 19-129 16,0-20 129-1,0 20-129-15,0 0 0 0,0 0 0 16,0 0 0 0,-17-18 0-16,17 18 0 0,0 0-129 15,0 0-129-15,0 0-258 16,0 0-129-16,0 0-516 15,0 0-1419-15,-20 0-2064 0,20 0-258 16,-18 0-129 0</inkml:trace>
  <inkml:trace contextRef="#ctx0" brushRef="#br2" timeOffset="9">147-870 1806 0,'18'-19'2064'16,"-18"19"-129"-1,0 0 0-15,0 0-129 0,0 0-129 16,0 0-129-16,0 0-258 0,0 0-129 15,0 0-258 1,0 0-129-16,0 0 0 16,0 0-258-16,0 0 0 15,-18 0-129-15,18 0 0 0,0 19-129 16,0 1 0-1,-20-1-129-15,20 0 129 16,0-1-129-16,-18 3 0 0,18-3 0 16,0 1 0-16,0 19 0 15,0-18 0-15,0-20 0 16,0 20 0-1,0-2 129-15,0 2 0 0,-21-1-129 16,21-1 0-16,0 2 0 16,0 0 0-16,0-1 0 15,0 0-129 1,0 0 0-16,0 0 0 0,0 0 0 15,0 0 0-15,0 0 0 0,0 1 0 16,0-1 0 0,0 0 0-16,0 0 0 0,0 0 0 15,0 0 0 1,0-19 0-16,0 19 0 0,0 0 0 15,0 2 0 1,0-21 0-16,0 18 0 0,0 1 0 16,0-19 0-1,0 19 0-15,0 0 0 0,0 0 0 16,0-19 0-16,21 20 0 15,-21-2 0-15,0-18 0 16,0 21 0-16,0-21 0 16,18 19 0-16,-18-19 0 15,0 0 0-15,0 0 0 16,0 0 129-16,0 0-129 15,0 0 0-15,0 0 0 16,0 0 0-16,0 0 0 0,0 0 0 16,0 0 129-1,0 0-258-15,0 0 258 0,0 0-129 16,0 0 0-1,0 0-129-15,0 0 258 0,0 0-258 16,0 0 129 0,0 0 0-16,20 19 0 0,-20-19 0 15,0 0 0 1,0 0 129-16,0 0-258 0,0 0 258 15,0 19-129-15,0-19 0 0,0 0 0 16,0 0 0 0,0 0 0-16,0 0 0 15,0 0 0-15,0 0-129 16,0 0 258-16,0 0-129 0,0 19 0 15,0-19-129 1,0 19 129-16,0-19 0 16,-20 19 0-16,20-19 0 15,0 0 0-15,0 0 0 0,0 0 0 16,0 0 0-16,0 0 0 15,0 0 0 1,0 0 0-16,0 0 0 0,0 0 0 16,0 19 0-16,0-19 0 15,0 0 0-15,0 0 0 16,0 0 0-1,0 0 129-15,0 0-129 0,0 0 0 16,0 0 0-16,0 0 0 0,0 0 0 16,0 0 0-1,0 0 0-15,0 0 0 0,0 0 129 16,0 0-129-1,0 0-129-15,-18 0 129 0,18 0 0 16,0 0 0 0,-21-19 0-16,21 19 0 0,0 0 0 15,0 0 0 1,0 0 0-16,0 0 0 0,0 0 0 15,0 0 0-15,0 0 0 16,0 0 0 0,0 0-129-16,0 0 129 0,0 0 0 0,0 0 0 15,0 0 0 1,0 0-129-16,0 0 129 15,0 0 0-15,0 0 0 16,0 0 0-16,0 0 0 0,0 0 0 16,21 0 0-1,-21 0 129-15,0 0-129 16,0 0 0-16,0 0 0 0,0 0 0 15,0 0 0-15,0 0 0 16,0 0 0-16,0 0 0 16,0 0 0-1,18-19 0-15,-18 19-129 0,20 0 129 16,-20 0 0-16,18 0 0 15,-18 0 0-15,0 0 0 16,39 0 0-16,-39 0 0 0,18 0 0 16,2 0 0-1,-2 0 0-15,2 0 0 0,-20 0 0 16,20-19 0-1,-2 19 0-15,2 0 0 0,-2 0 0 16,-18 0 0 0,20-19 0-16,0 19 0 0,-20 0 0 15,19 0 0 1,-19 0 0-16,19-19 129 0,-19 19-129 15,18 0 0-15,-18 0 0 0,0-19 129 16,20 0-129 0,-20-2 0-16,0 3 129 15,0 18-129-15,19-20 0 16,-19 1 0-16,0 0 129 0,0 0-129 15,0 0 0 1,0 1 0-16,0-3-129 16,0-17 129-16,0 19 129 15,0-19-129-15,0 19 0 0,0 0 0 16,0-20 0-16,0 20 0 15,-19 0 0 1,19 0 129-16,0 0-129 0,-20 0 129 16,20 0-258-16,0 19 258 15,-18-20-258-15,18 20 129 16,-19 0 0-1,19 0-129-15,-19 0 129 0,19 0-129 16,-40 20 129-16,40-1-129 0,0 19 258 16,-18-19-258-1,18 19 129-15,0 1 0 0,-20-1 0 16,20-19 0-1,0 19 0-15,0 0 0 0,0-17-129 16,20-3 129 0,-20 1 0-16,18-19 0 0,2 0 0 15,0 0 0 1,-1 0 0-16,0 0 0 0,-1-19 0 16,2 19 0-16,-1-18 129 15,0-22-129-15,0 21 0 16,-19-19 0-16,18 19 0 15,-18-19 0-15,0-1 129 16,0 1-129-16,0 19 0 16,0-19 129-16,-18 19-258 15,18-21 129-15,-19 22-258 16,0 18 258-16,19-19-129 15,-19 19 0-15,-1 0 0 16,2 0 129-16,-1 19 0 0,0-1 0 16,-1 2 129-1,0 19-129-15,2-1 0 0,18 0 0 16,-20 0 129-1,20 1-258-15,-18-20 0 0,18 19 129 16,0 0 0 0,0-19 0-16,18-19 0 0,2 21 0 15,-2-21 0-15,2-21 0 0,19 2 0 16,-20 0 0-1,19 0 0-15,-19-19 0 0,0 0 129 16,0-1-129 0,-1 1 0-16,-18 0 0 0,0 19-129 15,0-20 129 1,0 19-129-16,0-17 129 15,0 17-129-15,0 2 0 16,-18-2 129-16,18 20-258 0,0 0 258 16,0 0-129-16,0 0 129 15,0 0 0 1,-19-20-129-16,19 20 129 0,0 0 0 15,0 0-129-15,-19 0 129 16,19 0 0-16,0 0 0 16,0 20 0-1,0-20 0-15,-19 0 0 0,19 0-129 16,-20 0 129-16,20 0 0 15,-18 0 0-15,18 0 0 16,0-20 0-16,0 20 0 0,-19-18 0 16,19 18 0-1,0-20 0-15,0 20-129 0,0-19 129 16,0 19 0-1,0-18 0-15,0 18 0 0,-19 0 0 16,19 0-129 0,0 0 258-16,0-21-129 0,0 21 0 15,0 0-129-15,-20 0 129 16,20 0 0-16,-20 0-129 15,20 0 258-15,0 0-258 0,-18 0 129 16,18 0 0 0,0 0 0-16,0 0 0 15,0 0 0-15,-20 0 0 16,20 0 0-16,0 0 0 0,0 0 0 15,0 0 0 1,0 0 0-16,0 0 0 16,0 0 0-16,0 0 0 0,0 0 0 15,0 0 0-15,0 0 0 16,0 0 0-16,0 0 0 15,0 0 0 1,0 0 0-16,0 0 0 0,0 0 0 16,0 0 0-16,-18 0 0 15,18 0 0-15,0 0 0 16,0 0 0-1,-20-18 0-15,20 18 0 0,0 0 0 16,0 0 0-16,0 0 0 0,0 0 0 16,0 0 0-1,0 0 0-15,0 0 0 0,0 0 0 16,0 0-129-1,0 0 129-15,0 0 129 0,0 0-258 16,0 0 258 0,20 0-129-16,-20 0 0 0,18 0 0 15,2 0 0-15,-20 0 0 0,18 0 0 16,2 0 0-1,0 0 129-15,-1 0-129 16,0 0 0-16,-19 0 0 16,18 0 0-16,2 0 0 0,-1-19 0 15,0 19 0 1,0 0 0-16,-19-19 0 15,18 19 0-15,-18 0 0 16,21-20 0-16,-21 20 0 0,20-19 129 16,-20 19-129-16,18 0 0 15,-18 0 0 1,20-20 0-16,-20 20 0 0,0 0 0 15,17 0-129-15,-17 0 129 16,0 0 129-16,0 0-258 16,20 0 129-1,-20 0 129-15,0 0-258 0,0 0 129 16,0 0 129-16,0 0-129 15,0 0 0-15,0 0 0 16,0 0 0-16,0 0 0 0,0 0 0 16,0 0 0-1,0 0 0-15,0 0 0 0,0 0 0 16,0 0 0-1,20 0 0-15,-20 0 0 0,0 0 0 16,0 0 0 0,0 0 129-16,18 0-258 0,-18 0 258 15,0 0-129-15,0 0-129 16,0 0 129-16,0 0 0 15,0 0 0-15,0 0 0 0,0 0 0 16,0 0 0 0,0 0 0-16,0 0 0 15,0 0 0-15,0 0 0 16,0 0 0-16,20 20 0 0,-20-20 129 15,0 0-129 1,0 0 0-16,0 0 129 16,0 0-258-16,0 0 258 0,0 0-129 15,-20 0 0-15,20 0 0 16,0 0 0-16,-18 19-129 15,18-19 258 1,-20 20-129-16,20-20 0 0,0 0 0 16,0 19 0-1,0-19 129-15,-20 0-129 0,20 0 0 16,-17 19 0-1,17-19-129-15,0 18 129 0,0-18 0 16,-20 39 129-16,20-39-258 0,0 0 129 16,0 19 0-1,0-19 129-15,0 20-129 0,0-20-129 16,0 18 129-1,0-18 0-15,0 20-129 0,0-20 258 16,0 20-258 0,0-2 258-16,0 2 0 0,0-1-129 15,0-1 258-15,0 2-258 16,0 0 258-16,0-1-258 15,0 0 129-15,0 0-129 16,0 0-129-16,0 0 129 16,0 0 0-16,0-19 0 15,0 19 0-15,0 1 0 16,0-1 0-16,0-19 0 15,0 19 0-15,0-19 129 16,0 0-129-16,0 0 0 16,0 0 129-16,0 0-129 0,0 0 0 15,0 0 0 1,0-19 0-16,0 0 0 0,0-1 0 15,0 1 129 1,0 0-129-16,0-19 129 0,0 19-258 16,0 0 258-1,0 0-387-15,-18-1 387 0,18 0-258 16,0 20 0-1,0-18 0-15,0 18-129 0,-20 0 258 16,20 0 0-16,-21-19 0 0,21 19 0 16,-18 0 0-1,18 0 0-15,-19 0 258 16,19 0-258-16,-19 0 0 15,19 0 0-15,-19 19-258 0,-1-19 258 16,20 0 0 0,-18 0 0-16,-1 0 0 15,0 0 0-15,-1-19 0 0,20 19-129 16,-20 0 129-16,20 0-129 15,0-20 129-15,0 20-129 16,0-18 129 0,0-2-129-16,0 0 129 0,0 20 0 15,0 0 0-15,0-18 0 16,0 18 0-16,0 0-129 15,0 0 129 1,0 0 0-16,0 0 0 0,0 0 0 16,-18 0 0-16,18 18 0 0,-20 2 0 15,20-20 129 1,0 20-129-16,0-20 0 0,-18 18 0 15,18-18 129 1,0 20 0-16,0-20 0 0,-20 19 0 16,20-1-258-1,0-18 516-15,0 20-645 0,0 0 645 16,0-1-516-1,0 0 129-15,0 0-258 0,0 0 258 16,0 0 0-16,0 0 0 16,0 0 0-16,0 1 0 15,0-1 0-15,0-19 258 0,0 19-258 16,0 0 0-1,0 0 0-15,0 0 0 16,-20 0 129-16,20 0-129 16,0 2 0-16,0-3 0 0,0 1 0 15,-18 0 0-15,18 0 0 16,0 20 0-1,0-21 0-15,0 3 0 0,0-2 0 16,18 0 0-16,-18 0 0 16,0 0 0-16,0-19 0 15,0 0 0 1,20 19 0-16,-20-19 0 0,0 0 0 15,0 0 129-15,0 0-129 16,20 0 0-16,-2-19 0 16,-18 0 129-16,20 0-129 0,-2-19 0 15,2 17 129 1,0-17-129-16,-1 19 0 0,0 0 0 15,-19 0 0 1,18 0 0-16,2 1 0 0,-20 18-129 16,19 0 129-1,-19 0 0-15,19-21 0 0,-19 21 0 16,19-19 129-1,-19 19-129-15,18-19 0 0,-18 19 0 16,21-19 0-16,-21 19 0 0,0 0 0 16,0 0 0-1,20-19 0-15,-20 19 0 16,0-19 129-16,0 19-129 15,0-19-129-15,0 19 129 0,18-19 0 16,-18 19 0 0,0-20 0-16,0 20 0 15,0-19 0-15,0 19 0 0,0-19 0 16,0 19 0-16,0-19 0 15,0 19 0-15,0-19 0 16,0 19 0 0,0-19 129-16,0 19-129 0,0-19 129 15,0 19-258-15,0-19 258 16,0-1-258-16,20 0 129 15,-20 20-258 1,0-18 129-16,0 18 0 0,0-19 0 16,0 19 129-16,0-20-258 0,0 20 258 15,0-18 0 1,0 18 258-16,0-20-258 0,0 20-258 15,17-20 258 1,-17 20 0-16,0-18 0 0,0 18 258 16,0-20-516-1,0 20 258-15,0-19 0 0,0 19 0 16,20 0 0-1,-20 0 0-15,0-18 0 0,0 18 0 16,0-21 258-16,0 21-258 16,0-18 0-16,0 18-258 15,20 0 516-15,-20 0-258 16,0-19 0-16,0 19 0 15,0-19 0-15,0 19 0 16,0-20 0-16,0 20 0 16,0 0 0-16,0 0 0 15,0 0 0-15,0 0 0 0,0 0 0 16,18-19 129-1,-18 19-258-15,0 0 129 0,0-20 0 16,0 20 0 0,0 0 0-16,0-18 0 0,0 18 0 15,0 0 0 1,0 0 129-16,0 0-258 0,0 0 129 15,0 0 0 1,0 0 0-16,0 0-258 0,0 0 258 16,0 0 0-16,0 0-129 0,0 0 129 15,0 0 0 1,0 0 0-16,0 0 0 15,20 0 129-15,-20 0-258 16,0 0 129-16,0 0 129 0,0 0-129 16,0 0 0-1,0 0 0-15,0 18 0 16,0-18 0-16,0 20 0 15,0-20 0-15,0 19 0 0,0-19 0 16,0 20 0-16,0-20 258 16,0 19-258-1,0-19 0-15,0 19 0 0,0-19 0 16,0 18 0-16,0-18 0 15,0 21 0-15,0-21 0 16,0 18 0 0,0-18 0-16,0 19 0 0,0-19 0 15,0 20 0-15,0-20 0 0,0 0 0 16,0 18-258-1,0-18 258-15,0 0 0 0,0 20 258 16,0-20-258 0,0 0 0-16,0 0-258 0,0 0 258 15,0 20 258 1,0-20-516-16,0 18 258 0,0-18 258 15,0 20-258 1,0-20 129-16,0 0-129 0,0 0 129 16,0 19 0-16,0-19 0 15,19 18 0-15,-19-18-129 16,0 20 129-16,0-20-258 0,0 20 258 15,0-20-129 1,0 0 0-16,0 0-129 16,0 19 129-16,0-19-129 15,0 19 129-15,0-19 0 0,19 19 0 16,-19-19 0-1,0 19 0-15,0-19 129 16,0 0-258-16,0 0 258 0,0 19-129 16,0-19 0-16,0 19 0 15,0-19 0-15,0 19-129 16,0-19 129-1,0 0 0-15,0 0 0 0,0 20 0 16,0-20 0-16,0 19 0 16,0-19 0-16,0 19 0 15,0-19 0-15,0 19 0 0,0-19 0 16,0 19 0-1,0-19 0-15,0 0 0 0,0 0 0 16,0 19 0 0,0-19 0-16,0 19 0 0,0-19 0 15,0 19 0 1,0-19 0-16,0 21 0 0,0-21 0 15,0 0 0 1,0 18 0-16,0-18 0 0,0 0 0 16,0 0 0-16,0 0 0 0,0 0 0 15,0 0 0 1,0 19 0-16,0-19 0 15,0 19 0-15,0-19 0 16,0 19 0-16,0-19 0 0,0 0 0 16,0 0 0-1,0 19 0-15,0-19 0 16,0 20 0-16,0-20 0 15,0 0 0-15,0 0 0 0,0 18 0 16,0-18 0-16,0 21 0 16,0-21 0-1,0 19 0-15,0-19 0 0,0 19 0 16,0-19 0-16,0 19 0 15,0-19 0-15,0 19 0 16,0-19 0 0,0 0 0-16,0 0 0 0,0 19 0 15,0-19 0-15,0 19 0 0,0-19-129 16,0 0 129-1,0 0 0-15,0 19 0 0,0-19 0 16,0 20 0 0,0-20 0-16,0 0 0 0,0 0 0 15,0 0 0 1,0 0 0-16,0 19 129 0,0-19-129 15,0 0 0 1,0 0 0-16,0 18 0 0,0-18 0 16,0 0 0-16,0 0 0 15,0 0 0-15,0 0 0 16,0 0-129-16,0 0 129 15,0 0 0-15,0 0 0 16,0 0 0-16,0 0 0 16,0 0 129-16,0 0-129 15,0 0 0-15,0 0 0 16,0 0 0-16,0 0 0 15,0 20 0-15,0-20 0 16,0 0 0-16,0 0 0 0,0 0 0 16,0 0 0-1,0 0 0-15,0 0 0 0,0 0 0 16,0 0 0-1,0 0 0-15,0 0 0 0,0 0 129 16,0 0-258 0,0 0 129-16,0 0 0 0,0 0 129 15,0 0-129-15,0 0 0 0,0 0 0 16,0 0 0-1,0 0 0-15,0 0 0 0,0 0 0 16,0 0-129 0,0 0 129-16,0 0 129 0,0 0-129 15,0 0 0 1,0 0 0-16,-19 0 0 15,19 0 0-15,0-20 0 16,0 20 0-16,0 0 0 0,-19-18 0 16,19 18 0-16,-20 0 0 15,20 0 0 1,0 0 0-16,0-19-129 0,0 19 129 15,-18 0 0-15,18 0 0 16,0-39 129-16,-20 39-129 16,20-19 0-1,0 0 0-15,-20 0 0 0,20-19 0 16,-17 19 0-16,17-2 129 15,0 3-258-15,-20-2 258 16,20 1-129-16,0 19 0 0,0-19 0 16,0 19 129-1,0-19-129-15,0 19-129 0,0-19 258 16,0 19-258-1,0 0 129-15,0-18-129 0,0 18 258 16,0 0-258 0,0 0 129-16,0 0 0 0,0 0 0 15,0 0 129-15,0 0-258 16,0 0 129-16,-18-21 0 15,18 21 0-15,0 0 0 0,0 0 129 16,0 0-258 0,0 21 129-16,0-21 0 15,-20 18 0-15,20-18 0 16,0 19 0-16,0 0 0 0,0-19 0 15,0 19 0 1,0 0 0-16,0 1 0 16,0-2 0-16,0-18-129 0,0 21 129 15,0-2 0-15,0 0 129 16,0 0-258-16,0-19 129 15,0 19 0 1,0 0 0-16,0-19 0 0,0 19 0 16,0-19 0-16,0 19 0 15,0-19 0-15,0 0 0 16,0 0 0-1,0 0 0-15,0 20 0 0,0-20-129 16,0 0 258-16,0 0-258 0,0 19 258 16,0-19-129-1,0 0 0-15,0 0 0 0,0 0 0 16,0 0 129-1,0 0-258-15,0 0 258 0,0 0-258 16,0 0 129 0,-21 18 0-16,21-18 0 0,0 0 0 15,-18 0 0-15,18 0 0 0,-19 20 0 16,19-20 0-1,0 0 0-15,-19 0 0 16,19 0 0-16,0 0 0 16,0 0 0-16,0 0 0 0,0 0 0 15,-19-20-129 1,19 20 258-16,0 0-258 15,-20 0 258-15,20 0-258 16,0 0 258-16,0-18-258 0,0 18 129 16,0 0 0-16,0 0 0 15,-18-19 0 1,18 19 0-16,0 0 0 0,0 0-129 15,-19 0 258-15,19 0-129 16,0 0 0-16,-19 0-129 16,19 0 129-1,0 0 0-15,0 0 0 0,0 0 129 16,0 0-258-16,-20-20 129 15,20 20 0-15,-20 0 0 16,20 0 0-16,0 0 129 0,-18 0-258 16,18 0 129-1,0 0 0-15,-20 0 0 0,20 0 129 16,0 0-258-1,0 0 129-15,0 0 0 0,0 0 0 16,0 0 0 0,0 0 129-16,0 0-129 0,0 0 0 15,-18 0 0-15,18 0 0 16,0 0 0-16,0 0-129 15,0 0 129-15,0 0 0 0,0 0 0 16,0 0 0 0,18 0 0-16,-18 0 0 15,0 0 0-15,0 0-129 16,38 20 129-16,-38-20 0 0,20 0 0 15,0 0 0 1,-20 0 0-16,0 0 0 16,19 0 0-16,-19 0 129 0,19 0-129 15,-19 0 0 1,18 0 0-16,-18 0-129 0,20 19 258 15,-20-19-258 1,19 0 258-16,-19 0-258 0,19 0 258 16,-19 0-129-1,19 0 0-15,-19 0 0 0,0 0 0 16,0 0 0-1,18 0 0-15,-18 0 0 0,21 0 0 16,-21 0 0-16,20 0 0 0,-20 0 0 16,0 0 0-1,18 0 0-15,-18 0 0 0,0 0 0 16,0 0 129-1,0 0-258-15,0 0 258 0,0 0-258 16,0 0 129 0,20 0 0-16,-20 0 0 0,0 0 0 15,17 18 0-15,-17-18 0 16,0 0 0-16,20 0 0 15,-20 0 0-15,0 0 0 16,0 0 0-16,0 0 0 16,0 0 0-16,0 0 0 15,0 0 0 1,0 0 0-16,0 0 0 0,0 0 0 15,0 0 0-15,0 0 0 16,20 0 129-16,-20 0-129 16,0 0 0-16,0 0 0 0,0 0 0 15,0 0 0 1,0 0 0-16,0 0 0 0,0 0 0 15,0 0 0 1,0 0 0-16,0 0 129 0,0 0-258 16,0 0 129-1,0 0 0-15,0 0 0 0,0 0 129 16,0 0-258-1,0 0 258-15,0 0-258 0,0 0 258 16,0 0-258-16,0 0 258 0,0 0-129 16,0 0 0-1,0 0 0-15,-20 0 0 16,20 0 0-16,0 0 0 15,0 0 129-15,0 0-258 0,-20 20 129 16,20-20 0 0,-17 0 129-16,17 0-129 15,0 0 0-15,-20 0 0 0,20 0 0 16,0 0 0-16,0 0 0 15,0 0 0-15,0 0-129 16,0 0 258 0,-18 0-129-16,18 0 0 0,-20 0 0 15,20 0 0-15,-21 0 0 16,21 0 0-16,0 0 0 15,0 0 0 1,-18-20 0-16,18 20 0 0,-19 0 0 16,19 0 0-16,-19-18 0 0,19 18 0 15,-19 0 0 1,19 0 129-16,-20 0-258 0,20 0 258 15,-18-19-129 1,18 19 0-16,-19 0-129 0,19 0 258 16,0 0-129-1,0 0 0-15,-19 0 0 0,19 0 0 16,-20 0 0-1,20 0-129-15,-20 0 258 0,20 0-258 16,-18 0 129-16,18 0 0 16,-20 0 0-16,20 0 0 15,0 0 129-15,0 0-129 0,0 0 0 16,0 0 0-1,0 0-129-15,0 0 258 16,0 0-258-16,0 0 129 16,0 0 0-16,0 0 0 0,0 0 0 15,0 0 0-15,-18 0 129 16,18 0-258-1,0 0 258-15,0 0-258 0,0 0 258 16,-20-20-258-16,20 20 258 16,0 0-129-16,-20 0 0 15,20 0 0 1,0 0 0-16,0 0 0 0,0-19-129 15,0 19 129-15,0 0 0 16,0 0-129-16,0 0 0 16,0 0-129-16,0 0-516 0,0 0-516 15,20-19-3096 1,-20 19-387-16,0-19-387 0,0 19 0 15</inkml:trace>
  <inkml:trace contextRef="#ctx0" brushRef="#br2" timeOffset="10">701-927 1806 0,'0'0'2193'15,"0"0"-129"-15,0 0 129 16,0 0-387-16,0 0 0 15,0 0-387-15,0 0-258 0,0 0-129 16,0 0-516-16,0 0 129 16,0 0-258-1,0 0-258-15,0 0 129 0,0 0-129 16,0 0 0-16,0 0 0 15,0 0 129-15,0 0-129 16,0 0 129 0,0 0 0-16,0 0-129 0,0 0 129 15,0 0-129-15,0 0 0 0,0 0 0 16,0 0 129-1,-18 0-129-15,18 0 0 0,0 0 0 16,-20 0 0 0,20 0 0-16,0 0 0 0,0 0 0 15,0 0 0 1,0 0 0-16,-20 18-129 0,20-18 129 15,0 0 0 1,-17 0 0-16,17 0-129 0,0 0 129 16,0 0 0-16,0 0-129 15,0 0 129-15,0 0-129 16,-20 0 258-16,20 0-258 0,-18 20 129 15,18-20 0 1,-20 0 0-16,20 0 0 16,0 0-129-16,0 0 258 15,-21 0-258-15,21 0 258 0,0 0-258 16,-18 0 129-1,18 0 0-15,0 0-129 16,0 0 0-16,0 0 0 0,0 0 0 16,-19 0 0-16,19 0 129 15,0 0-129-15,0 0 0 16,0 0 0-1,-19 19 129-15,19-19-129 0,0 0 129 16,0 0-129-16,0 0 0 16,0 0 129-16,-19 0-129 15,19 0 0-15,0 0 0 0,0 0 129 16,-20 0-129-1,20 0 129-15,0 0-129 0,0 0 0 16,0 0 0 0,0 0 129-16,0 0-129 0,0 0 0 15,-18 20 0 1,18-20 0-16,-19 0 0 0,19 0 0 15,0 0 129 1,-19 0-129-16,19 0 0 0,0 0 0 16,0 0 0-16,0 0 129 15,0 0-129-15,-20 19 0 16,20-19 0-16,0 0 0 15,-20 0 0-15,20 0 0 16,-18 0 258-16,18 0-516 16,0 0 258-16,-20 0 0 15,20 0 258-15,0 0-258 16,0 0 0-16,0 0 0 15,0 0 0-15,-18 0 0 16,18 0 0-16,0 0 0 0,0 0 0 16,-20 0 0-1,20 0-258-15,0 0 516 0,-20 0-516 16,20 0 258-1,0 0 0-15,-18 0 0 0,18 0 0 16,0 0 0 0,-20 19 0-16,20-19 0 0,0 0 0 15,0 0 0-15,-18 0 0 16,18 0 0-16,-19 0 0 15,19 0 0-15,0 18 0 0,0-18 0 16,0 0 0 0,-20 0 0-16,20 0 0 15,0 0 0-15,0 0-129 16,0 0 129-16,0 0 0 0,0 0 0 15,0 0 0 1,0 0 0-16,0 0 0 16,0 0-129-16,0 0 129 0,20 0 0 15,-20 0 0-15,19 0 0 16,-19 0 0-16,18 0 0 15,2 0 0 1,-2 0 0-16,-18 0 0 0,20 0 0 16,0 0 129-16,-2 0-258 15,2 0 129-15,-2 0 0 16,2 0-129-1,0 0 129-15,-1 0 0 0,18 0 0 16,-17 0-129-16,-1 0 129 0,0 0 0 16,0 0-129-1,20 0 129-15,-19 0-258 0,-2 0 258 16,-18-18-129-1,20 18 129-15,-20 0 0 0,17 0 0 16,-17 0 0 0,20 0 0-16,-20 0 0 0,0 0 0 15,20-19 0-15,-20 19-129 0,0 0 129 16,0 0-129-1,0 0 258-15,0 0-258 16,0 0 129-16,0 0 0 16,0 0-129-16,0 0 129 0,0 0 0 15,18 0 0 1,-18 0-129-16,0 0 129 15,0 0 0-15,0 0 0 16,-18-19 0-16,18 19 0 0,0 0 0 16,0-20 0-16,0 20 0 15,-20 0 0 1,20 0 0-16,-20 0 0 0,20 0 0 15,-17-19 0-15,17 19 0 16,-20 0 0-16,20 0 0 16,-38 0 0-1,38 0 0-15,-21 0 0 0,21 0 0 16,-18-20 129-16,18 20-258 15,0 0 258-15,0 0-129 16,-19 0 0-16,19 0 0 0,-19 0 0 16,19 0 0-1,-19 0-129-15,19 0 258 0,-20 0-258 16,20 0 129-1,-18 0 0-15,18 0 0 0,-19 0 0 16,19 0 0 0,-19 0 0-16,19 0-129 0,-20 0 258 15,20 0-258-15,0 0 258 16,0 0-129-16,-20 0 0 15,20 0 0-15,0 0 129 0,-18 0-129 16,18 0 0 0,0 0 0-16,-20 0-129 15,20 0 129-15,0 0 0 16,0 0 129-16,0 0-258 0,0 0 129 15,-18 0 0 1,18 0 0-16,0 0 0 16,-20 0 129-16,20 0-129 0,-20 20-129 15,20-20 258-15,0 0-258 16,0 0 258-16,-18 0-129 15,18 0 0 1,-20 0 0-16,20 0 0 0,-18 0 129 16,18 0-258-16,0 0 258 15,0 0-258-15,0 0 258 16,-19 0-258-1,19 0 258-15,0 0-129 0,0 0 0 16,0 0 0-16,0 0 0 0,-20 0 0 16,20 0 0-1,0 0 0-15,0 0 0 0,0 0 0 16,0 0 0-1,0 0 0-15,0 0 0 0,0 0 129 16,0 0-129 0,0 19-129-16,0-19 258 0,0 0-129 15,0 0 0-15,0 0 0 16,0 0 129-16,-18 0-258 15,18 0 129-15,0 0 0 16,0 0 129-16,0 0-258 16,0 0 129-16,0 0 0 15,0 0 0-15,0 0 0 16,0 0 0-16,0 0 129 15,0 0-258-15,0 0 129 16,0 0 0-16,0 0 0 16,0 0 0-16,0 0-129 0,0 0 129 15,0 0-129 1,0 0 129-16,0 0-129 0,0 0 129 15,0 0-129 1,0 0 129-16,0 0 0 0,0 0 0 16,0 0 0-1,-20 0 0-15,20 0 0 0,0 0 0 16,0 0 129-1,0 0-258-15,-18 0 258 0,18 0-129 16,0 0 129-16,0 0-129 0,0 0 129 16,0 0-129-1,0 0 0-15,0 0 0 16,0 0 0-16,18-19 0 15,-18 19 0-15,20 0 0 0,-2 0 0 16,2 0 0 0,-1 0 0-16,-1 0 0 15,2 0 0-15,-2 0 0 0,2 0 0 16,0 0 0-16,18 0 0 15,-20 0-129-15,2 0 258 16,0-20-258 0,-1 20 129-16,0 0 0 0,-1 0 0 15,2 0 0-15,-20 0-129 16,19 0 129-16,-19 0 0 15,19 0 0 1,-19 0 0-16,19-18-129 0,-19 18 129 16,18 0 0-16,-18 0-129 0,21 0 0 15,-21 0 129 1,20-19-129-16,-20 19 0 0,18 0 129 15,-18 0-129 1,0 0 129-16,20 0 0 0,-20 0-129 16,0 0 129-1,0 0 0-15,0 0 0 0,0 0 0 16,0 19-258-1,0-19 516-15,0 0-516 0,17 0 516 16,-17 0-258-16,20 0 0 16,-20 0 0-16,20 0 0 15,-20 0 0-15,0 0 0 0,0 0 0 16,0 0 0-1,0 0 0-15,0 0 0 16,0 0 0-16,0 0 0 16,0 0-258-16,18 0 258 0,-18 0-129 15,0 0-129-15,0 0-516 16,0 0-2064-1,0 0-1677-15,0 0-387 0,-18 0-258 16</inkml:trace>
  <inkml:trace contextRef="#ctx0" brushRef="#br1" timeOffset="11">88 587 1 0,'0'0'1676'16,"0"0"130"-16,0 0-129 15,0 0 387-15,0 0-387 0,0 0-129 16,0 0 0 0,0 0-258-16,0 0-129 15,0 0-258-15,0 0-387 16,0 0-129-16,0 0 0 0,0 0-258 15,0 0 0 1,0 0-129-16,0 0 0 0,0 0 129 16,21 0-129-16,-21 0 0 15,18 0 0-15,-18 0 0 16,20 0 0-16,-20 0 0 15,18 0 0 1,-18 0 0-16,0 0 0 0,20 0 0 16,-20 0 0-1,0 0 0-15,0 0 0 0,0 0 0 16,0 0 0-1,0 0 0-15,0 0 0 0,0 0 129 16,0 0-258-16,19 20 258 0,-19-20-129 16,0 0 0-1,0 0 0-15,0 0 0 0,18 0 0 16,-18 0 129-1,0 0-129-15,0 0 0 0,0 19 129 16,0-19 0 0,0 0 0-16,0 0 0 0,0 0 129 15,0 0 129-15,0 0-129 16,0 0-129-16,0 0 129 15,0 0 0-15,0 0-129 16,0 0 0-16,0 0-129 16,0 0 129-16,0 0 0 15,0 0-129-15,0 0 129 16,0 0-129-16,0 0 129 15,0 0 0-15,0 0 0 16,0 0 0-16,0 0 0 16,0 0 0-16,0 0 0 0,0 0 0 15,0 0 129 1,0 0-129-16,0 18-129 0,0-18 129 15,0 0 0 1,0 20 129-16,0-20-129 0,-18 19 129 16,18-19-258-16,0 20 129 15,-19 0 0-15,19-2 0 16,0 2 0-1,0-1-129-15,-20-1 129 0,20 2-129 16,0 18 0-16,-18-19 0 0,18 19 129 16,0-19-129-1,0 19 0-15,-20 2 0 16,20-21 129-16,0 19-129 15,0 0 0-15,0-19 129 0,0 1-129 16,0 18 129 0,0-19-129-16,0 1 129 15,20-2-129-15,-20 1 129 0,0 1-129 16,18-1 129-16,-18 1-129 15,20-1 0-15,-20 0 129 16,19 18-129 0,-19-18 129-16,0 19-129 0,18-17 0 15,-18 17 0-15,0 0 129 16,0-19-129-16,0 19 0 15,0-18 0 1,0-1-129-16,0 0 0 0,0 0 0 0,0 0-258 16,0-19-129-16,0 19-903 15,0 0-2967 1,0-19-516-16,0 20-387 15,0-20 0-15</inkml:trace>
  <inkml:trace contextRef="#ctx0" brushRef="#br1" timeOffset="12">204 1584 645 0,'0'0'1548'0,"0"0"-258"15,0 0 129-15,0 0-516 0,0-19 258 16,0 19 0-1,0 0-258-15,0 0 0 16,0 0-129-16,18 0-129 16,-18 0 0-16,0 0 129 0,0 0-387 15,0-19 258 1,0 19-129-16,0-19-129 15,0 19 129-15,0-19-129 16,0 19-129-16,0-19 129 0,0 19 0 16,0-19-129-16,0 19-129 15,0 0 129 1,0 0-129-16,0 0 129 0,0 0 0 15,0 0-129-15,0 0 387 16,0 0-258-16,0 0 129 16,0 0 0-1,0 0-129-15,0 0 129 0,0 0 0 16,0 0 0-16,0 0-129 0,0 0 129 15,0 38 0 1,0-38-129-16,0 38 0 0,0-19 0 16,0 19 0-1,0 1-129-15,0-1 129 0,0 0-258 16,0 20 258-1,0-19-129-15,0 18-129 0,0 0 258 16,0 0-258 0,0 1 258-16,0-19-258 0,0 18 387 15,0 0-387-15,0 2 258 16,0-3-129-16,0-17 0 15,0 19 0-15,0-1-129 0,0-1 129 16,0 3-129 0,0-2 129-16,0 2-129 15,0-3 0-15,0-18 0 16,0 20 0-16,0-19 0 0,0 18-129 15,0-18 258 1,0-1-129-16,0 0 0 16,0 0 0-16,20 0 0 0,-20 1 129 15,0-1-129-15,0 1 0 16,0-1 0-16,18 0 0 15,-18 1 0 1,20-1 0-16,-20-19 129 0,0 20-129 16,20-20 0-16,-20 19 0 15,0-19 0-15,0 19 0 16,0-19 129-16,0 20-129 0,0-21 0 15,0 21 0 1,0-20 129-16,0 19-129 0,0 2 0 16,0-21 0-1,0 19 129-15,0 0-258 0,0-19 258 16,0 20-129-1,0-20 0-15,0 19 0 0,0-19 0 16,0 0 0 0,0 19 0-16,0-18 129 0,0-1-129 15,0 19 0-15,0-18 0 0,0-2 0 16,0 2 0-1,18 19 129-15,-18-20-129 16,0-19 0-16,0 19 0 16,0-19 0-16,0 19 0 0,0-19-129 15,0 0-129 1,0 0-387-16,0 0-774 15,-18 0-3483-15,18-19-258 16,0 0-387-16,0 0-387 16</inkml:trace>
  <inkml:trace contextRef="#ctx0" brushRef="#br1" timeOffset="13">318 4268 645 0,'0'0'1935'16,"0"0"258"-1,0 0 258-15,0 0-258 0,0 0-387 16,0 0-129-1,0 0-258-15,0 0 0 0,0 0-129 16,0 0-258 0,0 0-129-16,0 0-258 0,0 0-258 15,0 0 0 1,0 0 0-16,0 19-258 0,0-19 0 15,0 0 0-15,-18 19 0 0,18-19 0 16,-20 19 0 0,0 0-129-16,20 0 129 0,-18 19 129 15,-2 1-258 1,-17-1 129-16,17 0 0 0,2 1-129 15,-20 0 0 1,-3-2 129-16,4 1-129 0,19 20 129 16,-40-19 0-1,20 18-129-15,-2-18 129 0,3-1 0 16,-1 19 0-16,-1-19 0 15,2 1 0-15,-3 0-129 16,2-1 129-16,0 0 0 16,0 0-129-16,18 0 0 15,-17 0 0-15,17-18 129 16,20-1-258-16,-19 1 258 15,-1-1-129-15,20-19 0 16,0 19 0-16,0-19 0 0,0 0 0 16,0 0 0-1,0 0 0-15,20 0 0 0,-20 0 0 16,0 0 0-1,0 0 0-15,0 0 0 0,0 0 0 16,0 0-129 0,0 0 258-16,0 0-129 0,0 0 0 15,0 19 0 1,0-19 0-16,0 0 0 0,0 0 0 15,0 0 0-15,0 0 0 16,0 0 0-16,0 0 0 16,0 0 0-16,0 0 0 0,0 0 0 15,0 0 0 1,0 20 0-16,0-20 0 15,0 0 0-15,0 0 0 16,0 0 0-16,0 18 0 0,0-18 0 16,0 38 0-1,0-18 129-15,0-1-129 16,0 0-129-16,0 19 129 0,0 0-129 15,-20 1 129-15,20 19-129 16,0-20 129-16,0 39-129 16,-18-20 129-1,18 21 0-15,-20-22 0 0,20 20 129 16,-19 2-129-16,19-2 0 15,0 1 129-15,0-1-129 16,0 1 0-16,0-19-258 0,0-2 0 16,0-18-1032-1,0 2-3354-15,0-22-387 0,0-18-258 16,0 0-387-1</inkml:trace>
  <inkml:trace contextRef="#ctx1" brushRef="#br1">-2284 7707 0 0,'0'0'0'0,"0"0"0"0,0 0 0 0,0 0 0 0,0 0 0 0,0 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6T17:04:04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949 5433 129 0,'0'0'3870'0,"0"0"-1419"15,0 0-645-15,0 0 0 16,0 0 0-16,0 0 258 0,0 0-645 16,0 19-258-1,0-19-129-15,0 37 129 0,0-37-258 16,38 39 0-1,-21-20-129-15,3 18 0 0,-1-18-387 16,19 19 0 0,0 0-258-16,-1 0 129 0,0 18-129 15,3-18-129 1,-3 0 129-16,1 18-129 0,0-17 0 15,-2-2-129-15,4 0 258 16,-22 2-129-16,19-2-129 16,-17-18 129-16,0 0 0 15,-20 0 0-15,18-1 0 16,-18-18 0-16,19 20 0 15,-19-20 0-15,0 0 0 16,0 0 0-16,0 0 0 16,0 0 129-16,0 18-129 15,0-18 0-15,0 20 0 16,0-20 0-16,0 19 0 0,0-19 0 15,0 0 0 1,0 0 0-16,0 0 0 0,0 0 0 16,0 0 0-1,0 0 0-15,0 0 0 0,0 0 0 16,0 0 129-1,0 0-129-15,0 0 0 0,0 0 0 16,0 0 0-16,0 0 0 16,0 0 0-16,0 0 129 15,0 18-258-15,0-18 258 0,0 20-129 16,0-2 0-1,0 1 0-15,0-1 0 16,0 21-129-16,0 17 129 16,0 1 0-16,-19 19-129 0,19-1 129 15,0 38 129 1,0-18-129-16,0 37 0 15,0-18 0-15,0 17 129 0,0-17 0 16,0 19-129-16,-18-20 0 16,18-19 0-16,0 1 0 15,0-19-129 1,0-1 0-16,0-38-387 0,0 20-645 15,-20-38-3612-15,20 0-387 16,0-19-387-16,0 0-129 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6T17:04:04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650 5340 645 0,'0'0'1935'16,"0"0"258"-1,0 0 258-15,0 0-258 0,0 0-387 16,0 0-129-1,0 0-258-15,0 0 0 0,0 0-129 16,0 0-258 0,0 0-129-16,0 0-258 0,0 0-258 15,0 0 0 1,0 0 0-16,0 19-258 0,0-19 0 15,0 0 0-15,-18 19 0 0,18-19 0 16,-20 18 0 0,1 1-129-16,19 0 129 0,-18 19 129 15,-1 0-258 1,-19 0 129-16,19-1 0 0,1 1-129 15,-19 0 0 1,-3 0 129-16,3 0-129 0,19 18 129 16,-40-18 0-1,22 19-129-15,-5-19 129 0,5 0 0 16,-1 18 0-16,-1-18 0 15,1-1 0-15,-3 2-129 16,3-2 129-16,0 1 0 16,-1 0-129-16,18-1 0 15,-17 1 0-15,18-18 129 16,19-2-258-16,-18 1 258 15,-2 0-129-15,20-19 0 16,0 19 0-16,0-19 0 0,0 0 0 16,0 0 0-1,0 0 0-15,20 0 0 0,-20 0 0 16,0 0 0-1,0 0 0-15,0 0 0 0,0 0 0 16,0 0-129 0,0 0 258-16,0 0-129 0,0 0 0 15,0 19 0 1,0-19 0-16,0 0 0 0,0 0 0 15,0 0 0-15,0 0 0 16,0 0 0-16,0 0 0 16,0 0 0-16,0 0 0 0,0 0 0 15,0 0 0 1,0 19 0-16,0-19 0 15,0 0 0-15,0 0 0 16,0 0 0-16,0 18 0 0,0-18 0 16,0 39 0-1,0-21 129-15,0 1-129 16,0 0-129-16,0 19 129 0,0-1-129 15,-20 1 129-15,20 19-129 16,0-19 129-16,0 38-129 16,-18-20 129-1,18 20 0-15,-20-19 0 0,20 18 129 16,-18 1-129-16,18-1 0 15,0 1 129-15,0-1-129 16,0 1 0-16,0-19-258 0,0-2 0 16,0-17-1032-1,0 1-3354-15,0-21-387 0,0-18-258 16,0 0-387-1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6T17:04:04.0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15875" units="cm"/>
      <inkml:brushProperty name="height" value="0.15875" units="cm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4">
      <inkml:brushProperty name="width" value="0.07938" units="cm"/>
      <inkml:brushProperty name="height" value="0.07938" units="cm"/>
      <inkml:brushProperty name="color" value="#808080"/>
      <inkml:brushProperty name="fitToCurve" value="1"/>
    </inkml:brush>
    <inkml:brush xml:id="br5">
      <inkml:brushProperty name="width" value="0.15875" units="cm"/>
      <inkml:brushProperty name="height" value="0.15875" units="cm"/>
      <inkml:brushProperty name="color" value="#ED1C24"/>
      <inkml:brushProperty name="fitToCurve" value="1"/>
    </inkml:brush>
    <inkml:brush xml:id="br6">
      <inkml:brushProperty name="width" value="0.06667" units="cm"/>
      <inkml:brushProperty name="height" value="0.06667" units="cm"/>
    </inkml:brush>
  </inkml:definitions>
  <inkml:trace contextRef="#ctx0" brushRef="#br0">1605-51 1 0,'0'0'1418'15,"0"0"-257"-15,0 0-129 16,0 0 129-16,0 0-129 0,0 0 129 15,0 0-129-15,0 0-129 16,0 10-258-16,0-10 129 16,0 0-129-1,0 0-258-15,15 15 129 0,-15-15-129 16,0 0-129-1,19 1 0-15,-19-1 0 0,0 0-129 16,18 0 0 0,-18 0 0-16,0 0 0 0,0 0 129 15,13-9-129-15,-13 9 0 0,0 0 129 16,0 0-258-1,1-13 129-15,-1 13-129 0,0 0 0 16,0-17 0 0,0 17-129-16,0 0 129 15,-2-16 0-15,2 16 0 16,0 0-129-16,0 0 129 0,0 0 0 15,-17-2 0-15,17 2 0 0,0 0 129 16,-15 8-129 0,15-8 129-16,-11 19 129 15,6-7-129-15,5-12 258 16,-9 20-258-16,9-20 0 15,-8 24 129-15,8-24-129 16,-4 18-129-16,4-18 129 16,0 0-129-16,0 0 129 15,0 0-129-15,0 0 129 16,7 9-129-16,-7-9 258 0,0 0-258 15,16-1 129 1,-16 1-129-16,0 0 129 0,16-6-129 16,-16 6 0-1,0 0 129-15,0 0-129 0,0 0 0 16,0 0 129-1,0 0-129-15,0 0 129 0,0 0-129 16,0 0 129 0,0 0-129-16,0 0 0 0,0 0 0 15,0 0 0-15,0 0 0 0,0 0 0 16,0 0 0-1,0 7-129-15,0-7 129 0,0 15 0 16,0-15 0 0,0 0 0-16,0 15 0 0,0-15 0 15,0 0-129 1,0 0 129-16,0 0-258 0,0 0-516 15,0 0-1161-15,0 0-2193 16,13-3-129-16,-13 3-258 16</inkml:trace>
  <inkml:trace contextRef="#ctx0" brushRef="#br1" timeOffset="1">1131-1654 1806 0,'2'7'2064'0,"-2"-7"-258"16,0 0 0-16,0 0-387 0,0 0-387 16,0 0 129-1,0 0 0-15,0 0-129 16,0 0 129-16,0 0-258 15,0 0 0-15,0 0 0 0,0 0-258 16,16 0 0 0,-16 0-129-16,0 0-129 15,16 13 0-15,-7 1 0 16,0-2-129-16,2 8 0 15,1-4 0-15,2 9 0 0,3 0-129 16,2 1 0 0,2 2 0-16,4 0 0 0,-1-3 129 15,3 4-129-15,0 4-129 16,0 0 258-16,-1-3-129 15,1 0 0 1,-4 0 0-16,-3 1 0 0,0 0 0 16,-1-4 0-16,-2 0 0 0,0-3-129 15,1 2 0 1,-1-1 0-16,0 1 0 0,0-4 129 15,3-1 0 1,-2 0 0-16,-1 1 0 0,3-1 0 16,-6-3 0-1,3 2 0-15,0-2 0 0,1 0-129 16,-4 0 129-1,2 3 129-15,-1-1-258 0,2 0 0 16,-3-3 129-16,2 2-129 16,0 0 129-16,-1-1 0 15,0 1-129-15,0-4 129 0,-3 0-129 16,2 0 129-1,-4 0-129-15,-10-15 129 16,22 23-129-16,-22-23 0 16,15 15 0-16,-15-15 129 0,12 14-129 15,-12-14 0 1,9 14 0-16,-9-14 0 15,0 0 129-15,0 0-129 0,12 15 0 16,-12-15 0-16,0 0 129 16,0 0-129-16,0 0 129 15,0 0-129 1,0 0 129-16,0 0-129 0,4 13 129 15,-4-13-129-15,0 0 129 16,0 0-129-16,0 0 0 16,0 0 129-16,0 0-129 0,0 0 129 15,0 0-129 1,0 0 0-16,0 0 129 0,0 0-129 15,0 0 0 1,-9-6 129-16,9 6-129 0,-16-18 0 16,2 4 0-1,1-4 129-15,-6-3-129 0,-2 0 0 16,-2-9 129-1,-1 4-129-15,-1-1 0 0,-1-1 0 16,2 2 129-16,0 1-129 0,2-1 129 16,1 1-129-1,-2 0 0-15,2-2 129 16,3-3 0-16,-4 0-129 15,-1 1 129-15,1-3-129 0,0 1 129 16,-1-2-129 0,2 3 0-16,-2-3 129 15,1 0-258-15,2-2 258 16,-1 2-258-16,1-3 129 0,1 2 0 15,-1-1-129-15,-1-1 258 16,1 3-129 0,-1 0 0-16,3 5 0 0,-3-4 0 15,2 2 129-15,0 3-129 16,-2 1 0-16,5 2 129 15,0 2-129 1,-1 3 0-16,4 3 0 0,-2 1 0 16,1 2 0-16,2 5 0 0,12 8 0 15,-25-18 0 1,11 9 0-16,0 0 0 0,1 0 0 15,-1 4 0 1,2-1 0-16,12 6 0 0,-24-18 0 16,24 18-129-1,-17-9 129-15,17 9 0 0,0 0-129 16,0 0 129-1,0 0-129-15,0 0 129 0,0 0 0 16,4 11-129-16,-4-11 129 16,20 22 0-16,-7-8 0 15,3 4-129-15,1 6 129 16,5 2 0-16,1 3 0 15,4 3 0-15,5 0 0 16,4 7 0-16,3-2 0 16,2-1 0-16,1 4 0 15,1-1-129-15,0 0 258 16,-1-3-258-16,-1-1 129 15,-1 0 129-15,-5-2-129 0,0 1 129 16,-3-4-258 0,-5-3 258-16,2 2-258 0,-4 0 258 15,-1 1-129 1,-1-2-129-16,-1 4 258 0,-3 0-258 15,4 1 129 1,-5 0 0-16,-2-4 0 0,1 0 0 16,-5-4 0-16,0-1 0 0,-3-6 0 15,0-4 0 1,-2 1 0-16,-7-15 0 15,13 21 0-15,-13-21 0 16,12 21 0-16,-12-21 0 0,11 21 0 16,-11-21 0-1,12 20 0-15,-12-20 0 16,9 18 0-16,-9-18 0 15,9 15 0-15,-9-15 129 0,0 0-129 16,0 0 0-16,14 16 0 16,-14-16 0-1,0 0 0-15,0 0 129 0,0 0-129 16,0 0-129-16,0 0 129 15,0 0 0-15,0 0 129 16,0 0-129 0,0 0 0-16,0 0 0 0,0 0 0 15,0 0 129-15,0 0-129 16,0-9 0-16,0 9 0 15,-15-24 0-15,2 3 0 0,-5-6 0 16,-3-4 0 0,-7-5 0-16,-3-10 0 0,-4-3 0 15,-2 1 0 1,-3-2 129-16,0 1-129 0,-2 0-129 15,-1-4 258 1,1 6-258-16,1-3 129 0,0 1-129 16,4 6 129-16,4 3 0 15,3 1-129-15,5 7 258 16,6 6-258-16,6 9 129 0,13 17 0 15,-14-20 0 1,14 20-129-16,0 0 129 16,0 0 0-16,0 0-129 15,0 0 129-15,3 20 0 0,7 2-129 16,4 7 129-1,4 7-129-15,5 6 129 16,4 3 0-16,3 3 129 0,3 2-129 16,1-5 0-16,-2-1 0 15,0-4 0-15,0-7 0 16,-1-3 0-1,-3-6 0-15,1-5-129 0,-3-2 129 16,-3-4 0-16,-1-5 0 16,0-2 0-16,-4-2 0 15,-2-1-129 1,-16-3 0-16,26 5 0 0,-26-5-258 15,19 3-129-15,-19-3-387 0,16 1-1032 16,-16-1-2451 0,0 0-903-16,0 0 0 0,0 0-387 15</inkml:trace>
  <inkml:trace contextRef="#ctx0" brushRef="#br2" timeOffset="2">1891-922 1161 0,'0'0'1806'0,"0"0"-129"16,0 0-387-1,0 0 258-15,0 0-387 0,0 0-258 16,0 0 0 0,0 0 0-16,9-11 0 0,-9 11-129 15,0 0 0 1,0 0-258-16,0 0 0 0,0 0 0 15,0 0-129 1,0 0-129-16,0 0 0 0,0 0 129 16,14 12-129-16,-14-12 0 0,0 0-129 15,12 21 0 1,-12-21 0-16,13 23 0 15,-13-23 0-15,12 22 0 16,-12-22 0-16,13 22 0 0,-13-22 129 16,11 19-129-1,-11-19 0-15,14 17-129 16,-14-17 129-1,12 13 0-15,-12-13 0 0,14 11-129 0,-14-11 129 16,16 14-129-16,-16-14 129 16,13 11-129-1,-13-11 129-15,12 15-129 0,-12-15 129 16,12 16-129-16,-12-16 0 15,9 14 129-15,-9-14-129 16,9 14 0 0,-9-14 129-16,9 13-129 0,-9-13 0 15,0 0 0-15,11 15 0 0,-11-15 129 16,0 0-129-1,0 0 0-15,11 14 0 0,-11-14 129 16,0 0-129 0,0 0 0-16,7 12 129 0,-7-12-129 15,0 0 0 1,0 0 129-16,0 0-129 0,7 15 0 15,-7-15 0 1,0 0 129-16,0 0-129 0,0 0 0 16,0 0 0-16,0 0 129 15,0 0-129-15,9 12 0 16,-9-12 129-16,0 0-129 0,0 0 0 15,0 0 129 1,0 0-129-16,0 0 129 16,0 0-129-16,0 0 129 15,-7 14-129-15,7-14 129 0,0 0-129 16,-18 6 0-1,18-6 0-15,-14 4 0 16,14-4 129-16,0 0-129 0,-18 9 0 16,18-9 0-16,0 0 0 15,-15 8 0-15,15-8 0 16,0 0 0-1,0 0 0-15,0 0 0 0,0 0 0 16,0 0 0-16,0 0 0 16,0 0 0-16,0 0 0 15,0 0 0-15,0 0 0 0,0 0 0 16,0 0 0-1,0 0 0-15,0 0 0 0,0 0 0 16,0 0 0 0,0 0 0-16,0 0 0 0,0 0-129 15,0 0-129 1,0 0 0-16,0 0-774 0,0 0-1548 15,-4-11-2064 1,4 11-129-16,0-23-258 0</inkml:trace>
  <inkml:trace contextRef="#ctx0" brushRef="#br3" timeOffset="3">1465-152 1161 0,'23'0'1419'0,"0"0"-387"0,-23 0 0 16,16 0-387-16,-16 0 0 15,15 1 129-15,-15-1-258 16,0 0-258-16,0 0-129 16,0 0 258-16,0 0-258 15,0 0 0-15,0 0 0 16,0 0 0-16,0 0 0 15,0 0 129-15,0 0-129 0,0 0 0 16,0 0 129 0,0 0-129-16,0 0 258 0,0 0-258 15,-13 0 129 1,13 0-129-16,-27-2 258 0,12-2-129 15,-2 3 0 1,0-4 129-16,-1 5 0 0,0-3-129 16,-4 2 129-1,2-1-258-15,1-1 0 0,-2 3-129 16,1-4-129-16,3 4-258 15,-3-2 0-15,6 2-516 16,-4-3-774-16,4-3-2193 0,14 6 0 16</inkml:trace>
  <inkml:trace contextRef="#ctx0" brushRef="#br4" timeOffset="4">1513-197 645 0,'0'0'2064'15,"0"0"129"-15,-8-7-387 0,8 7-258 16,0 0-387-16,-15 0-129 15,15 0 0-15,-17 0 0 16,17 0-258 0,-19 0 0-16,5 0-258 0,14 0 258 15,-23-2-258-15,9 2-129 0,-2-1 129 16,1 0-258-1,1-3 0-15,14 4-129 0,-26-2 0 16,26 2 0 0,-17-3 0-16,17 3-129 0,0 0 0 15,0 0 0 1,0 0 0-16,0 0 0 0,16 0 0 15,-16 0 0-15,24 4 0 0,-8 1 0 16,1-1-129 0,1 2 129-16,-3-5 0 15,2 3 0-15,-4-4 0 16,1 4 0-16,-14-4 0 0,16 0 0 15,-16 0 0 1,0 0 129-16,0 0-129 16,14 0 0-16,-14 0 0 15,0 0 0-15,0 0 0 0,0 0 0 16,0 0 0-16,0 0 0 15,-13-4 0 1,13 4-129-16,-15-3 129 0,1 2 0 16,14 1-129-1,-24-5-774-15,24 5-2838 0,0 0-774 16,-16-4 0-1</inkml:trace>
  <inkml:trace contextRef="#ctx0" brushRef="#br1" timeOffset="5">1759-1011 903 0,'0'0'4128'0,"0"0"258"15,0 0-1806 1,0 0-258-16,0 0-516 0,0 0-387 15,0 0-258 1,0 0-387-16,0-9-258 0,0 9 0 16,-14-18 0-16,14 18-129 15,-20-23-129-15,6 8 258 16,3 0-129-16,-6-2-258 15,2-1 129-15,-2-2 0 16,0-2-129-16,-2-4 0 16,3 1 0-16,-5-1-129 15,5-1 0-15,-2 3 129 16,1-3-258-16,0 3 129 15,1 3 0-15,0 2 129 16,4 2-129-16,-2 0 0 0,3 1 0 16,-3-1 0-1,1 2 129-15,-1 0-129 0,0-3 129 16,1 2-129-1,-1 0 0-15,0-2 129 0,3 4-129 16,0 1 129 0,11 13-129-16,-16-20 129 0,16 20-129 15,0 0 0 1,-16-15 0-16,16 15 0 0,0 0 0 15,0 0 0-15,-7 11 0 16,7-11 0-16,0 25 0 16,2-8-129-16,3 4 258 0,7 3-258 15,3 3 129 1,3-3 0-16,3 5 0 15,0-2-129-15,4 1 129 16,4 2 0-16,-1-3 0 0,-1-3 129 16,-2-2-129-16,3 2 0 15,-1 0 0 1,0-6 129-16,-2 2-129 0,0-2 258 15,1-2-516-15,-3 1 258 16,-1 3 0-16,0-1 258 16,0-4-516-1,-3 0 258-15,1 1 0 0,-4 0 0 16,-3-4 0-16,3 0 0 15,-16-12 0-15,23 16 0 16,-23-16 0-16,12 11 0 0,-12-11 0 16,0 0 258-1,0 0-258-15,0 0 0 0,0 0 129 16,0 0-129-1,0 0 0-15,0 0 129 0,-14-17-129 16,-1 3 0 0,0-4 0-16,-3-2 129 0,-3-4-129 15,0-2 0 1,-2-1 129-16,-1-1-129 0,3-3 0 15,-1 4 0-15,-3-2 0 0,1 0-129 16,0 1 129 0,3 0 0-16,-4 1 0 15,2-1 0-15,0 0 0 16,3-3 0-16,-1 4 0 0,1-2 0 15,3 1 0 1,1 0 0-16,-2 1 0 16,3 6 129-16,0 2-129 0,0 0 0 15,2 2 0-15,-1 5 0 16,14 12 0-16,-24-22 0 15,24 22 0 1,-18-17 0-16,18 17 0 0,-16-16 0 16,16 16 0-16,-14-15 0 15,14 15 0-15,-13-14 0 16,13 14 0-1,0 0 0-15,-18-11 0 0,18 11 0 16,0 0-129-16,-18-7 129 0,18 7 0 16,0 0 0-1,-15-7 0-15,15 7 0 0,0 0 0 16,-16-8 0-1,16 8 0-15,0 0 129 0,-13-5-258 16,13 5 129 0,0 0 0-16,0 0 0 0,-14 5 0 15,14-5 0 1,0 0 0-16,0 21 0 0,0-21 0 15,9 21-129-15,-9-21 129 16,12 20 0-16,-12-20 0 16,13 15 0-16,-13-15 0 0,0 0 0 15,0 0 0 1,0 0 0-16,12 10 129 15,-12-10-129-15,0 0 0 16,6 16 0-16,-6-16 0 0,10 22-129 16,-3-8 129-16,4 2 0 15,2 3 0 1,-2-2 0-16,4 2 0 0,3 0 0 15,0-1 0-15,2 6 0 16,1 0 129-16,2 1-258 16,0 0 129-1,4 5 0-15,1 1 0 0,2 0 0 16,-1 0 129-16,1-2-258 15,2-2 258-15,-3-1-129 16,3 2 0-16,-1-7 129 0,-6 0-129 16,-1 0 0-1,-2-4-129-15,0 1 258 0,-3 3-129 16,0-3-129-1,-5-1 258-15,1 5-258 0,-1-2 129 16,-1 1 0 0,0-1 129-16,-3-1-258 0,0 0 258 15,-2-1-258 1,1-2 129-16,-2-1 0 0,-7-15 0 15,13 24 0-15,-13-24 0 0,10 21 0 16,-10-21 0 0,9 17 0-16,-9-17 0 15,8 15 0-15,-8-15 0 16,6 15 0-16,-6-15 0 15,5 12 0-15,-5-12 0 16,8 14 0-16,-8-14 0 16,7 16 0-16,-7-16 0 0,9 14 0 15,-9-14 0 1,12 18 0-16,-12-18 0 0,11 17 0 15,-11-17 0 1,9 13 0-16,-9-13 0 0,0 0 0 16,14 18 0-1,-14-18 0-15,0 0 0 0,0 0-129 16,11 15 258-1,-11-15-129-15,0 0 0 0,0 0 0 16,0 0 0-16,0 0 0 0,0 0 0 16,0 0 0-1,0 0 0-15,0 0 0 0,0 0 0 16,0 0 0-1,0 0 0-15,0 0 0 0,0 0 0 16,0 0-129 0,0 0 129-16,0 0 129 0,0 0-129 15,0 0 0 1,0 0 0-16,0 0 0 15,0 0 0-15,0 0 0 0,0 0 0 16,0 0 0-16,0 0 0 16,0 0 0-16,0 0 0 15,0 0 0 1,0 0 0-16,0-10 129 0,-6-3-129 15,-2-5 0-15,-3 0 0 16,1-4 0-16,-5-1 0 16,3 1 0-16,-2-4 0 0,-2 0 129 15,-1 1-129 1,-1 1 0-16,1-3 0 0,-4 2 129 15,1-4-129 1,-2-1 0-16,-2 1 0 0,-1-3-129 16,-2 1 258-1,0-5-129-15,-3 1 0 0,3 0-129 16,-3 3 129-1,4 4 0-15,1 2 0 0,1 1 0 16,4 4 0-16,2 4 0 0,3 2 0 16,-1-2 129-1,4 2-129-15,-2-4 0 16,1-1 0-16,1 1 0 15,-3-4 0-15,3 1 0 0,-2-2 0 16,-2-1 0 0,1 2 0-16,1-1 0 15,-1-1 129-15,0 5-129 16,1 2 0-16,1-2 0 0,-1 1 0 15,5 7 0-15,-1-3 0 16,1 1 0 0,0-1 0-16,0 0 0 0,-1-1 0 15,0-1 0-15,0 5 0 16,-3-4 0-16,3 3 0 15,10 13 0 1,-20-19 0-16,20 19 0 0,-16-11 0 16,16 11 0-16,0 0 0 0,-16-6 0 15,16 6 0 1,0 0 0-16,0 0 0 0,0 0 0 15,-14 0 0 1,14 0 0-16,0 0 0 0,0 0-129 16,0 0 129-1,0 0 0-15,0 0 0 0,0 0 0 16,0 0 0-1,0 0-129-15,0 0 129 0,0 0 0 16,0 0 0-16,0 0 0 16,0 0 0-16,-8 8 0 15,8-8 0-15,0 15 0 0,0-15 0 16,5 20-129-1,3-7 258-15,-1 8-258 16,4-3 129-16,3 3 0 16,-2 3 0-16,3-1 0 0,2 4 0 15,-2 0 0 1,1-3 0-16,-4-6 0 15,1 2 0-15,-3-2 0 0,1-3 0 16,-11-15 0-16,14 18 0 16,-14-18-129-16,14 15 129 15,-14-15 0 1,18 13 0-16,-18-13 0 0,18 14 0 15,-18-14 0-15,16 13 0 16,-16-13 0-16,14 13 0 16,-14-13 0-16,0 0 0 0,7 15 0 15,-7-15 0 1,0 0 0-16,6 18 0 0,-6-18 0 15,0 0 0 1,10 19 0-16,-10-19 0 0,15 20 0 16,-15-20 0-1,17 20 0-15,-17-20 0 0,22 22 0 16,-22-22 0-1,21 23 0-15,-7-8-129 0,1 2 129 16,-3 2 129-16,2-2-258 0,3 5 129 16,0-4 0-1,-1 3 0-15,0-1 0 16,2 0 0-16,-2-5 129 15,-1 4-258-15,-2-4 258 0,1 0-129 16,-3-1 0 0,0-1 0-16,-11-13 0 15,20 20 0-15,-20-20 0 16,15 21 0-16,-15-21 0 0,10 15 0 15,-10-15 0-15,10 14-129 16,-10-14 129 0,8 13 129-16,-8-13-129 0,6 13 0 15,-6-13 0 1,0 0 0-16,4 17 0 0,-4-17 0 15,0 0 0 1,0 19 0-16,0-19 0 0,0 0 0 16,3 14 0-16,-3-14 0 0,0 0 0 15,10 17-129 1,-10-17 129-16,8 15 0 0,-8-15 0 15,15 15 0 1,-15-15 0-16,16 15 0 0,-16-15 0 16,19 18 0-1,-19-18 0-15,20 15-129 0,-20-15 129 16,17 8-387-1,-17-8-129-15,0 0-645 0,27 6-3096 16,-27-6-774-16,5-8-129 16,-5 8-387-16</inkml:trace>
  <inkml:trace contextRef="#ctx0" brushRef="#br2" timeOffset="6">1316-1731 258 0,'0'0'1290'0,"13"0"-129"0,-13 0 129 0,0 0-129 15,0 0 129 1,0 0-129-16,0 0-129 15,0 0 258-15,0 0-258 16,0 0-129-16,0 0-387 0,0 0 129 16,0 0-129-16,0 0 0 15,-2 16-129 1,2-16-129-16,0 0 129 0,0 0 0 15,0 0-129-15,0 0 0 16,0 0-129-16,0 0 0 16,0 0 129-1,0 0-129-15,0 0 0 0,0 0 0 16,0 0 0-16,0 0 0 15,0 0 129-15,0 0-129 16,5-10 129-16,-5 10 0 0,0 0-129 16,20-17 258-1,-20 17-258-15,21-24 129 0,-8 12-129 16,-1-3 0-1,6 1 0-15,-7-7 129 0,6 5-129 16,-1-8 129 0,0 5-129-16,2-3 129 0,2 1 0 15,-1-3 0-15,6 1 0 16,-2-1-129-16,2 2 258 15,0 0-387-15,1 3 387 0,-6-5-387 16,5 7 129 0,-4-2-258-16,-1 4 129 15,1-1 129-15,-1 4-129 16,-2-3 0-16,0 2 0 0,3 1 0 15,2-3 0 1,-1 3 0-16,1-3 0 16,1-2 129-16,0 4-129 0,-1-2 0 15,0 1 129-15,-2 2-129 16,-1 1 0-16,-4 1 0 15,0 3 0 1,-16 7 129-16,23-13-129 0,-23 13 0 16,16-10 0-16,-16 10 0 15,13-11 0-15,-13 11 0 16,0 0 0-1,14-6 0-15,-14 6 0 0,0 0 0 16,0 0 0-16,14-4 0 0,-14 4 0 16,0 0 0-1,0 0 0-15,0 0 129 0,0 0-129 16,0 0 0-1,0 0-129-15,12-2 129 0,-12 2 0 16,0 0 0 0,0 0 0-16,0 0 0 0,17-7 0 15,-17 7 0-15,0 0 0 16,0 0 0-16,14-5 0 15,-14 5 0-15,0 0 0 16,0 0 0-16,15-3 0 16,-15 3 0-16,0 0 0 15,15-3 0-15,-15 3 0 16,0 0 0-16,18-2 0 15,-18 2 0-15,17-4 0 16,-17 4 0-16,22-1 0 16,-22 1 129-16,23-8-129 0,-23 8 0 15,23-8 0 1,-23 8 0-16,23-9 0 0,-23 9 129 15,14-11-129 1,-14 11 0-16,0 0 0 0,16-15 0 16,-16 15 0-1,0 0 0-15,10-16 0 0,-10 16 0 16,12-14 0-1,-12 14 0-15,0 0 0 0,17-19 0 16,-17 19 0-16,0 0 0 0,17-17 0 16,-17 17 0-1,0 0 0-15,0 0 0 16,0 0 0-16,14-13 0 15,-14 13 0-15,0 0 0 0,0 0-129 16,0 0 129 0,0 0 0-16,14 0 0 15,-14 0 0-15,0 0 0 0,0 0 0 16,14-3 0-16,-14 3 0 15,0 0 0-15,14 3 0 16,-14-3 0 0,13 7 0-16,-13-7 0 0,14 13 0 15,-14-13 0-15,23 19 0 16,-23-19 0-16,26 24 0 15,-11-12-129 1,3 8 129-16,3 1 0 0,1 0 0 16,4 5 0-16,2-1 0 0,5 4 0 15,2 1 0 1,3 0 0-16,1-1 0 0,-1 1 0 15,2 0 0 1,-5-3 258-16,-2-1-258 0,-3-2 129 16,-7 1-129-1,-2-4 129-15,-4-1-129 0,-3-4 129 16,-4-1-129-1,-3-1 0-15,-7-14 0 0,8 18 0 16,-8-18 0-16,0 0 0 16,5 15 0-16,-5-15 0 15,0 0 0-15,0 0 0 0,0 0 0 16,0 0 0-1,0 0 0-15,0 0 0 16,0 0 0-16,0 0 0 16,0 0 0-16,0 0-129 0,0 0 129 15,0 14 0-15,0-14 0 16,0 0 0-1,-15 17 0-15,15-17 0 0,-21 23 0 16,10-7 0-16,-4 0 0 16,-2 2 0-16,-2 4 0 15,-1 3 0 1,-2-1 0-16,0 3 0 0,-3-3-129 15,0-1 129-15,-1 4 0 16,2-3 0-16,-2 0 0 16,0-1-129-16,2 1 129 0,-1-3 0 15,2 1 0 1,-4-1 0-16,2 2 129 0,-1-4-129 15,1 0-129 1,-4 1 129-16,1-3 129 0,1 2-258 16,-2-2 129-1,3 1 0-15,0-3 0 0,0 2 0 16,3 1 129-1,2-4-258-15,-3 2 258 0,1 1-129 16,-1 1 0-16,1-1 0 0,0 4 0 16,-1-3 129-1,-2 3-129-15,-1-1 0 16,0 2 0-16,0-4 129 15,1-1-129-15,-1 2 129 0,0-2-258 16,3-2 129 0,2-2 129-16,1 0-129 15,1-3 0-15,3 1 0 0,0-3 129 16,2 0-129-16,-1-2 0 15,3-3 0-15,13-3 129 16,-20 11-258 0,20-11 258-16,0 0-129 0,0 0 0 15,0 0 0-15,0-17-129 16,11 3 129-16,7-5 0 15,4-6-129 1,4-3 129-16,2-2-129 0,-1-2 129 16,4-2-129-16,-3-2 129 0,0 4-129 15,1-7 129 1,-1 3-129-16,1-5 0 0,3-1 129 15,0-7-258 1,2-2 258-16,-1 0-129 0,2 0 129 16,-3 2-129-1,1 2 129-15,-3 6-129 0,-3 2 129 16,-1 9 0-1,-2 8 0-15,-1 2 0 0,-4 6 0 16,-1 1 0-16,-2 2 0 16,-16 11 0-16,25-9 0 15,-25 9 0-15,0 0 0 0,13-6 0 16,-13 6-129-1,0 0 129-15,-13 9 0 16,-1 4 0-16,-8 7 0 16,-5 5 0-16,-4 6 0 15,-10 10 0-15,-4 4 0 0,-3 3 0 16,-2 5 0-1,2-1 0-15,2-5 0 0,2-3 0 16,8-5 0 0,5-10-258-16,11-7 258 0,4-7-129 15,16-15 129 1,-13 8-129-16,13-8 129 0,0 0 0 15,13-20-129 1,4-1 129-16,7-5 0 0,9-4-129 16,8-9 0-16,7-3 129 0,4-4 0 15,6-3 0 1,1-2 0-16,3 3 129 0,-5-2-129 15,-7 5 129 1,-5 9 0-16,-9 6-129 0,-8 4 129 16,-7 12-129-1,-21 14 0-15,13-7 0 0,-13 7 0 16,-4 13 0-1,-10 4 0-15,1 1 0 0,-9 11 0 16,-2-1 0-16,-4 1 0 16,-4 7 0-1,-1 7 0-15,-2-2 0 0,1 0 0 16,1 0 0-16,2-5-129 15,5-5 129-15,4-2-129 16,7-10 129 0,15-19-129-16,-14 12 0 0,14-12 0 15,5-16 129-15,12-8-129 0,4-7 129 16,11-5-129-1,5-9 129-15,6-5 0 0,4 2 0 16,6-2 129 0,1 4-129-16,-1 2 129 0,-3 7 0 15,-4 4 0 1,-9 12 0-16,-5 3 0 0,-8 10-129 15,-24 8 129 1,17 0-129-16,-17 0 0 0,-13 20 0 16,-8 1 0-16,-5 7 0 15,-8 3 0-15,-2 8 0 16,-6 0 0-16,1 1 129 0,2 3-129 15,0-6 0 1,5 0 0-16,2-4 0 16,5-6 0-16,9-5 0 15,2-8-129-15,16-14 129 0,-14 6-129 16,14-6 129-1,0-17-129-15,9-3 0 16,7-6 129-16,5-6 0 0,4-5 0 16,3 2-129-16,5-4 258 15,2 1-129-15,3 2 129 16,-1 1-129-1,-2 1 129-15,-1 8-129 0,-7 4 129 16,-7 5-129-16,-20 17 0 16,15-8 0-16,-15 8-129 15,-22 18 129-15,-4 11-129 0,-10 4 0 16,-4 8 0-1,-10 6 0-15,0 5 129 0,-5 5-129 16,0 1 0 0,-4 1 129-16,-3-3 0 0,4-5-129 15,4-2 129 1,5-8-129-16,7-5-129 0,1-9 129 15,15-3-129 1,3-15-129-16,23-9 0 0,-16-3 0 16,16-9-258-16,8-15 258 0,9-5-129 15,2-13 129 1,11-4 0-16,4-7 129 15,6-3 258-15,2-5 0 16,0-3 258-16,1 5 129 0,-2-1 0 16,-2 14-129-1,-12 1 129-15,-4 12-129 16,-7 8-129-16,-12 10 0 15,-4 18-129-15,0 0 0 0,-25 0 258 16,1 16-258-16,-5 7 0 16,-9 5 129-1,-5 8 0-15,0 7 129 0,-5-1-129 16,3 3 129-16,-2-1 0 15,6-1-129-15,4-8 0 16,7-3-129 0,10-8 0-16,4-12 0 0,16-12-129 15,0 0 0-15,2-17 0 0,14-13 0 16,9-3 0-1,2-12 0-15,8-9 129 0,4-2 0 16,4-7 0 0,-2 1 0-16,1 4 0 0,0 1 0 15,-4 3 129 1,-5 12-129-16,-8 3 129 0,-6 13-129 15,-9 5 129 1,-10 21-129-16,0 0 0 0,0 0 129 16,-22 0-129-16,-2 11 0 15,-6 10 129-15,-5 5 0 16,-6 4 0-16,-2 6 0 15,0 3 0-15,-1 0 0 16,1 0 0-16,6-3-129 16,3-6 0-16,9-6 0 15,8-7 0-15,17-17-129 0,0 0 129 16,0 0-129-1,0-20 129-15,19-7-129 16,6-13 0-16,3-3 0 0,10-6 0 16,2-4 129-16,1-2-129 15,-1 1 258-15,-3 2-129 16,3 3 0-1,-7 6 258-15,-3 7-129 0,-12 4 129 16,-4 11-129-16,-14 21 0 16,8-15-129-16,-8 15 0 15,-22 19 0-15,-7 7 0 0,-5 4 0 16,-7 6-129-1,-7 4 129-15,-1 4 0 0,-5 1 129 16,-1-6 0 0,2 1 0-16,2-2 0 0,1-6-129 15,2-1 129 1,7-5-129-16,2-2 129 0,7-9-129 15,6-1-129 1,7-5 129-16,5-3 0 0,14-6 0 16,-13 0 0-16,13 0-129 15,0-17 129-15,2 1 0 16,5-2 0-16,4-2 0 15,3-3-258-15,6-2 258 16,0 5-258-16,1-1 258 16,4-3-129-16,-4 6 0 15,-1-1 0-15,-1 8 0 16,-19 11 129-16,20-14 0 15,-20 14 0-15,0 0 0 16,-10 8-129-16,-12 9 258 0,-5 9 0 16,-10 3-129-1,-4 6 0-15,-5 7 0 0,-3 4 129 16,1 3 0-1,-1-1 0-15,6-1-129 0,3-2-129 16,5-2 129 0,9-5 0-16,4-9 0 0,10-5-129 15,12-24 0-15,-9 16 0 16,9-16 129-16,9-6-129 15,3-13 0-15,7-5 129 0,1 1 0 16,3-7 0 0,2 0 0-16,0 0 129 15,0 0-129-15,-4 3 0 16,1 4 0-16,-5 3 0 0,-2 7 0 15,-15 13 0 1,16-17-129-16,-16 17 129 16,0 0 0-16,0 0 0 0,-18 19 129 15,2-2-129-15,-4 3 0 16,-1 10 129-16,-2 4-129 15,-1 0 129 1,1 5-129-16,2 3 0 0,4-4 0 16,2 0 0-16,4-5 129 15,5-9-129-15,6-5 0 16,0-19 129-1,10 8-129-15,6-11 0 0,7-12 0 16,6-11 0-16,5-7 0 0,4-5 0 16,3-5 0-1,4-4 0-15,1-3 0 0,-3 5 0 16,-2-3 0-1,-5 7 0-15,-6 10-129 0,-7 3 129 16,-9 8-258 0,-14 20 129-16,0 0 0 0,0 0 0 15,-14 21 0-15,-7 8 129 0,-4 5-129 16,-4 9 0-1,-3 3 258-15,0 5-129 16,1 2 129-16,2-2-129 16,4-4 129-16,4-4-129 0,6-6 129 15,4-11-129 1,9-8 0-16,2-18 129 15,0 0-129-15,20-12-129 16,2-15 129-16,10-9 0 0,2-9-129 16,7-6 0-16,2-6 0 15,3-2 129 1,-2-3 0-16,1 5-129 0,-7 6 129 15,-9 9-258-15,-8 11 129 16,-10 16-129-16,-11 15-258 16,0 0 258-1,-30 26 0-15,-4 14 258 0,-4 9-258 16,-10 11 387-16,-1 11 0 15,-6 1 0-15,8 5 258 16,-1-5-258-16,13 0 258 0,4-12-258 16,12-8 129-1,13-14-129-15,6-12 0 0,0-26 0 16,34 1-129-1,0-15 129-15,6-17-129 0,6-10 129 16,1-6-129 0,3-8 129-16,-2-1-129 0,-1 3 0 15,-4 0 129-15,-10 7-129 16,-5 5-129-16,-6 10 129 15,-9 7-258-15,-13 24 129 0,5-14-129 16,-5 14 0 0,-16 25 129-16,-4 8 0 15,-9 8 0-15,-3 10 129 16,-3 5 129-16,-5 6-129 0,3 4 258 15,-1-4-129 1,7-3 129-16,2-5-258 16,9-7 129-16,5-13 0 0,10-8 0 15,5-13-129-15,0-13 0 16,23-7-129-16,-1-14-129 15,8-9 258 1,0-13-258-16,4-2 258 0,1-10-129 16,-3 1 0-16,2 3 0 15,-9 5 129-15,-2 10 0 16,-6 6 0-1,-7 13 0-15,-10 17 0 0,0 0 0 16,-1 12-129-16,-13 15 258 0,-4 8-129 16,-5 10 129-1,2 4 0-15,-4 0 129 0,4 4-129 16,1-2 129-1,5-6 0-15,7-3-129 0,3-13 0 16,5-7 0 0,0-22-129-16,17 17 0 0,0-20 0 15,3-14 0-15,4-7-129 16,1-3 129-16,1-6 0 15,0 0-129-15,-3 0 129 16,-3 0-129-16,-5 5 129 16,-5 4-129-16,-2 6 129 15,-8 4-129-15,0 14 0 16,0 0 0-16,-19 6 129 15,-1 14-129-15,-2 7 0 16,-5 8 0-16,-4 9 129 16,-1 4 0-16,-2-3 129 0,1 3-129 15,6-10 129 1,3 1-129-16,7-9 129 0,4-6-129 15,13-24 129 1,-3 16-129-16,3-16 0 0,16-8 129 16,0-7-129-1,2-1 129-15,1-6-129 0,3-2 0 16,-2-1-129-1,0-1 129-15,-2 9-129 0,-2-4 0 16,-5 7 0-16,-2-2 0 0,-9 16 129 16,11-14-129-1,-11 14 129-15,0 0 0 16,-11 0 0-16,11 0 0 15,-29 8 0-15,8 1 129 0,0 4-129 16,-5-1 0 0,-2 2 129-16,4 2-129 15,-3 0 129-15,4 4-129 0,1-4 129 16,8 2-258-16,0-6 258 15,14-12-129-15,-13 21 0 16,13-21 0 0,0 0 0-16,0 0 0 0,18-21-129 15,0-4 129-15,4-6 0 16,0-8-129-16,5-3 0 15,-2-4 0 1,0-1 0-16,-3-6-129 0,-3 8 0 16,-7-4 0-16,-3 9 129 0,-9 1-129 15,0 10 0 1,-3 6 0-16,3 23 0 0,-29-16 0 15,10 19 0 1,-7 15 258-16,0 6-129 0,1 7 129 16,-4 1 129-1,3 6 129-15,3-2-129 0,3-1 129 16,2-3-129-1,6-4 0-15,1-2-129 0,2-9 129 16,7-3-129-16,2-14-129 16,0 0 0-16,0 0-129 15,4-10 0-15,3-16-258 0,10-1-129 16,-3-12-129-1,4 3 0-15,-6-13-645 16,7 12-129-16,-13-7-258 16,3 10 129-16,-9 2 0 0,-3 14 387 15,-14 10 258-15,-1 8 258 16,-8 8 516-1,-6 15 645-15,-1 8 258 0,-1 7 387 16,2 4 129-16,0-3 258 16,11 2-258-16,-2-11-129 15,10 3-129 1,3-15-129-16,7 0-129 0,3-18-129 15,0 0-387-15,0 0-129 16,0 0 0-16,10-18 0 16,-5-2-129-16,-2 3 0 0,0-4 0 15,-2 3-129 1,-1 1 258-16,0 3 0 0,0 14 0 15,0-16 258 1,0 16-258-16,0 0 129 0,0 0 0 16,0 0 0-1,-7 18 0-15,7-3 0 0,0 2 0 16,0-2 258-1,6 6 0-15,0-8 129 0,4 2-129 16,-10-15 129-16,25 14 0 16,-4-14-129-16,3-2-129 15,3-10 0-15,6-6 129 16,2-4-129-16,6-4-129 15,2-6 129-15,1 1-258 0,-3 0 258 16,-2 1-258 0,-5 0 129-16,-2 7-129 15,-9-2 129-15,-5 10-129 0,-8 0 0 16,-10 15 129-16,8-15-129 15,-8 15 0-15,0 0 129 16,0 0-129 0,-12-4 129-16,12 4-258 0,-15 0 129 15,15 0 0-15,-14 4 0 16,14-4 0-16,0 0-129 15,-16 5 129 1,16-5 0-16,0 0 0 0,-13-8 0 16,13 8 129-16,-10-15-129 0,10 15 0 15,-9-22 129 1,5 8-129-16,0 0 0 0,4 0 0 15,0 0 0 1,0-6-129-16,0 2 129 0,6-2 0 16,1 3 0-1,-1 4 0-15,-6 13 0 0,9-23 0 16,-9 23 0-1,0 0 0-15,0 0 0 0,0 11 129 16,-6 6-129-16,-1 5 129 16,-3 1 129-16,0 6-129 15,-2 0 0-15,3-3 0 0,0 0 0 16,6-2 0-1,-1-3-129-15,4-3 129 16,0-3-129-16,0-15 0 16,6 17 0-16,-6-17 0 15,16 13 0-15,-16-13 0 0,24 12 0 16,-9-6 0-1,2-1 0-15,1-1 0 0,5 1 0 16,2-2 0 0,0 1 0-16,0-4 0 0,1 2 0 15,0-2 0 1,-3 0 0-16,-4 0 0 0,1 0 0 15,-4-4 0 1,3-4-129-16,-6 2 129 0,3-5 129 16,2-2-258-16,-2-3 129 0,3 0 0 15,-4-3 129 1,7-2-129-16,-5-1 129 0,4 3 0 15,-2-1 0 1,1-1-129-16,3-1 258 0,2-1-129 16,0 0 0-1,3 1 0-15,1-5 0 0,1 2 0 16,0-3 0-1,-3 2 0-15,0 1 0 0,-4 4-129 16,-2 1 129-16,-7 5 0 16,-1 3-129-1,-13 12 129-15,15-15 0 0,-15 15-129 16,0 0 0-16,13-11 0 15,-13 11-129-15,0 0 129 16,18-18-129 0,-18 18 129-16,13-16-129 0,-13 16 0 15,11-21 0-15,-11 21 129 0,0-19 0 16,0 19-129-1,-4-22 129-15,4 22-129 0,-27-21 129 16,11 8 0 0,-5 2 0-16,1 0 0 0,-1 2 0 15,0-1-129 1,1 4 129-16,0 1 0 0,3 5 0 15,-5 0-129 1,4 0 129-16,-1 3 0 0,-1 4 0 16,3 1 0-16,1 1 0 15,3-4 0-15,13-5 0 16,-21 9 0-16,21-9 0 0,0 0 0 15,0 0-129 1,0 0 129-16,0 0 0 16,0 0 0-16,0 0 0 15,0 0 0-15,5 17-129 0,-5-17 129 16,11 23 0-1,-6-6 129-15,-1 3 0 16,1 1-129-16,-1 3 129 0,1-3 0 16,1-3 0-16,-1-2-129 15,-5-16 129-15,14 17-258 16,-14-17 129-1,19 3 0-15,-19-3 0 0,22-6 129 16,-22 6-129-16,18-23 129 16,-18 23-258-16,16-26 129 15,-9 10-129-15,-4 1 129 0,-1 0-129 16,-2-3 0-1,0 0 0-15,-4-2 0 0,-10-4 129 16,2-1 0 0,-4 3 0-16,-2 0 0 0,0 1 0 15,-2 5-129 1,1 3 129-16,1 5 0 0,2 6 0 15,16 2-129 1,-21 0 129-16,21 0-129 0,-14 8 129 16,14-8 0-16,-6 13 0 0,6-13 0 15,0 0 0 1,0 18-129-16,0-18 129 15,10 12 0-15,-10-12 129 16,23 12-129-16,-8-6 0 0,-1 0 0 16,6 1 0-1,-2-2 0-15,0 1 0 16,-1-4 0-16,-1 5-129 15,-16-7 129-15,24 5 129 0,-24-5-129 16,16 4 0-16,-16-4 0 16,0 0 0-1,0 0 0-15,0 0 129 0,0 0-129 16,0 0 0-16,0 0 129 15,0 0-129-15,0 0 0 16,0-13 129 0,0 13-129-16,-9-23 0 0,-2 7 0 15,-1-2 0-15,-2 0 0 0,1-2 0 16,-1 2 0-1,0 2 0-15,3-1 0 0,11 17 0 16,-20-22 0 0,20 22 0-16,-14-13 0 0,14 13 0 15,0 0-129 1,0 0 129-16,-6-11 0 0,6 11-129 15,0 0 129 1,0 0-129-16,0 0 129 0,0-15 0 16,0 15 0-16,0 0 0 15,0 0 0-15,0 0 0 16,0 0-129-16,0 0 129 0,0 0 0 15,0 0 0 1,0 0 0-16,0-13-129 16,0 13 129-16,0 0-129 15,0-17 129-15,0 17 0 0,0 0 0 16,0-17 0-1,0 17 0-15,0-17 0 16,0 17 0-16,0-13 0 0,0 13 0 16,-3-15 0-16,3 15 0 15,0 0 0-15,0 0 0 16,0 0 0-1,-13-13 0-15,13 13-129 0,0 0 129 16,-14 4 0 0,14-4 0-16,-17 16 0 0,17-16 0 15,-18 19 0-15,18-19 0 0,-20 19 129 16,10-6-129-1,10-13 0-15,-22 23 0 0,22-23-129 16,-26 23 258 0,11-9-129-16,-1 2 0 0,-2 0-129 15,1 0 129 1,1 0 0-16,0 0 0 0,3-5 0 15,13-11 0 1,-18 20 0-16,18-20 0 0,0 0 0 16,0 0-129-16,0 0 129 15,0 0 0-15,6-13-129 16,4 0 129-16,1-1 0 15,-4-2 0-15,4 1 0 16,-1 0 0-16,-2 2 0 16,0-2 0-16,-2 1 0 15,-6 14 0-15,12-22-129 16,-12 22 129-16,9-18 0 15,-9 18 0-15,5-14 0 16,-5 14 129-16,0 0-129 0,0 0 0 16,0 0 0-1,0 0 0-15,5-12 0 0,-5 12 0 16,0 0 0-1,0 0-129-15,0 0 129 0,0 0 0 16,0 0-129 0,6-18 129-16,-6 18 0 0,0 0 0 15,7-12 0-15,-7 12 0 16,0 0 0-16,0 0 0 15,0 0 0-15,0 0-129 0,0 0 129 16,0 0 0 0,10-14 0-16,-10 14-129 15,0 0 129-15,0 0 0 16,0 0 129-16,12-12-129 0,-12 12 0 15,0 0 0 1,0 0 0-16,0 0 0 16,0 0 0-16,-9 0 0 0,9 0 0 15,-17 2 0-15,17-2 0 16,-22 16 0-16,22-16 0 15,-20 19 0 1,20-19 0-16,-20 20 0 0,20-20 0 16,-18 22 0-16,18-22 0 15,-18 19 0-15,18-19 0 16,-17 17 0-1,17-17 0-15,-14 14 129 0,14-14-129 16,-14 13 0-16,14-13 0 0,0 0 0 16,-18 14 0-1,18-14 0-15,0 0 0 0,-13 9 0 16,13-9 0-1,0 0 0-15,0 0-129 0,0 0 129 16,0 0 0 0,0 0 0-16,0 0 0 0,0 0 0 15,0 0-129-15,0 0 129 0,0 0 0 16,0 0 0-1,0 0-258-15,0 0 258 16,0 0 0-16,0 14 0 16,0-14 0-16,0 0 0 0,11 21 0 15,-11-21 0 1,11 19 0-16,-11-19-129 15,12 22 129-15,-12-22 0 16,9 20 0-16,-9-20 0 0,2 17 0 16,-2-17-129-16,0 13 129 15,0-13 0 1,-9 18-129-16,9-18-129 0,-20 26 0 15,-1-11-258-15,9 10-516 16,-16-9-645-16,10 4-2838 16,0 6 129-1,-9-6 0-15</inkml:trace>
  <inkml:trace contextRef="#ctx0" brushRef="#br1" timeOffset="7">593 1195 2580 0,'16'0'2580'16,"-16"0"-129"0,13 0-516-16,-13 0-129 0,0 0-387 15,0 0-258 1,0 0-258-16,10-14-129 0,-10 14-258 15,0 0 0 1,0 0-258-16,0 0 0 16,0 0-129-16,0 0 0 15,0 0 0-15,0 0 0 0,0 0-129 16,0 0 129-16,0 0 0 15,0 0 0 1,0 0 0-16,0 0 129 0,0 0-258 16,4-16 129-16,-4 16 0 15,0 0-129-15,0 0 129 16,0 0-129-1,0 0 129-15,0 0 0 0,0 0-129 16,2-14 129-16,-2 14-129 16,0 0 129-16,0 0-129 15,0 0 129-15,0 0-129 0,0 0 129 16,10-14-129-1,-10 14 129-15,0 0 0 0,0 0 129 16,15 0 0 0,-15 0 0-16,16 0 129 0,-16 0 0 15,26-2-129 1,-8-2 258-16,4 2-258 0,2-3 0 15,5-1 0-15,-1-3 0 16,6 1 0-16,0 0 0 16,5-5-129-16,0-1 129 0,4-2 0 15,-1-7 0 1,4-1 0-16,-2-4-129 15,3 1 0-15,-4-6 0 16,-3 5 0-16,-3-3-129 16,2 4 129-16,-3 5-129 15,-3 2 0-15,-1 2 0 16,-2-1 0-16,0 0 0 0,-1-1 129 15,-1 1-129-15,-3-4 0 16,2 3 0-16,0-1 0 16,-4 0 0-1,2 2 0-15,0 3 0 0,-4 1 0 16,-2 4 0-16,-2-1 0 15,-2 6 0-15,-15 6 0 16,23-11 0 0,-23 11 0-16,15-7 0 0,-15 7 0 15,0 0 0-15,13-7 0 0,-13 7 0 16,0 0 0-1,0 0 0-15,17-8 0 0,-17 8 0 16,0 0 0 0,0 0 0-16,0 0 0 0,15-8 0 15,-15 8 0 1,0 0 0-16,0 0 0 0,0 0 0 15,0 0 0-15,0 0 0 0,0 0 0 16,0 0 0 0,0 0 0-16,0 0 0 15,0 0 0-15,3-15 0 16,-3 15 0-16,0 0 0 0,0 0 0 15,0 0 0 1,0 0 0-16,0 0 129 16,16-11-258-16,-16 11 129 15,0 0 0-15,16-8 0 16,-16 8 0-16,0 0 0 0,18-8 0 15,-18 8 0 1,0 0 0-16,0 0 0 0,14 0 0 16,-14 0 0-16,0 0 0 15,0 0 0-15,0 0 0 16,0 0 0-1,0 0 129-15,0 0-129 0,0 0 0 16,0 0 0-16,0 0 0 16,0 0 0-16,0 0 0 15,0 0 0-15,0 0 0 0,0 0 0 16,0 0 0-1,0 0 0-15,0 0 129 0,0 0-258 16,0 0 258 0,0 0-129-16,0 0 0 0,0 0 0 15,0 0 0 1,0 0 0-16,0 0 0 0,0-16 0 15,0 16 0-15,2-20 0 16,-2 20 0-16,5-27 129 16,-1 10-129-16,1-2 0 0,-1-6 0 15,1-1 0 1,2-4 0-16,-1 0 129 15,-1-2-129-15,0-6-129 16,2-4 129-16,-3-4 0 0,2 3 0 16,0-1 0-1,-2 0 0-15,3 2 0 16,-1-3 0-16,-2 2 0 0,2 5 129 15,-2-1-129 1,1 0 0-16,-3-1 129 0,-1 1-129 16,-1 0 129-1,0 5-129-15,0 0 0 0,0 0 0 16,0 1 129-1,-3-1-129-15,1 4 0 0,0 4 0 16,1 3 0 0,1 1 0-16,0 5 0 0,0 2 129 15,0 15-129-15,0-15 0 0,0 15 0 16,0 0 0-1,0 0 0-15,0 0-129 0,0 0 129 16,0 0 0 0,0 0-129-16,0 0 129 0,0 0 0 15,12 1-258 1,-12-1-258-16,0 0-1935 0,0 0-2580 15,12 4 0-15,-12-4-516 16,17-5-258-16</inkml:trace>
  <inkml:trace contextRef="#ctx0" brushRef="#br1" timeOffset="8">532 1253 645 0,'0'0'1548'0,"0"0"-258"15,0 0 129-15,0 0-516 0,0-19 258 16,0 19 0-1,0 0-258-15,0 0 0 16,0 0-129-16,18 0-129 16,-18 0 0-16,0 0 129 0,0 0-387 15,0-19 258 1,0 19-129-16,0-19-129 15,0 19 129-15,0-18-129 16,0 18-129-16,0-19 129 0,0 19 0 16,0-19-129-16,0 19-129 15,0 0 129 1,0 0-129-16,0 0 129 0,0 0 0 15,0 0-129-15,0 0 387 16,0 0-258-16,0 0 129 16,0 0 0-1,0 0-129-15,0 0 129 0,0 0 0 16,0 0 0-16,0 0-129 0,0 0 129 15,0 38 0 1,0-38-129-16,0 37 0 0,0-18 0 16,0 19 0-1,0 0-129-15,0-1 129 0,0 1-258 16,0 18 258-1,0-17-129-15,0 17-129 0,0 1 258 16,0-1-258 0,0 1 258-16,0-19-258 0,0 18 387 15,0 1-387-15,0 1 258 16,0-3-129-16,0-16 0 15,0 17 0-15,0 0-129 0,0 1 129 16,0 0-129 0,0-1 129-16,0 1-129 15,0 0 0-15,0-20 0 16,0 20 0-16,0-19 0 0,0 19-129 15,0-19 258 1,0 0-129-16,0-1 0 16,0 1 0-16,20-1 0 0,-20 1 129 15,0 0-129-15,0 0 0 16,0-1 0-16,17 1 0 15,-17 0 0 1,19-1 0-16,-19-18 129 0,0 19-129 16,20-20 0-16,-20 21 0 15,0-21 0-15,0 20 0 16,0-19 129-16,0 19-129 0,0-20 0 15,0 20 0 1,0-19 129-16,0 18-129 0,0 2 0 16,0-20 0-1,0 19 129-15,0 0-258 0,0-20 258 16,0 20-129-1,0-19 0-15,0 18 0 0,0-18 0 16,0 0 0 0,0 18 0-16,0-17 129 0,0-1-129 15,0 18 0-15,0-17 0 0,0-2 0 16,0 2 0-1,18 17 129-15,-18-18-129 16,0-19 0-16,0 19 0 16,0-19 0-16,0 19 0 0,0-19-129 15,0 0-129 1,0 0-387-16,0 0-774 15,-18 0-3483-15,18-19-258 16,0 0-387-16,0 0-387 16</inkml:trace>
  <inkml:trace contextRef="#ctx0" brushRef="#br2" timeOffset="9">1194-1656 129 0,'0'0'3483'15,"0"0"387"1,0 0-2322-16,0 0-129 0,0 0 129 16,0 0-258-1,0 0 0-15,0 0 0 0,0 0-129 16,6-12-387-1,-6 12 129-15,0 0-258 0,0 0-258 16,0-22-129-16,0 22-129 0,0 0 129 16,-8-17-129-1,8 17-129-15,0 0 129 16,-18-18 0-16,18 18-129 15,0 0 129-15,-16-17 0 0,16 17-129 16,-11-16 0 0,11 16 129-16,-8-18-129 15,8 18 129-15,-8-15-129 0,8 15 0 16,-6-14 129-16,6 14-129 15,0 0 0-15,0 0 0 16,0 0 0 0,0 0 0-16,0 0 0 0,0 0-129 15,0 0 129-15,0 0 0 16,0 0 0-16,0 0-129 15,0 0 129 1,1 9 0-16,-1-9 0 0,8 15 0 16,-8-15 0-16,0 0 0 0,9 20 0 15,-9-20 0 1,0 0 0-16,8 16 0 0,-8-16 0 15,0 0 0 1,0 0 0-16,0 0 0 0,0 0 129 16,0 0-129-1,0 0 0-15,0 0 0 0,0 0 129 16,0 0-129-1,0 0 0-15,0 0 0 0,0 0-129 16,0 0 0-16,0 0 129 16,0 0-258-16,0 0 0 15,0 0-258-15,-8-4-903 0,8 4-3096 16,0 0-129-1,10 0-258-15,7 3 259 16</inkml:trace>
  <inkml:trace contextRef="#ctx0" brushRef="#br1" timeOffset="10">286 138 2709 0,'0'0'2322'0,"0"0"-516"15,0-19-387-15,0 19-387 0,0 0-258 16,0 0-129-1,0 0-258-15,0 0 258 0,0-18-258 16,0 18 0 0,0 0 129-16,0 0-129 0,0 0 129 15,0 0 0 1,0 0 129-16,0 0-258 0,0 0 129 15,0 0 0 1,0 0-129-16,0 0-129 0,0 0 129 16,0 0-129-16,0 0-129 15,0 0 0-15,0 0 258 16,0 0-129-16,0 0 0 0,0 0-129 15,0 0 129 1,0 0-129-16,0 0 129 16,0 0 0-16,-19 0-129 15,19 0 0-15,0 0 0 16,-18 18 0-16,18-18 129 15,0 0-258-15,-19 0 258 16,19 0-258-16,0 0 129 0,0 19 0 16,0-19-129-1,-21 0 129-15,21 0-129 0,0 19 129 16,0-19-129-1,-17 19 129-15,17-19-129 0,0 19 0 16,0-19 0 0,0 37 0-16,0-37 0 0,-19 20 0 15,19-20 0-15,0 18 0 0,0-18 0 16,0 19 0-1,0-19 0-15,0 19 0 0,0-19 0 16,19 18 0 0,-19-18 0-16,0 20 0 0,0-20-129 15,17 0 129 1,-17 0 0-16,0 0 0 0,21 18 0 15,-21-18 129 1,0 0-258-16,19 19 258 0,-19-19-129 16,0 0 0-16,0 0 0 15,18 0 0 1,-18 0 0-16,19 0 0 0,-19 0 0 15,18-19 0-15,-18 19 0 16,20 0 0-16,-20 0 0 16,19-18 258-1,-19-2-258-15,18 20 0 0,-18-18 0 16,20-1 129-16,-20 0-129 15,0 1 0-15,17-2 0 16,-17 1 129-16,0 1-129 0,0 18 0 16,0-19 0-1,0 0 0-15,0 0 129 0,0 19-129 16,0-19 129-1,0 19-129-15,0 0 0 0,0 0 0 16,0 0 0 0,-17-18 0-16,17 18 0 0,0 0-129 15,0 0-129-15,0 0-258 16,0 0-129-16,0 0-516 15,0 0-1419-15,-20 0-2064 0,20 0-258 16,-18 0-129 0</inkml:trace>
  <inkml:trace contextRef="#ctx0" brushRef="#br1" timeOffset="11">479 1302 903 0,'16'-18'774'0,"-16"18"0"0,9-17-129 15,-9 17 258 1,8-13 0-16,-8 13 258 0,0 0 387 15,0 0 0 1,0 0 0-16,14-6-129 0,-14 6-129 16,0 0-129-1,0 0-129-15,0 0-129 0,0 0-258 16,0 0 0-1,0 0-258-15,-7 0 129 0,7 0-129 16,-18 4-129-16,3 5 0 16,1 2-129-16,-5 5 0 15,-3 1 0-15,-4 8 0 0,-1 4 0 16,-5 5-129-1,-4 6 129-15,-3 1-129 16,-3 4 0-16,-1-3 0 16,-3 4 0-16,3-2 0 0,4-3 129 15,5-5-129 1,3-4-129-16,2-3 258 15,6-4-258-15,4-2 258 0,2-6-258 16,2 3 258-16,3-6-129 16,-2 2 0-16,14-16 129 15,-21 25 0 1,10-9-129-16,11-16 129 0,-21 23 0 15,21-23 0-15,-23 18 0 16,23-18 0-16,-22 13 129 16,22-13 0-16,-20 9 0 0,20-9 0 15,-16 8-129 1,16-8 129-16,0 0 0 0,-16 12-129 15,16-12 0 1,-1 15 0-16,1-15 0 0,0 24-129 16,3-6 129-1,1 6 0-15,-1 5 0 0,1 4 0 16,1 6 0-1,0 8 0-15,2 8 129 0,1 4-129 16,8 8 0-16,-2 0-129 0,4 4 0 16,3-1 129-1,1-2-129-15,-1-6 129 16,2-6-129-16,-3-9 129 15,-5-6-258-15,-1-5 258 0,3-6 0 16,-5-6-129 0,3-2 0-16,1-1 0 15,-1-3 0-15,-2-1 0 16,2 1 0-16,-2-2 0 15,-3 1 0-15,0-2-129 0,-3 3 129 16,-4-1-129 0,1-2 0-16,-2 0 0 0,-2-15 0 15,3 24-516 1,-3-24-774-16,0 0-3225 0,0 0-387 15,10-9-258 1,-9-9-258-16</inkml:trace>
  <inkml:trace contextRef="#ctx0" brushRef="#br5" timeOffset="12">1438-574 3225 0,'0'0'2838'0,"0"0"-258"15,0 0-516-15,-14-4-387 0,14 4-258 16,0 0-387-1,0 0 0-15,-13 0-258 16,13 0-258-16,-14 0 0 16,14 0 0-16,-21 0 0 0,21 0-129 15,-28 0 0-15,15 0 0 16,-9 0 0-1,4 0-129-15,-4-5 0 0,4 5 0 16,-7-4 0-16,5 4-129 16,-4-1 0-16,0 0-129 15,1-2 129 1,-2 0-129-16,0-2 0 0,-3 4 258 15,-2-5-258-15,0 0 0 16,-6-3 0-16,2 3 0 16,-3-3 129-16,0 3-129 0,1-3 0 15,1 1 0 1,1-1 0-16,0 0 0 0,4 2 0 15,2 2 0 1,2-1 0-16,3-1 0 0,5 2 0 16,-1 2 0-1,6-1 0-15,13 4 0 0,-18-3 0 16,18 3 0-1,0 0 0-15,0 0 0 0,0 0 0 16,0 0 129-16,0 0-129 0,0 0 0 16,0 0 0-1,0 0 129-15,0 0-129 16,0 0 0-16,0 0 129 15,0 0 0-15,0 0 0 0,0 0-129 16,0 0 0 0,0 0 129-16,0 0-129 0,0 0 0 15,0 0 129-15,0 0-129 0,-19 0-129 16,19 0 258-1,-16 0-129-15,16 0 0 16,-21 0 0-16,21 0 0 16,-19 1 0-16,19-1 0 0,-17 3 0 15,17-3 0 1,0 0 129-16,0 0-129 15,0 0-129-15,0 0 258 16,0 0-129-16,0 0 0 0,10 9 0 16,-10-9 0-16,0 0 129 15,0 0-129 1,0 0 0-16,0 0 129 0,0 0-129 15,0 0 0 1,0 0 0-16,0 0 0 0,13 2 0 16,-13-2 0-1,0 0 0-15,0 0 129 0,0 0-129 16,0 0 0-1,0 0 0-15,16 9 0 0,-16-9 129 16,0 0-129-16,22 12 129 16,-4-5-129-16,1-1 0 15,6 3 129-15,3-1-129 0,7 1 129 16,1 1-129-1,3 0 0-15,3 0 0 16,-2 0 0-16,4-1 129 16,-1 2-129-16,0 1 0 0,-2-2 0 15,-2-1 0-15,0 1 0 16,-5-3 0-16,-2 2 0 15,-5-5 0-15,-3 1 0 16,-5-3 0-16,-2 2 0 16,-17-4 0-16,23 5 0 15,-23-5 0 1,18 4 0-16,-18-4 0 0,0 0 0 15,14 6 0-15,-14-6 0 16,0 0 0-16,18 5 0 16,-18-5 0-16,16 5 0 0,-16-5 0 15,14 5 0 1,-14-5 0-16,15 1 0 0,-15-1 0 15,0 0 0 1,15 5-129-16,-15-5 129 0,0 0 0 16,0 0 0-1,0 0 129-15,15 2-129 0,-15-2 0 16,0 0 0-1,0 0 0-15,12 4 0 0,-12-4 0 16,0 0 0-16,0 0 0 16,0 0 0-16,0 0 0 15,0 0 0-15,0 0 0 16,0 0 129-16,0 0-129 15,-12-4 0-15,12 4 0 16,-23-6 0-16,23 6 0 16,-26-1 0-16,12 1 0 15,1-1 0-15,-2 1 0 0,-1 0 0 16,-1 0 0-1,-2 0 0-15,-3 0 0 0,-1-3 0 16,-1 2 0 0,-3 0 0-16,-1-3 0 0,-1 2 0 15,0-2 0 1,0 1 0-16,0 0 0 0,1 0 0 15,-1 2 0-15,1-1-129 16,0-1 129-16,1-1 0 16,2 2 0-16,0-3 0 0,0 4 0 15,2-4-129 1,5-2 129-16,0 4 0 0,1-1 0 15,1-1 0 1,-1 2 0-16,2 1 0 16,-2-2 0-16,2 2-129 15,1-1 129-15,-3 3 0 0,3-4 0 16,-2 3 0-1,0 0 129-15,4-3-129 16,12 4 0-16,-24-6 0 0,24 6 129 0,-21-4-129 16,21 4 0-1,0 0 0-15,-16-7 0 16,16 7 0-1,0 0-129-15,0 0 129 0,-13-7 0 0,13 7 129 16,0 0-129 0,0 0 0-16,0 0 0 15,-17-11 0-15,17 11 0 0,0 0 0 16,-14-6 0-1,14 6-129-15,-13 0 129 0,13 0 0 16,-14 0 0 0,14 0 0-16,0 0 0 0,-17 0 0 15,17 0 0-15,0 0 0 16,0 0 0-16,-14 0 0 15,14 0 0 1,0 0 0-16,0 0 0 0,-14 0 0 16,14 0 0-16,0 0 0 0,0 0 0 15,-17 3 0 1,17-3 0-16,0 0 0 0,0 0 0 15,0 0 0 1,0 0 0-16,0 0 0 0,0 0 0 16,0 0 0-1,0 0 0-15,0 0 0 0,0 0 0 16,-13 6 0-1,13-6 0-15,0 0 0 0,-16 9 0 16,16-9 129-16,0 0-129 16,-16 11 0-1,16-11 0-15,0 0 0 0,0 0 0 16,-14 12 0-16,14-12 0 15,0 0-129-15,0 0 129 16,0 0 0-16,0 0 0 16,0 0 0-16,-4 18 0 0,4-18 0 15,0 0 0-15,0 0 0 16,-1 12 0-1,1-12 0-15,0 0 0 0,0 0 0 16,0 0 0-16,0 0 0 16,0 15 0-16,0-15 0 15,0 0 0 1,0 0-129-16,0 0 129 0,0 0 129 15,0 0-129 1,0 0 0-16,2 12-129 0,-2-12 129 16,0 0 0-16,0 0 0 0,0 0 129 15,0 0-129 1,0 0-129-16,0 0 129 0,0 0 129 15,0 0-129 1,0 0-129-16,0 0 258 16,0 0-129-16,0 0 0 15,0 0 0-15,15 0-129 0,-15 0 129 16,0 0 129-1,17 3-129-15,-17-3-129 16,14 0 129-16,-14 0 0 0,16 0 0 16,-16 0 129-16,22 0-129 15,-22 0 0-15,23 0 0 16,-23 0 0-1,24 0 0-15,-24 0 0 0,23 0 0 16,-23 0 0-16,23 0 0 16,-23 0 0-16,22 0 0 15,-22 0 0-15,20 0 0 0,-20 0 0 16,22 0 0-1,-22 0 0-15,24 4 0 0,-10-2 0 16,0-2 0 0,1 0 0-16,2 3 0 0,-1-1 0 15,0-1 0 1,2 2 129-16,-2 0-258 0,-4-1 129 15,3 3 0 1,-15-5 0-16,25 6 0 0,-25-6 0 16,26 7 0-16,-12-5 0 0,3-1 129 15,1 3-129 1,4-4 0-16,-1 2 0 15,1-1 0-15,-2 1 0 16,3-1 0-16,-2 2 0 16,-1 0-129-16,-1-1 129 15,1-1 0-15,-2 1 0 0,1-2 129 16,3 0-129-1,-3 0 0-15,0 0 0 16,1 0 0-16,0 4 0 0,-4-4 0 16,0 2 0-1,0 1 0-15,-4-3 0 0,2 3 0 16,-14-3 0-1,25 3 0-15,-25-3 0 0,25 3 0 16,-25-3 0 0,25 1 0-16,-25-1 0 0,25 2 0 15,-25-2 0-15,20 6 0 0,-20-6 0 16,17 3 0-1,-17-3 0-15,14 6 0 0,-14-6 0 16,0 0 0 0,18 9 0-16,-18-9-129 0,0 0 129 15,16 5 0 1,-16-5 129-16,0 0-129 0,14 6 0 15,-14-6 0 1,0 0 0-16,0 0 0 16,0 0 0-16,0 0 0 0,14 7-129 0,-14-7 129 15,0 0 0 1,0 0 129-16,0 0-129 15,0 0 0 1,0 0 0-16,0 0-129 0,0 0 258 16,0 0-129-16,0 0-129 15,0 0 129-15,12 14 0 16,-12-14 0-16,0 0 0 15,0 0 0-15,15 10 0 0,-15-10 0 16,0 0 0-16,0 0 0 16,16 6 0-1,-16-6-129-15,0 0 129 0,0 0 0 16,13 1 0-16,-13-1 0 15,0 0 0-15,0 0 0 16,0 0 0 0,0 0 0-16,0 0 0 0,0 0 0 15,0 0 0-15,0 0 0 0,0 0 0 16,0 0 0-1,0 0 0-15,0 0 0 0,0 0 0 16,0 0 0 0,0 0 0-16,0 0 0 0,0 0 0 15,0 0 0 1,0 0 0-16,-10 2 129 15,10-2-129-15,-14 0 0 16,14 0 0-16,0 0 0 0,-14 0 0 16,14 0 0-16,0 0 0 15,0 0 0-15,0 0 0 16,-14 0 0-16,14 0 0 15,0 0 0-15,0 0 0 16,-17 0 0-16,17 0 0 16,0 0 0-1,-16 0 0-15,16 0 0 0,0 0 0 0,-15 0 0 16,15 0 0-1,0 0 0-15,-17 0 0 16,17 0 0-16,0 0 0 0,-19 0 0 16,19 0 0-1,0 0 0-15,-18-2 0 0,18 2 0 16,0 0 0-1,-18-2 0-15,18 2 129 0,0 0-129 16,-15-2-129-16,15 2 129 16,0 0 0-16,-16-4 0 15,16 4 0-15,-16 0 0 16,16 0 0-16,-15-1 0 15,15 1 129-15,-17 0-129 0,17 0 0 16,-12 0 0 0,12 0-129-16,0 0 129 15,-14-4 129-15,14 4-258 16,0 0 129-16,-16 0 0 0,16 0 0 15,0 0 0 1,-18-2 0-16,18 2 0 16,-13-1 0-16,13 1 0 0,-13 0 0 0,13 0 0 15,0 0 0 1,-17-6 0-16,17 6 0 15,0 0 0 1,-14 0 0-16,14 0 0 0,0 0 0 16,-13-4 0-16,13 4 0 15,0 0 0-15,-16 0 0 16,16 0 0-16,0 0 129 15,-19-1-258-15,19 1 129 16,0 0 0-16,-18-1 0 0,18 1 0 16,0 0 0-1,-16 0 0-15,16 0 0 0,0 0 0 16,-16-2 0-1,16 2 0-15,0 0 0 0,-16-1 0 16,16 1 0 0,0 0 0-16,-16 0 0 0,16 0 0 15,0 0 0-15,-14-3 0 0,14 3 0 16,0 0 0-1,0 0 0-15,0 0 0 0,-16-5 0 16,16 5 0 0,0 0 0-16,0 0 0 0,-15-1 0 15,15 1 0 1,0 0 0-16,-16 0 0 15,16 0 0-15,0 0-129 16,-17 0 129-16,17 0 0 0,-14-3 0 16,14 3 0-16,-13 0 0 15,13 0 0 1,0 0 0-16,-16-1 0 0,16 1 0 15,0 0 0 1,-13-2 0-16,13 2 0 0,0 0 129 16,-14-3-129-1,14 3-129-15,0 0 258 0,-17 0-129 16,17 0 0-1,0 0 0-15,-16-3 0 0,16 3 0 16,0 0 0-16,-17-3 0 0,17 3-129 16,0 0 129-1,-17 0 0-15,17 0 0 0,0 0 0 16,-15-3 0-1,15 3 0-15,0 0 0 0,-14 0 0 16,14 0 0 0,0 0 0-16,0 0 0 0,-15-4 0 15,15 4 0-15,0 0 0 16,0 0 0-16,-14 0 0 15,14 0 0-15,0 0 0 16,-14 0 0-16,14 0 0 16,0 0 0-16,0 0 0 0,-15-1 0 15,15 1 0 1,0 0 0-16,0 0 0 15,-16-1 0 1,16 1 0-16,0 0 0 0,0 0 0 16,-13-3 0-16,13 3 0 0,0 0 0 15,0 0 0 1,-17-6 0-16,17 6 0 0,0 0 0 15,0 0 0-15,-15-2 0 16,15 2 0-16,0 0 0 16,0 0 0-1,-14 0 0-15,14 0 0 0,0 0 0 16,0 0 0-16,-16-7 0 15,16 7 0-15,0 0 0 16,-13-3 0-16,13 3 0 16,0 0 0-16,-16-5 0 15,16 5 0-15,0 0 0 0,-16-4 0 16,16 4 0-1,-14-3 0-15,14 3 0 0,0 0 0 16,-20 0 0 0,20 0 0-16,0 0 0 0,-16-5 0 15,16 5 0-15,0 0 0 16,-14-3 0-1,14 3 0-15,0 0 0 0,-12-3 0 0,12 3 0 16,0 0 0 0,-15-3 0-16,15 3-129 15,0 0 129-15,-15-5 129 16,15 5-129-16,0 0 0 15,-17-4 0-15,17 4-129 16,0 0 129-16,-12 0 0 16,12 0 129-16,0 0-258 0,0 0 129 15,-14 0 0-15,14 0 0 16,0 0 129-16,0 0-129 15,0 0 0 1,0 0 0-16,0 0 0 0,-14-4 0 16,14 4 0-1,0 0 0-15,0 0-129 0,0 0 129 16,-13 0 0-1,13 0 0-15,0 0 0 0,0 0 0 16,0 0 0-16,-14-2 0 0,14 2 0 16,0 0 0-1,0 0 0-15,0 0 0 16,0 0 0-16,-16-4 0 15,16 4 0-15,0 0 0 0,0 0 0 16,0 0 0 0,-14-1 0-16,14 1 0 15,0 0 0-15,0 0 0 0,-13-4 0 16,13 4 0-16,0 0 0 15,0 0 0-15,-16-1 0 16,16 1 0-16,0 0 0 16,0 0 0-16,-14 0 0 0,14 0 0 15,0 0 0 1,0 0 0-16,0 0 0 15,0 0 0 1,0 0 0-16,-12-2 0 0,12 2 0 16,0 0 0-16,0 0 0 0,0 0 0 15,0 0 0 1,-15-4 0-16,15 4 0 0,0 0 0 15,0 0 0 1,0 0 0-16,0 0 0 0,0 0 0 16,0 0 0-1,0 0 0-15,-12 0 0 0,12 0 0 16,0 0 0-1,0 0 0-15,0 0 0 0,0 0 0 16,-16 0-129-16,16 0 129 16,0 0 0-16,0 0 129 15,0 0-129-15,0 0 0 0,0 0-129 16,-13 0 129-1,13 0 0-15,0 0 0 0,0 0 129 16,0 0-129 0,0 0 0-16,0 0 0 0,0 0 0 15,0 0 0-15,0 0 0 16,0 0 0-1,0 0-129-15,0 0 129 0,0 0 0 16,0 0 0-16,0 0 0 16,0 0 0-16,0 0 0 15,0 0 0 1,0 0 0-16,0 0 0 0,0 0 0 15,0 0 0-15,0 0 0 16,0 0 0-16,0 0 0 16,0 0 0-16,0 0 0 0,0 0 0 15,0 0 0 1,0 0 0-16,0 0 0 0,-13 5 0 15,13-5 0 1,0 0 129-16,0 0-258 0,0 0 129 16,0 0 0-1,0 0 129-15,0 0-258 0,0 0 129 16,0 0 0-1,0 0 0-15,-14 0 0 0,14 0 0 16,0 0 0-16,0 0 0 16,0 0 0-16,0 0 0 15,0 0 0-15,0 0 0 16,0 0 0-16,0 0 0 15,0 0 0-15,0 0-129 16,0 0 258-16,0 0-129 16,0 0 0-16,0 0 0 0,0 0 0 15,0 0 0-15,0 0 0 16,0 0 0-1,0 0 0-15,0 0 0 0,0 0 0 16,0 0 0-16,0 0 0 16,0 0 0-16,0 0 0 15,1-13 0 1,-1 13 0-16,0 0 0 0,14-9 0 15,-14 9 0 1,0 0 0-16,14-6 0 0,-14 6 0 16,0 0 0-16,0 0 0 0,0 0 0 15,0 0 0 1,0 0 0-16,14-2 129 0,-14 2-129 15,0 0 0 1,0 0 0-16,0 0-129 16,0 0 129-16,0 0 0 15,0 0 0-15,17-9 0 0,-17 9 0 16,0 0 0-1,14-10 0-15,-14 10 0 0,0 0 0 16,16-12 0-16,-16 12 0 16,13-6 0-16,-13 6 0 15,17-12 0-15,-17 12 0 16,18-12 0-1,-18 12 0-15,19-11 129 0,-19 11-258 0,17-15 129 16,-17 15 0 0,17-9 129-16,-17 9-129 15,15-9 0-15,-15 9-129 0,17-9 129 16,-17 9 0-1,18-6 129-15,-18 6-258 0,16-6 129 16,-16 6 0 0,16-10 0-16,-16 10 0 0,0 0 0 15,13-14 0 1,-13 14 0-16,0 0 0 0,13-18 0 15,-13 18 0 1,0 0 0-16,9-14 0 0,-9 14 0 16,0 0 0-16,11-14 0 0,-11 14 0 15,0 0 0 1,0 0-129-16,0 0 129 15,0 0 0-15,0 0 0 16,14-8 0-16,-14 8 0 0,0 0 0 16,0 0 0-1,0 0 0-15,0 0 0 0,16-9 0 16,-16 9-129-1,0 0 129-15,0 0 129 0,0 0-258 16,0 0 258-16,0 0-129 16,0 0 0-1,0 0-129-15,0 0 129 0,0 0 0 16,0 0 0-16,0 0 0 15,0 0 0-15,0 0 0 16,0 0 0-16,-12 0 0 16,12 0 129-16,0 0-129 0,-18 11 0 15,18-11 0-15,0 0 0 16,-18 10 0-1,18-10 0-15,0 0 0 0,0 0 0 16,0 0 0-16,-12 10 0 16,12-10 0-16,0 0 0 15,0 0 0 1,0 0 0-16,0 0 0 0,0 0 0 15,0 0 0 1,0 0 0-16,0 0 0 0,0 0 0 16,-12 14 0-16,12-14-129 0,0 0 129 15,0 18-258 1,0-18-387-16,5 14-1806 0,-5-14-2193 15,0 0-516 1,0 0-258-16</inkml:trace>
  <inkml:trace contextRef="#ctx0" brushRef="#br5" timeOffset="13">138-485 1032 0,'0'0'1290'0,"0"0"-258"15,0 0 0-15,0 0 129 0,0 0 0 16,0 0-258-1,0 0 129-15,0 0-129 16,14-7 0-16,-14 7 0 0,0 0-129 16,0 0 0-16,0 0-129 15,0-16 129-15,0 16-258 16,0 0 129-1,0 0-258-15,0 0 258 0,0-15-258 16,0 15-129-16,0 0 129 16,3-24-129-16,-3 24 129 15,11-21 0-15,-11 21 0 16,16-23-129-16,-7 10 0 15,-2-5 0-15,4 6 0 0,-4-3 0 16,4 1 0 0,-2-5-129-16,1 2 129 0,-1-2-129 15,2 6 129 1,-2-3-129-16,2 2 0 0,-4-2 0 15,3 1 129 1,-1-1-129-16,-9 16-129 0,17-23 129 16,-17 23-129-16,18-22 129 0,-18 22-129 15,15-14 0 1,-15 14 0-16,0 0 129 15,18-13-129-15,-18 13 0 16,0 0 0-16,0 0 0 16,0 0 129-16,14-9-129 15,-14 9 0-15,0 0 0 16,0 0 129-16,0 0-129 15,0 0 0-15,0 0 129 16,0 0-129-16,0 0 0 0,0 0 129 16,0 0-129-1,0 0 0-15,13-1 0 0,-13 1 0 16,0 0 129-1,0 0-129-15,15-1 0 0,-15 1 0 16,0 0 0-16,0 0 0 16,14 0 0-16,-14 0 0 15,0 0 0-15,0 0 0 0,0 0 0 16,0 0 129-1,13 0-129-15,-13 0 0 0,0 0 0 16,0 0 129 0,16 7-129-16,-16-7 129 0,16 7 0 15,-16-7-129 1,16 10 0-16,-16-10 0 0,22 12 129 15,-10-8-129 1,-12-4 0-16,22 7 0 16,-22-7 0-16,24 9 0 0,-24-9 129 15,25 10-129-15,-25-10 0 16,21 9 0-16,-21-9 0 15,25 14 129 1,-10-8-129-16,-1 2 0 0,0-4 0 16,2 3 129-16,0 0-129 15,4-3 0-15,-3 1 0 16,1-4 0-1,2 3 129-15,-3 0-129 0,3 2 0 16,0-3 0-16,-4 0 0 0,1 2 0 16,1-3 0-1,2 2 129-15,-1-1-129 0,0 1 0 16,3-4 0-1,-2 2 0-15,3 1 258 0,1 3-258 16,-4-4 0 0,2-1 0-16,-4 3 0 0,1 1 129 15,-3-2-129-15,4-1 0 0,-4-1 0 16,-2-1 0-1,2 3 0-15,2-3 0 0,-4 0 0 16,2 0 129 0,-2 0-129-16,-1 0 0 0,-13 0 0 15,23-3 0 1,-23 3 0-16,17-3 0 15,-17 3 0-15,15-6 0 16,-15 6 0-16,0 0 0 0,18-7 0 16,-18 7 0-16,0 0 0 15,17-6 0 1,-17 6 0-16,0 0 0 0,15-6 0 15,-15 6 0-15,16-3 0 16,-16 3 0-16,12-2 0 16,-12 2-129-1,14 0 129-15,-14 0 0 0,0 0 0 16,14-3 0-16,-14 3 0 15,0 0 0-15,0 0 0 16,0 0 0-16,0 0 0 0,13 0 0 16,-13 0 0-1,0 0 0-15,0 0 0 0,0 0 0 16,0 0 0-1,0 0 0-15,0 0 0 0,0 0 129 16,0 0-129 0,0 0 0-16,0 0 0 0,0 0 0 15,0 0 0-15,0 0 0 16,0 0 0-16,0 0 0 15,0 0 0-15,0 0 0 0,0 0 0 16,0 0 0 0,0 0 0-16,0 0 0 0,0 0 0 15,0 0 0 1,0 0 0-16,0 0 129 0,5 9-129 15,-5-9 0 1,0 0 0-16,0 16 129 16,0-16-129-16,-1 16 0 0,1-16 0 0,-6 16 0 15,6-16 0 1,-2 21 0-16,2-21 0 15,0 24 0 1,0-24 0-16,0 21 0 0,0-21 0 0,0 23 0 16,0-23 0-1,0 24 0-15,0-24 0 16,0 22 0-1,0-22 0-15,0 23 0 0,0-23 0 16,6 24 0-16,-6-24 0 0,7 24 0 16,-7-24 0-1,7 23 0-15,-7-23 0 0,8 22 0 16,-8-22 0-1,6 20 0-15,-6-20 0 0,4 15 0 16,-4-15 0 0,4 14 0-16,-4-14 0 0,0 0 0 15,1 16 0-15,-1-16 0 0,0 0 0 16,0 15 0-1,0-15 0-15,0 0 0 16,0 0 0-16,0 15 0 16,0-15 0-16,0 0-129 0,0 0 129 15,0 0-258 1,0 0-258-16,0 0-258 15,4 20-1032-15,-4-20-2322 16,0 0-903-16,0 0-258 0,0 0-387 16</inkml:trace>
  <inkml:trace contextRef="#ctx0" brushRef="#br4" timeOffset="14">70-347 1 0,'0'0'773'16,"0"0"1"-16,0 0 0 0,0 0 129 15,-9 4-129 1,9-4 0-16,0 0 129 0,0 0-129 15,0 0 258 1,0 0-129-16,0 0 0 0,0 0-129 16,-16-4 0-1,16 4-129-15,0 0-129 0,0 0-129 16,0 0 0-16,0 0-258 15,0 0 0-15,-14-9 0 16,14 9 0-16,0 0 0 0,0 0 0 16,0 0 258-1,0 0-258-15,0 0 129 16,0 0 0-16,0 0 0 15,0 0 129-15,0 0-258 0,-12-8 129 16,12 8 0 0,0 0 0-16,0 0-129 15,0 0 258-15,0 0-129 0,0 0 0 16,0 0 0-16,0 0 0 15,7-1-129-15,-7 1 129 16,0 0 129 0,19-3-258-16,-19 3 129 0,20 0-129 15,-20 0 129-15,23-3-129 16,-10 3 0-16,-13 0 129 15,21-3-129-15,-21 3 0 0,19-3 0 16,-19 3 0 0,20 0 0-16,-20 0 0 0,18 0 0 15,-18 0 129 1,18 0-129-16,-18 0 0 0,17 0 129 15,-17 0-129 1,18 0 258-16,-18 0-258 0,20 3 129 16,-20-3-129-1,19 2 0-15,-19-2 0 0,18 1 0 16,-18-1 0-16,21 3 0 0,-21-3 0 15,19 0-129 1,-19 0 129-16,19 4-129 16,-19-4 129-16,17 1 0 15,-17-1-129-15,15 4 129 0,-15-4-129 16,16 3 0-1,-16-3 129-15,18 1-129 16,-18-1 0-16,21 4 0 16,-21-4 0-16,23 2 0 0,-23-2 129 15,23 2-129-15,-23-2 0 16,23 6 0-1,-23-6 0-15,22 5 0 0,-22-5 0 16,18 4 129-16,-18-4-129 16,17 5 0-16,-17-5 0 15,15 3 0 1,-15-3 0-16,14 4 0 0,-14-4 0 15,21 7 129-15,-21-7-129 0,20 7 0 16,-20-7 0 0,24 6 0-16,-24-6 0 0,24 8 0 15,-24-8 129 1,23 4-129-16,-23-4 0 0,21 4 0 15,-21-4 0 1,16 2 0-16,-16-2 0 0,16 4 0 16,-16-4 0-1,17 3 0-15,-17-3 0 16,18 5 0-16,-18-5 0 15,20 3 0-15,-20-3 0 0,22 3 0 16,-22-3 0-16,25 3 0 0,-25-3 0 16,22 5 0-1,-22-5 0-15,18 6 0 16,-18-6 0-16,16 6 0 15,-16-6 0-15,15 5 0 0,-15-5 0 16,18 5 0 0,-18-5 0-16,19 2 0 15,-19-2 0-15,19 3 0 0,-19-3 258 16,18 0-258-16,-18 0 0 15,18 0 0-15,-18 0 0 16,20 1 0 0,-20-1 0-16,22 1 0 0,-22-1-258 15,19 2 516-15,-19-2-258 16,21 2 0-16,-21-2 0 15,18 1 0-15,-18-1-258 0,16 2 258 16,-16-2 258 0,18 1-258-16,-18-1-258 0,17 2 258 15,-17-2 0 1,20 3 0-16,-20-3 258 0,23 0-258 15,-23 0 0 1,21 1 0-16,-21-1 0 0,20 0 0 16,-20 0 0-1,14 0 0-15,-14 0 0 0,0 0 0 16,17 0 0-16,-17 0 0 15,0 0 0-15,0 0 0 16,0 0 0-16,13 0 0 16,-13 0 0-16,0 0 0 15,0 0 0-15,0 0 0 16,15 0 0-16,-15 0-258 15,0 0 258-15,14 0 0 16,-14 0 0-16,0 0 0 16,14 1 0-16,-14-1 258 15,0 0-258-15,0 0 0 0,13 2-258 16,-13-2 258-1,0 0 0-15,14 2 0 0,-14-2 0 16,0 0 0 0,0 0 0-16,0 0 0 0,0 0 258 15,0 0-258 1,0 0 0-16,0 0 0 0,0 0 0 15,0 0 0-15,-14 0 0 0,14 0 0 16,-13-2 0 0,13 2 0-16,0 0 0 0,-19-2 0 15,19 2 0 1,0 0 0-16,-14-2 0 15,14 2 0-15,0 0 129 16,-19-3-129-16,19 3 0 0,-13-2 0 16,13 2 0-1,0 0 0-15,-18-1 0 16,18 1 0-16,0 0 0 0,0 0 0 15,-15-2 0-15,15 2 0 16,0 0 0-16,0 0 0 16,0 0 0-1,-16 0 0-15,16 0 0 0,0 0 0 16,-14-3 0-16,14 3 0 15,0 0 0-15,-17-3 0 16,17 3 0 0,0 0 0-16,-15-1 0 0,15 1 0 15,0 0 0-15,-13-3 0 0,13 3 0 16,0 0 0-1,-15 0 0-15,15 0 0 0,0 0 0 16,-18 0 0 0,18 0 0-16,0 0 0 0,-18 0 0 15,18 0 0 1,-14 0 0-16,14 0 0 0,0 0 0 15,-16 0 0-15,16 0 0 0,-15-1 0 16,15 1 0 0,-14-1 0-16,14 1 0 15,-19-4 0-15,19 4 0 16,-18-1 0-16,18 1 0 0,-18-1 0 15,18 1 0 1,-18 0 0-16,18 0 0 16,-18 0 0-16,18 0 0 15,-17-2 0-15,17 2 0 0,-15-1 0 16,15 1 0-16,-15-1 0 15,15 1 0 1,-15-3 0-16,15 3 0 0,-17-3 0 16,17 3 0-16,-19-6 0 15,19 6 0-15,-19-3 0 16,19 3 0-1,-19-5 0-15,19 5 0 0,-17-6 0 16,17 6 0-16,-14-5 0 16,14 5 0-16,-16-4 0 15,16 4 0-15,-17-6 0 0,17 6 0 16,-19-7 0-1,19 7 0-15,-19-6 0 0,19 6 0 16,-19-4 0 0,19 4 0-16,-18-4 0 0,18 4 0 15,-16-5 0 1,16 5 0-16,-16-2 0 0,16 2 129 15,-16-2-258-15,16 2 129 16,-16-3 0-16,16 3 129 16,-16-2-129-16,16 2 0 0,-16-4-129 15,16 4 129 1,-15-4 0-16,15 4 129 15,-19-6-258-15,19 6 129 16,-20-6 0-16,20 6 0 0,-22-5 0 16,22 5 0-1,-19-4 0-15,19 4 0 16,-15-2 0-16,15 2 0 0,-15 0 0 15,15 0 0-15,-19-2 0 16,19 2 0-16,-22 0 129 16,22 0-129-1,-24-2 0-15,24 2 0 0,-24-1 0 16,24 1 0-16,-19-3 0 15,19 3 0-15,-20-4 0 16,20 4 0 0,-18-2 129-16,18 2-129 0,-15-3 0 15,15 3 0-15,-13 0 0 0,13 0-129 16,0 0 258-1,0 0-129-15,-16 0 0 0,16 0-129 16,0 0 129 0,0 0 0-16,0 0 0 0,0 0 0 15,0 0 0 1,-13 0 0-16,13 0 0 0,0 0 0 15,0 0 0-15,0 0 0 0,0 0 0 16,0 0 0 0,-14 0 0-16,14 0 0 15,0 0 0-15,0 0 0 16,0 0 0-16,-16 0 0 0,16 0 0 15,0 0 0 1,0 0 0-16,0 0 0 16,-13 0 0-16,13 0 0 15,0 0 0-15,0 0 0 16,0 0 0-16,0 0 0 0,0 0 0 15,-15 13 0 1,15-13 0-16,0 0 0 0,-18 8 0 16,18-8 0-1,-14 4 0-15,14-4 0 0,0 0 0 16,0 0 0-1,0 0 0-15,0 0 0 0,0 0 0 16,0 0 0 0,0 0 0-16,0 13 0 0,0-13 0 15,0 0 0-15,14 9 0 0,-14-9 0 16,0 0 0-1,19 10 0-15,-19-10 0 0,18 5 0 16,-18-5 0 0,22 4 0-16,-22-4 0 0,23 2 0 15,-23-2 0 1,23 0 0-16,-23 0 0 0,22 3 0 15,-22-3 0-15,21 3 0 16,-21-3 0-16,19 6 0 16,-19-6 0-16,18 6 0 15,-4-2 0 1,-1-1 0-16,-13-3 0 0,26 7 0 15,-12-6 0-15,-1 1 0 16,1 1 0-16,0-2-129 16,-14-1 129-1,22 3 0-15,-22-3 0 0,22 2 0 16,-22-2 0-16,24 3 0 0,-24-3 0 15,23 0 0 1,-23 0 0-16,22 1 0 0,-22-1 0 16,23 5 0-1,-23-5 0-15,23 1 0 0,-23-1 0 16,25 6 0-1,-25-6 0-15,24 6 0 0,-11-6 0 16,-13 0 0 0,25 2 0-16,-12-2 0 0,-13 0 0 15,23 3 0-15,-23-3 0 16,21 0 0-16,-21 0 0 15,21 1 0-15,-21-1 0 0,20 3 0 16,-20-3 0 0,22 2 0-16,-22-2 0 15,19 4 0-15,-19-4 0 16,19 3 0-16,-19-3 0 0,0 0 0 15,16 8 0-15,-16-8 0 16,0 0 0 0,0 0 0-16,13 10 0 0,-13-10 0 15,0 0 0 1,0 0 0-16,17 5 0 0,-17-5 0 15,0 0 0 1,15 4 0-16,-15-4 0 0,0 0 0 16,19 5 0-16,-19-5 0 15,17 3 0-15,-17-3 0 16,17 3 0-16,-17-3 0 0,16 1 0 15,-16-1 0 1,0 0 0-16,18 1 0 0,-18-1 0 16,0 0 0-1,0 0 0-15,14 0 0 0,-14 0 0 16,0 0-129-1,0 0 129-15,13 0 0 0,-13 0 0 16,0 0 0 0,0 0 0-16,0 0 0 0,15 0 0 15,-15 0 0-15,0 0 0 0,0 0 0 16,0 0 0-1,0 0 0-15,0 0 0 16,0 0-258-16,14 0 258 16,-14 0 0-16,0 0 0 0,0 0 0 15,0 0 0 1,0 0 0-16,0 0 0 15,0 0 0-15,0 0 0 0,0 0 0 16,0 0 0-16,0 0 0 16,-10-8 0-16,10 8 0 15,0 0 0 1,-16-5 0-16,16 5 0 0,0 0 0 15,-20-8 0-15,20 8 0 16,-17-6 0-16,17 6 0 16,-18-5 0-1,18 5 0-15,-25-6 0 0,13 3 0 16,-3-2 0-16,15 5 0 0,-26-7 0 15,12 3 0 1,-1-1 0-16,-1 3 0 0,2-1-129 16,0 0 129-1,-1 0 0-15,-2 0 0 0,2 0 0 16,1 2 0-1,-1-2 0-15,1 1 0 0,1-1 0 16,-2 0 0 0,-1 2 0-16,2-1 0 0,0-1 0 15,1 1 0-15,-4-2 0 16,2 1 0-16,-2 0 0 15,2-1 0-15,-2-1 0 0,1 1 0 16,0 0 0 0,-1 0 0-16,4 1-129 15,-1 0 258-15,14 3-258 16,-24-3 258-16,24 3-129 0,-18-3 0 15,18 3-129-15,-15-1 129 16,15 1 129 0,-19-2-129-16,19 2 0 0,-23-7 0 15,23 7 0-15,-21-4 0 16,21 4 0-16,-25-6 0 15,25 6 0 1,-23-9 0-16,23 9 0 0,-19-3 0 16,19 3 0-1,-22-6 0-15,22 6 0 0,-19-7 0 16,19 7 0-16,-20-2 0 0,20 2 0 15,-18-5 0 1,18 5 0-16,-16-2 0 0,16 2 0 16,-16-2 0-1,16 2 0-15,-12-3 0 0,12 3 0 16,-15-4 0-1,15 4 0-15,0 0 0 0,-17-2 0 16,17 2 0 0,0 0 0-16,-15-3 0 0,15 3 0 15,0 0 0-15,0 0 0 16,-17-4 0-16,17 4 0 15,0 0 0-15,0 0 0 16,0 0 0-16,-13-4 0 16,13 4 0-16,0 0 0 15,0 0 0-15,0 0 0 16,0 0 0-16,-14 0 0 15,14 0 0-15,0 0 0 0,0 0 0 16,0 0 0 0,0 0 0-16,0 0 0 0,0 0 0 15,0 0 0 1,-14 0 0-16,14 0 0 0,0 0 0 15,0 0 0 1,0 0 0-16,-16-4 0 0,16 4 0 16,0 0 0-1,-14-1 0-15,14 1 0 0,-15-2 0 16,15 2 0-16,0 0 0 15,-17-3 0-15,17 3 0 16,0 0 0-16,-15 0 0 0,15 0 0 16,0 0 0-1,0 0 0-15,0 0 0 16,0 0 0-16,0 0 0 15,0 0 129-15,0 0-129 0,0 0 0 16,0 0 0 0,0 0 0-16,0 0 0 15,0 0 0-15,0 0 0 0,0 0 0 16,7 5 0-16,-7-5 0 15,20 1-129-15,-20-1 258 16,26 8-129 0,-12-5-129-16,1-2 258 0,1 2-129 15,0-2 0-15,-2 4 0 16,2-2 0-16,0-1 0 15,-1 0 0-15,1 0 258 0,-1 2-258 16,-1-2 0 0,1 3 0-16,1-4 0 0,-3 2 0 15,0 0 0 1,1 0 129-16,1-3-129 0,-2 2 0 15,4-2 0 1,-1 0 0-16,1 2 0 0,2-2 0 16,-1 2 0-1,-1-1 0-15,3 1 0 0,0-2 0 16,-4 2 0-16,2 2 0 0,-1-2 0 15,-1 0 0 1,2-1 0-16,-2 2 0 16,-3 1 0-16,3-2 0 15,-1 2 0-15,0-2 0 0,-2-1 0 16,1 4 0-1,0-3 0-15,-2 0 0 16,2-1 0-16,1 2 0 16,-3-3 0-16,2 1 0 0,-1 2 129 15,4-1-258-15,-2 1 258 16,1-2-129-1,2 3 0-15,-2-2 0 0,-1 1 0 16,0-2 0-16,1 1 0 16,0-1 0-16,-2 1 0 15,0-2 0 1,-14 0 129-16,27 0-258 0,-13 0 129 15,-1 0 129-15,-13 0-129 0,23 3 0 16,-23-3 0 0,25 2 0-16,-25-2 0 0,24 0 0 15,-10 0 0 1,-1 0 0-16,-13 0 0 0,24 1 0 15,-24-1 0 1,24 0 0-16,-24 0 0 0,23 0 0 16,-23 0 0-1,19 2 0-15,-19-2 0 0,17 0 0 16,-17 0 0-16,16 0 0 15,-16 0 0-15,14 0 0 16,-14 0 0-16,0 0 0 0,16 0 0 16,-16 0 129-1,0 0-129-15,16 4 0 16,-16-4-129-16,0 0 129 15,13 5 0-15,-13-5 0 0,0 0 0 16,16 4 0 0,-16-4 0-16,0 0 0 15,18 5 0-15,-18-5 0 0,15 1 0 16,-15-1 0-16,0 0 0 15,18 2 0-15,-18-2 0 16,0 0 0 0,0 0 0-16,16 0-129 0,-16 0 129 15,0 0 0-15,0 0 0 16,0 0 0-16,17 0 0 15,-17 0 0-15,0 0 0 0,0 0 0 16,14 2 0 0,-14-2 0-16,0 0 0 0,0 0 0 15,0 0 0 1,0 0 0-16,0 0 0 0,0 0 0 15,0 0 0 1,0 0 0-16,0 0 0 0,0 0 0 16,0 0 0-1,0 0 0-15,14 2 0 0,-14-2 0 16,0 0 0-16,0 0 0 15,0 0-129-15,0 0 129 16,0 0 0-16,0 0 0 16,0 0 0-16,0 0 0 15,0 0-129-15,0 0 129 16,0 0 0-16,0 0 0 15,0 0 0-15,0 0 0 16,0 0 0-16,0 0 129 16,0 0-258-16,0 0 129 15,0 0 129-15,0 0-129 0,0 0 0 16,0 0 0-1,0 0-129-15,0 0 129 0,0 0 0 16,0 0 0 0,0 0 0-16,0 0 0 0,0 0 0 15,0 0 0 1,0 0 0-16,0 0 0 0,0 0 0 15,0 0 0-15,0 13 0 16,0-13 0-16,0 0 0 16,0 0-258-16,0 0 258 0,0 14-258 15,0-14-129 1,0 0-387-16,-14 1-1548 15,14-1-2451-15,0 0-258 16,0 0-645-16,0 0 517 0</inkml:trace>
  <inkml:trace contextRef="#ctx0" brushRef="#br5" timeOffset="15">-248-259 1161 0,'12'10'3225'0,"-12"-10"-387"15,18 3-516 1,-18-3-645-16,18 2-129 0,-18-2-516 15,16 0-387 1,-16 0 129-16,19 0-387 0,-19 0 129 16,20 0 129-1,-20 0-258-15,20 0 129 0,-20 0-129 16,24 0 258-16,-24 0-258 0,25 0 0 15,-25 0-129 1,25 1 129-16,-25-1-129 16,25 0 0-16,-11 0-129 15,1 1 129-15,1-1 0 0,-2 0-129 16,2 0 129-1,5 2 0-15,-5-2 0 16,4 2-129-16,-3-2 129 16,5 4-129-16,-4-4 129 0,1 5-129 15,2-3 129-15,-1 2-129 16,0-3 129-1,0 5-129-15,1-4 0 0,0 4 0 16,-2-2 0-16,5 2 0 16,-1-4-129-16,2 5 0 15,-2-2 258 1,2-1-129-16,-1 0-129 0,3 0 0 15,-2 1 129-15,0-1 0 0,1 1-129 16,0 0 129 0,0 0-129-16,-1 1 129 0,1-4-129 15,2 5 0 1,-4-4 0-16,3 3 129 0,0-3-129 15,-1 0 0 1,-2 3 0-16,1-4 0 0,0 2 0 16,-1-3 129-1,0 2-129-15,1-1 0 0,-2 1 129 16,-3-2-129-16,3 0 0 15,-3 3 129-15,2-4-129 16,-2 0 0-16,1 2 0 16,-3 1 0-16,0-3 129 15,0 1-129-15,1 2 0 16,-1-3 0-16,-1 2 0 15,1-1 0-15,-2 1 0 16,2-1 0-16,-2 2 0 16,4-3 0-16,-1 2 0 15,-1-1 0-15,0-1 0 0,1 0 0 16,-1 2-129-1,-1 0 129-15,0 0 0 0,-3 2 0 16,-1-4 0 0,1 5 0-16,-1 1 0 0,-13-6-129 15,24 11 129 1,-11-4 0-16,-13-7 0 0,24 16 0 15,-24-16 129-15,22 12-258 0,-22-12 129 16,12 5 0 0,-12-5 0-16,0 0 0 15,0 0 0-15,0 0 0 16,0 0-129-16,0 0 258 0,15 11-258 15,-15-11 129 1,0 0-129-16,0 0 0 16,0 0-129-16,0 0-774 15,1 18-1806-15,-1-18-1806 0,0 0-645 16,-12 4-387-16,12-4 130 15</inkml:trace>
  <inkml:trace contextRef="#ctx0" brushRef="#br6" timeOffset="16">1209 2 23478 656,'1'3'0'0,"19"54"129"15,-2-18 0 1,2-2 0-16,-1 20-129 0,-1-20 0 15,-18 1 0 1,20 18 0-16,-20-18 129 0,0 1-129 16,0-1 0-16,0-2 129 0,0 3-129 15,-20-2 0 1,20-17 129-16,-18 17-129 0,18-18 129 15,-19-1-129 1,-1 21 258-16,20-21-516 0,-18 1 516 16,-2 0-129-1,2 0-129-15,-1 0 129 0,-1-1-129 16,20 2 258-16,-17 18-258 15,-21-20 129-15,19 2-129 16,-1-2 258-16,2 1-258 16,-1 0 129-16,19-1-129 15,-18-18 0-15,-2 20 0 16,0-1 0-16,3-19 129 15,-2 19-129-15,1-19 0 16,-2 18 129-16,0-18-129 16,2 19 0-16,-1-19 129 15,1 0-129-15,-21 0 0 0,21 0 129 16,-1 0-129-1,1 0 0-15,-21 0 0 0,21 0 129 16,-2 0-258 0,-18 0 258-16,19 0-129 0,2 0 0 15,-3-19 0 1,2 19-129-16,-2 0 0 0,1 0-129 15,1-18-258 1,18 18-1419-16,-20 0-2709 0,20 0-645 16,0-19 0-16,0 19-516 15</inkml:trace>
  <inkml:trace contextRef="#ctx0" brushRef="#br6" timeOffset="17">570 1196 1548 0,'-20'0'1806'16,"20"0"-258"-16,0 0 387 0,0 0-258 16,0 0 0-1,0 0 0-15,0 0-387 0,0 0-129 16,0 0-258-16,0 0-129 15,-18 0 0-15,18 0-258 16,0 0 0-16,0 0-129 0,-20-19 129 16,20 19-129-1,-19 0-129-15,19 0 129 16,-18-19-129-16,18 19 129 15,-20 0-258-15,3 0 129 0,17-19-129 16,-20 19 129 0,0-19-258-16,3 19 129 15,-3 0-129-15,2-18 0 0,-1 18 0 16,-1-20 0-16,-17 1 129 15,19 0-258-15,-22 1 129 16,23-1 0 0,-20 0 0-16,-3-1 0 0,22-17 0 15,-18 18 0-15,16-19-129 16,0 1 129-16,2-2-129 15,-1 2 129 1,1-1 0-16,18 1-129 0,-20 18 129 16,20-38 0-16,0 20 0 0,0-2 0 15,0-18 0 1,20 1-129-16,-2-1 258 0,-18 1-258 15,19 0 258 1,-1-1-129-16,2 0 0 0,0 20 0 16,-3-21 0-1,2 2 129-15,19 0-129 0,-18 17 0 16,9-4 0-16</inkml:trace>
  <inkml:trace contextRef="#ctx0" brushRef="#br1" timeOffset="18">418 271 1 0,'0'0'1676'16,"0"0"130"-16,0 0-129 15,0 0 387-15,0 0-387 0,0 0-129 16,0 0 0 0,0 0-258-16,0 0-129 15,0 0-258-15,0 0-387 16,0 0-129-16,0 0 0 0,0 0-258 15,0 0 0 1,0 0-129-16,0 0 0 0,0 0 129 16,20 0-129-16,-20 0 0 15,17 0 0-15,-17 0 0 16,20 0 0-16,-20 0 0 15,18 0 0 1,-18 0 0-16,0 0 0 0,19 0 0 16,-19 0 0-1,0 0 0-15,0 0 0 0,0 0 0 16,0 0 0-1,0 0 0-15,0 0 0 0,0 0 129 16,0 0-258-16,20 19 258 0,-20-19-129 16,0 0 0-1,0 0 0-15,0 0 0 0,18 0 0 16,-18 0 129-1,0 0-129-15,0 0 0 0,0 19 129 16,0-19 0 0,0 0 0-16,0 0 0 0,0 0 129 15,0 0 129-15,0 0-129 16,0 0-129-16,0 0 129 15,0 0 0-15,0 0-129 16,0 0 0-16,0 0-129 16,0 0 129-16,0 0 0 15,0 0-129-15,0 0 129 16,0 0-129-16,0 0 129 15,0 0 0-15,0 0 0 16,0 0 0-16,0 0 0 16,0 0 0-16,0 0 0 0,0 0 0 15,0 0 129 1,0 0-129-16,0 18-129 0,0-18 129 15,0 0 0 1,0 20 129-16,0-20-129 0,-18 18 129 16,18-18-258-16,0 19 129 15,-20 1 0-15,20-2 0 16,0 1 0-1,0 1-129-15,-19-3 129 0,19 4-129 16,0 15 0-16,-18-17 0 0,18 19 129 16,0-20-129-1,0 20 0-15,-20 0 0 16,20-19 129-16,0 19-129 15,0 0 0-15,0-20 129 0,0 2-129 16,0 17 129 0,0-18-129-16,0 1 129 15,20-2-129-15,-20 1 129 0,0 0-129 16,18-1 129-16,-18 2-129 15,19-1 0-15,-19-1 129 16,20 20-129 0,-20-19 129-16,0 18-129 0,18-17 0 15,-18 18 0-15,0-1 129 16,0-18-129-16,0 19 0 15,0-20 0 1,0 2-129-16,0-2 0 0,0 1 0 0,0 0-258 16,0-19-129-16,0 19-903 15,0 0-2967 1,0-19-516-16,0 19-387 15,0-19 0-15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2:48:50.9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194 1523 903 0,'0'0'1677'0,"0"0"0"0,0 0 0 15,0-7 387-15,0 7-258 0,0 0-387 16,3-14 258 0,-3 14-387-16,0 0 129 0,0 0-258 15,0 0-258 1,0 0-129-16,0 0-129 0,-9-8-258 15,9 8 0 1,0 0-129-16,0 0-129 0,-14-16 129 16,14 16-129-1,-15-18 0-15,5 7 129 0,-6-3 0 16,-2-2-129-16,-6 1 129 15,-3-2 0-15,-9 1 129 16,-2-2-258-16,-9 3 258 0,-1-3-258 16,-5 7 258-1,-2-1-129-15,-7 4 0 16,2-1 129-16,-4 8-258 15,-1 0 258-15,-4 1-258 0,-5 2 129 16,-3 8-129 0,1 8-129-16,-2 4 0 15,-4 2 129-15,1 11-129 0,1 0 0 16,-1 9 129-16,6 4-129 15,0 5 129-15,3 5-129 16,-1 2 258 0,6 2-129-16,3 5 0 0,5 3 0 15,3 1-258-15,0 6 258 16,6-3-258-16,0 5 0 15,4 2 0-15,2 1 129 0,-1 4-129 16,-1 3 0 0,2-1 258-16,2 1-258 0,-1-1 258 15,2-2-129 1,-2 2 129-16,1-2-258 0,-2-3 258 15,1 1-129 1,0 1 0-16,-1-7 258 0,-4-3-387 16,0-4 129-1,0-9-129-15,-1-10 258 0,-3-12-258 16,4-14 129-16,-3-13-129 0,0-11 0 15,3-4 129 1,3-11 0-16,0-4 129 16,4 2-258-16,1 0 258 15,0 7-129-15,2 4 0 0,0 4 0 16,3 19 0-1,-4 7 0-15,0 11 0 16,-1 14 0-16,-2 13 0 16,0 13 0-16,-2 10-129 0,1 15 258 15,-2 6-129-15,-2 8-129 16,2 6 258-1,2-3-129-15,-4-4 0 0,6-4 129 16,1-12-129-16,6-13 0 16,2-19-258-16,3-11-516 15,5-32-4257 1,1-2-129-16,4-18-387 0,0 0-387 15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2:48:50.9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4228 225 903 0,'-1'-13'1419'0,"1"13"258"15,-5-16 129-15,5 16 516 16,0 0-516-16,-9-18 0 15,9 18-387-15,-11-4 0 0,-2 10-258 16,13-6-129 0,-27 19-258-16,9-10-129 0,-7 9 129 15,1-3-258 1,-7 9 0-16,0-4-129 0,-7 9 0 15,-1 0-129 1,-4 5 0-16,-2 2-258 0,-5 6 129 16,-1 5-129-1,-2 8 0-15,-5 4 258 0,0 4-258 16,-3 10 387-16,-2 5-258 15,0 9 129-15,2 7 0 16,0 11-129-16,2 6 258 16,6 2-258-16,2 7 129 15,9-2-129-15,4 2 0 16,9-3 0-16,1-10-129 15,6-7 0-15,5-8 0 16,3-8 0-16,-3-9 0 16,3-5 0-16,-1-7-129 15,-1-5 258-15,1 1-258 0,-2-1 258 16,-5-5-129-1,-1 5 0-15,-2 2 0 0,-3 3 0 16,-1 2 0 0,-5 2 0-16,0 2 0 0,-5 1 0 15,3-2 129 1,-4 1-258-16,-1-8 258 0,1 0-129 15,0-7 0-15,0-7 0 16,0-4 0-16,2-7 0 16,3-4-129-16,-4-3 258 0,4-5-387 15,-2-3 258 1,2 2-129-16,-2 1 0 15,-1 4 0-15,1 3 129 16,-4 8 0-16,-1 3-129 0,0 6 258 16,-1 0-258-1,2 5 258-15,2-1-129 16,2-1 129-16,1-3-258 0,6-7 258 15,4-4-129-15,7-6 0 16,-1-4 0-16,2-6 0 16,3-2 0-1,3 0 0-15,-1-1 129 0,-1 3-129 16,1-2 0-16,-2 0 129 15,-2 2-129-15,0-1-129 16,-2 5 387 0,-1-6-387-16,1 3 258 0,1-3-129 15,-2 1 129-15,4-4-258 0,2-1 258 16,2-1 0-1,12-14-129-15,-12 14 0 0,12-14 129 16,0 0-129 0,0 0 258-16,0 0-258 0,-13 8 0 15,13-8 0 1,0 0 0-16,0 0-258 0,0 0 258 15,0 0 0-15,0 0 0 0,0 0 0 16,0 0 0 0,0 0 0-16,0 0 258 15,0 0-258-15,0 0 129 16,0 0 0-16,0 0-129 0,0 0 129 15,0 0-129 1,0 0 0-16,0 0 0 16,-11 7 129-16,11-7-129 15,-12 0 0-15,12 0 0 0,-20 0 0 16,5-4 129-16,-3-5-129 15,-7 1 0 1,-3-2 0-16,-7-7 0 0,-5-3 129 16,-6-6-129-16,-13-7 0 15,-1-6 129-15,-11-7-258 16,-2-6 129-1,-3-7 0-15,3-1-129 0,3-2 129 16,8 8 0-16,10 6-129 16,8 8 129-16,15 10 0 15,7 8-129-15,10 9-258 0,1 8-774 16,11 5-3612-1,0 0-387-15,0 0-387 0,0 0-516 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2:48:50.9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1314 119 2709 0,'-24'-23'2838'16,"24"23"129"0,-22 0-387-16,22 0-516 0,0-22-645 15,0 22-387-15,-23-25-387 16,23 25 0-16,-24 0-129 15,3-22-129-15,-3 22 0 0,-22-23 0 16,22 23 0 0,-21 0 0-16,23 0-129 15,-26 0 129-15,3 0 0 16,0 0 0-16,21 0-129 0,-22 0 0 15,0 23 0-15,2-23-129 16,-2 22 129 0,22-22 0-16,-22 25-258 0,2-3 129 15,-5 1 0-15,4 2-129 16,-1-4 129-16,1 4 0 15,0 21 258 1,21 1-258-16,-22-1 258 0,1 0-258 16,-3 23 258-16,26 1-258 15,-23-23 258-15,21 22-129 16,1 0-258-16,-23 1 0 0,46-1 0 15,-22 25 129 1,22-25-258-16,0 0 258 0,0 0-129 16,22 1 129-1,2 0 0-15,21 0 129 0,-21-1-129 16,21 0 0-1,25 1 129-15,-25-23-129 0,25-1 129 16,-3 1-129 0,2-25 0-16,25 2-129 0,-28-1 0 15,28-23 129-15,-4 0-129 0,3-23 129 16,-2-1-129-1,0-22 0-15,3 0 0 16,-4-1 0-16,-20 0-129 16,-1 1 258-16,0-23-387 0,-1 23 129 15,-21-23 0 1,-1 22 0-16,-1-23 0 15,-21 1 0-15,-3-1 258 0,3 24-258 16,-2-23 129-16,-22-1 0 16,24 0 129-16,-24 23-258 15,0-22 258 1,-24 23-258-16,24 0 129 0,-22 0 129 15,22 22-129-15,-24-22 0 16,3 22-129-16,21 1 258 16,-24 0-258-1,24 0 129-15,-24 0-129 0,24 0 0 16,-21-1 0-16,-3 2 0 0,2-1 129 15,-2 23-129 1,1-24 129-16,23 24 0 0,-22-22 0 16,-2 22 0-1,2-24 0-15,-2 24 0 0,0-25 0 16,24 25 0-1,-21-21 0-15,-2 21 0 0,23-25 0 16,-22 25-129 0,22 0 129-16,-24-23 0 0,24 23-129 15,-24-22-129-15,24 22-645 16,-22-47-774-16,22 47-3225 15,0 0-516-15,-24 0-129 0,24 0-387 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2:48:50.9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970 0 258 0,'-24'0'516'0,"24"0"-129"16,0 0 129-1,0 0 129-15,0 0 0 0,0 0-129 16,0 0 0-16,0 0 129 15,0 0-258-15,0 0 258 16,0 0 129 0,0 0 258-16,0 0-129 0,0 0-129 15,0 0 129-15,0 0 0 0,0 0 129 16,-22 0-258-1,22 0 0-15,0 23-129 0,0 0 0 16,-24 0 129 0,24 0-129-16,0 0 0 0,0 0-129 15,0 1-129 1,0 22 0-16,0 0 0 0,0-23-129 15,0 23 0-15,0 24 0 16,0-24 0-16,0 23 0 16,0 0 0-16,0-22 0 15,0 22 0-15,0 22 0 16,0-21 0-16,0 0-129 15,0 0-129-15,0-1 258 16,0 23-258-16,0-23 129 16,0 1-129-16,0-1 258 15,0 24-258-15,0-24 0 16,0-23 0-16,0 24 129 0,0-1-129 15,0 1 129 1,0-24 0-16,0 23-129 0,0-23 129 16,0 23 0-1,0-23-129-15,0 24 129 0,0-23-258 16,0-1 258-1,0-1-258-15,0 2 258 0,24-24-129 16,-24 23 0 0,0-23 0-16,0 1 0 0,0-24 0 15,0 0 0-15,0 22 0 0,0-22 0 16,0 0 0-1,0 0 0-15,0 24 0 16,0-24 0-16,0 0 0 16,0 0 0-16,0 0 0 0,0 0 0 15,0 0 0 1,0 0 0-16,0 0 0 15,0 0 0-15,0 0 0 0,0 0 0 16,0 0-129-16,0 0 258 16,0 0-258-16,0 0 129 15,0 0 0 1,0 0 0-16,0 0 129 0,0 0-129 15,0 0 0-15,0 0-129 16,0 0 258-16,0 0-129 16,0 0 0-1,0 0 0-15,0 0 0 0,0 0-129 16,0 0 129-16,0 0 129 0,0 0-258 15,0 0 129 1,0 0 0-16,0 0 0 0,0 0 0 16,0 0 129-1,0 0-129-15,0 0 0 0,0 0 0 16,0 0 0-1,0 0 0-15,0 0 0 0,0 0 0 16,0 0 0 0,0 0 0-16,0 0 0 0,0 0 0 15,0 0 0-15,0 0 0 16,0 0 0-16,0 0 0 15,0 0 0-15,0 0 0 0,0 0 0 16,0 0 0 0,0 0 129-16,0 0-129 15,0 0 0-15,0 0 0 16,0 0 0-16,0 0 129 0,0 23-258 15,0-23 129-15,-24 23 0 16,0 0 0 0,2-23 0-16,-2 23 129 0,3-1-258 15,-3 3 129-15,0 20 0 16,2-20 129-16,-2 20-129 15,2-22 129 1,-26 23-129-16,27 0 129 0,-4 1 0 16,-20-1 0-16,21 23-129 15,2-23 0-15,-24 0 0 16,22 1 0-16,0-24 0 0,-21 23 0 15,23-23-129 1,-2 24 129-16,24-24 0 0,-24 0 0 16,2 0 0-1,22 0 0-15,0-23 0 0,-24 23 0 16,24-23 0-1,-22 23 0-15,22-23 0 0,0 0 0 16,0 0 0 0,0 0 0-16,0 0 0 0,0 0 0 15,0 0 0-15,0 0 0 0,0 0-129 16,0 0 258-1,0 0-129-15,0 0 0 16,0 0 0-16,0 0 0 16,0 0 0-16,0 0 0 0,0 0 0 15,0 0 0 1,0 0 0-16,0 23 0 15,0-23 0-15,0 24 0 0,0-24 0 16,-24 22 0-16,24 2 129 16,0-1-129-16,0 23 0 15,0-23 0 1,-24 24 0-16,24-1 0 0,-21-1 0 15,21 25 0-15,0-1 0 16,-24 24 0-16,24-1 0 16,0 24 129-1,-22-24-129-15,22 24 0 0,0-24 129 16,0 24-129-16,0-23 0 0,0-1 0 15,-24 0 0 1,24-22 0-16,-24 22-129 0,24-23 258 16,-22 24-258-1,22-24 129-15,-24-23-129 0,24 24 129 16,-22-24-129-1,22 0 0-15,0-23-387 0,0 1-774 16,0-24-2322 0,0 0-1290-16,0 0-387 0,0 0-129 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2:48:50.9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0 774 0,'0'0'774'16,"0"0"0"0,0 0 129-16,0 0 129 0,24 23 0 15,-24-23 516-15,0 0-258 16,24 23 0-16,-24-23 0 15,21 23-129-15,-21 0-129 0,24-1 0 16,-2 25-258 0,26 1 129-16,-26-27 0 0,24 49-387 15,-22-23 129 1,21-1-129-16,-21 23 129 0,22 0-258 15,0-23 0 1,0 0-129-16,-22 24 0 0,21-23 129 16,-21-25-258-1,-2 25 129-15,2-24-129 0,0 0 0 16,-2 0 0-16,2 0 0 0,-24-23 0 15,22 23-129 1,-22-23 0-16,0 23 129 16,0-23-129-16,0 0 0 15,0 0 0-15,24 0 0 0,-24 0 0 16,0 0 258-1,0 0-258-15,0 0 0 16,0 0 0-16,0 0 0 16,0 0 0-16,0 0 129 0,0 0-129 15,0 0 129-15,0 23-129 16,0-23 129-1,0 0 0-15,0 24-129 0,0-24 0 16,0 0 0-16,0 22 129 16,0-22-129-16,-24 24 0 15,24-24 129 1,0 0-129-16,0 0 129 0,0 23 0 15,0-23-129-15,0 23 129 0,0 0 0 16,0 0 0 0,0 0 0-16,0 1 0 0,0 22-129 15,0-23 129 1,0 46-129-16,0-23 129 0,0 24 0 15,0-1 0 1,24 1-129-16,-24 21 129 0,0 2 258 16,24-23-387-1,-24 46 129-15,0-24-129 0,21 0 129 16,-21 23 0-16,24-22-258 16,-2-1 258-16,-22-23-258 15,24 24 129-15,-24-23-129 0,0-24 258 16,24 23-258-1,-24-23 129-15,0 1 0 16,22-1 0-16,-22-23 0 16,0 23 0-16,0-23 0 0,0 0-129 15,0-23-129 1,0 0 0-16,0 24-129 15,0-24-258-15,-22 0-516 0,22 0-1677 16,0-24-2064-16,0 1-387 16,0 0-258-16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2:48:50.9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1337 0 903 0,'0'0'2967'16,"0"0"387"-16,0 0-516 16,0-28-387-16,0 28-387 15,-33 0-516-15,33 0-258 16,-34 0-258-16,34 28-258 0,-33-28-129 15,-1 28-129 1,1 0-129-16,-1-28 0 16,1 28 0-16,-34-1-258 15,33 2 129-15,-33 28-129 0,0-29 0 16,0-2-129-16,0 31 258 15,33 0-258-15,-33-30 129 16,0 29 0-16,4 1 0 16,-4-29 0-16,0 28 0 15,0-28 0-15,33 28-129 16,-33-28 129-16,34 0-129 15,-1 1 129-15,1-2 0 16,-1-27 0-16,1 28 0 16,33-28-129-16,0 0 0 15,-34 0 129-15,34 0 0 16,0 0-129-16,0 0 0 15,34 0 0-15,-34 0 0 0,0 0 0 16,0 0 0-16,33 0 0 16,-33 0 0-16,0 0 0 15,0 0 129-15,0 0-129 16,0 0 0-16,34 0 129 15,-34 0-129-15,0 0 258 16,0 0-258-16,0 0 0 16,0 28 0-16,0-28 129 15,0 0-129-15,33 28 129 16,-33 1-258-16,34-29 258 15,-1 28-258-15,1 28 258 16,33-29-129-16,0 30 129 0,0-30-129 16,30 29 0-16,-30 1 129 15,33 0-129-15,1-30 129 16,0 29-129-1,-1 0 0-15,1-28 0 0,-34 28-129 16,0-28 129-16,33 29-258 16,-66-29 0-16,33 28-516 15,-34-56-258-15,1 55-1806 16,-1-55-1935-16,-33 0-387 15,0 0-258-15</inkml:trace>
  <inkml:trace contextRef="#ctx0" brushRef="#br0" timeOffset="1">1505-140 903 0,'0'0'1677'16,"33"0"0"-16,-33 0 387 16,0 0-129-16,0 0-129 15,34 28-129-15,-34-28-258 16,33 28-258-16,1 0-258 0,-1-28-258 15,-33 28-258-15,34 0 258 16,-1 0-258-16,1 0 0 16,0 0-129-16,-4-1 0 15,3 2 129-15,1-1-129 16,-1 1 0-16,34 25 0 15,-33-23-129-15,-1-5 0 16,1 2 0-16,-1 1 0 16,34-2 129-16,-33-27-129 15,-1 29 0-15,1-29 0 16,-1 27 129-16,1-27-258 15,-1 28 129-15,1-28-129 0,-1 29 0 16,1-29 0-16,-34 0 129 16,34 28 0-16,-1 0-129 15,-33 0 129 1,34-28-129-16,-1 28 129 0,-33 0 0 15,34 0-129-15,-34 0 0 16,33 0 0-16,-33-28 0 16,0 29 0-16,0-29 0 15,0 0 0-15,34 27 0 16,-34-27 0-16,0 0 129 15,0 0 129-15,0 0-258 16,0 0 129-16,0 0 0 16,0 0 0-16,0 0-129 0,0 0 129 15,0 0-129-15,0 0 0 16,0 0 0-16,0 0 0 15,0 0 129 1,0 0-129-16,0 0 0 0,0 0 0 16,0 0 0-16,0 0 0 15,0 0 129-15,0 0-129 16,0 0 0-16,0 0 0 15,0 0 0-15,0 0 129 16,0 28-129-16,0-28 0 16,0 0 0-16,0 0 0 15,-34 28 0-15,34-28 129 16,0 28-129-16,-33-28 0 0,33 29 0 15,-34-29 0 1,34 0 129-16,-33 28-258 16,33-28 129-16,-34 28 129 15,34-28-129-15,-33 28 0 0,33-28 0 16,-34 27 0-16,0 2 0 15,34-29 0-15,-33 28 0 16,33-1 0-16,-34 2 0 16,1-29 0-16,33 27 0 15,-34 1 0-15,1-28 0 16,33 29 129-16,-34-2-258 15,1-27 129-15,-1 30 0 16,1-3 0-16,33-27 129 16,-34 28-129-16,1-28 129 15,-1 28-129-15,34-28 129 16,-33 28-129-16,-1-28 129 15,34 28-129-15,0-28 0 0,-33 28 129 16,33-28-129-16,-34 28 0 16,34-28 0-16,0 0 0 15,0 0 0-15,-33 28 129 16,33-28-129-16,-34 0 0 15,34 0 0-15,0 0 0 16,0 0 0-16,-33 28 0 16,33-28 129-16,0 0-258 15,0 0 129-15,0 0 0 16,-30 29 129-16,30-29-129 15,0 0 0-15,0 0 0 16,0 0 0-16,0 0 0 16,0 0 0-16,-34 0 129 0,34 0-129 15,0 0 0-15,0 0 0 16,0 28 0-16,0-28 0 15,-34 28 0 1,34-28 0-16,0 0 0 0,0 0 0 16,-33 28 0-16,33-28 129 15,-34 0-129-15,34 0 0 16,0 0 0-16,0 0 0 15,-33 28 0-15,33-28-129 16,0 0 129-16,0 0-129 16,0 0 0-16,0 0-129 15,0 0 0-15,0 0-387 0,0 0-645 16,0-28-2838-16,0 28-774 15,33-28-258 1,-33 28-258-16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4.05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0,'-4'-26'2064'0,"2"-1"-387"15,2 27 0-15,-6-24 129 16,6 24-129-16,-5-19-645 16,5 19 0-16,0 0 129 15,0 0-129-15,0 0-129 0,0 0 129 16,-20 14-387-16,20-14 129 15,-8 45-258-15,8-22 129 16,-3 10-129 0,3-7 0-16,-5 7-129 0,5-5 0 15,0 3 0-15,0-4-129 16,0 1 0-16,0 0 0 15,0-2-129-15,0 0-129 16,1 1 258-16,4-5-258 16,-3 1 129-16,3 0 0 15,-2-3 0-15,1 0 129 16,-3 4-129-16,3-5 0 15,-3 0-129-15,1-1 129 0,-2 3-129 16,0-2 129 0,0 0-129-16,0 0 0 15,0 2 129-15,0 2-129 16,0 0 0-16,0-1 0 0,0 2 129 15,0-2-129-15,0 3 129 16,1-3-129-16,-1-1 0 16,0 0 0-16,0-2 129 15,0-19-129-15,3 33 0 16,-3-33 0-16,0 23 0 15,0-23 0-15,0 0-387 16,0 19-645-16,0-19-3225 0,0-10-516 16,0 10-129-1,-4-26-387-15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17:37:13.6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2021 11 1806 0,'6'-18'3870'16,"7"7"0"-16,-13 11-1677 15,16 0-645-15,-16 0-387 16,17 19 0-16,-14-4-129 16,7 9-387-16,-10 1 129 15,1 11 0-15,-2-1 0 16,-4 12-258-16,-6-3 129 15,2 11-258-15,-7 4 0 16,2 9 129-16,-4 4-258 16,3 7 129-16,-5 2-129 15,2 11-129-15,-2 7 0 0,1 5 0 16,-1 5 0-16,-3 4-129 15,0 6 129-15,2 7-129 16,-1 8 0-16,-1 2 0 16,2 2 0-16,0 2 0 15,-1 2 0-15,1 2 0 16,2 3 0-16,0 0 129 15,1 3-129-15,0 1 0 16,-2 6 0-16,-2 5 129 16,0 5-258-16,-4 3 129 15,-4 7 0-15,-3 8 0 16,-5 3 0-16,-6 5 0 15,0 4 129-15,-1-1 0 0,-2 4-129 16,1-2 258-16,-2-7-258 16,5 0 387-16,1-7-387 15,3 0 129-15,-2-9-129 16,0-1 0-16,2-7 0 15,1 0 129-15,-3-3-129 16,-3-6 0-16,0-1 0 16,-4-5 129-16,-4 0-129 15,4-5 129-15,-2-5 0 16,0-6 0-16,3-5 0 15,2-4 0-15,2-5 0 16,4-6 0-16,5-7 0 0,0-2 0 16,2-7-129-16,2-6 0 15,-3-5-129-15,3-9 0 16,3-6-258-1,-3-13-129-15,10 1-1806 16,-7-24-2580-16,10-11-129 0,0-19-387 16,17-8-258-16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17:37:13.6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45 1 0,'2'-21'3482'0,"10"7"-1031"16,-12 14-645-16,0 0-129 15,7-11-129-15,-7 11 0 16,0 0-129-16,11 11-129 16,-11-11-258-16,6 21 0 15,-6-9-258-15,7 7 129 16,-5-2-387-16,5 9-129 15,-6 0 0-15,2 5 0 16,-2 5-129-16,2 0 0 16,-3 8-129-16,2 5 0 15,-1 5 129-15,2 5 0 16,-2 4-129-16,3 5 0 0,-3 5 0 15,1 12 0-15,1 0 129 16,-1 6-258-16,0 4 258 16,3 6-129-16,0 0 0 15,0 1 0-15,1 3 0 16,5 0 0-16,-2 0 129 15,3 0-129-15,2-1 129 16,0 3-129-16,0-1 258 16,3 2-258-16,-1 1 0 15,1 2 129-15,-2-2-129 16,1 3 0-16,-1 0 0 15,3-2-129-15,-4 4 0 0,1 1 129 16,0-2 0-16,-3 1 0 16,0 0-129-16,-2-1 129 15,1 2 0-15,-2 0 129 16,-1 1-258-1,1 0 129-15,-4 6-129 0,4-2 129 16,-5 5 129-16,2 3-258 16,-5 2 129-16,1 0 0 15,-1 0-129-15,2 5 258 16,1-5-129-16,-2-1 0 15,6-2-129-15,-1 1 0 16,4-3 0-16,2-1 129 16,0-1 0-16,-2-4-129 0,2-6 0 15,1 2 0-15,3-4 0 16,-2-5 0-1,5-2 129-15,1-6-129 16,4-7 0-16,2 4 0 0,1-4 0 16,2-5 129-16,3 2-129 15,-1-5 0-15,2 2 0 16,0 1 129-16,-1 4-258 15,-2-4 258-15,-2-1 0 16,1 2-129-16,-3-2 129 16,-3 3 0-16,0-5 0 15,-2 3 129-15,-1-2-129 16,1 1 0-16,2-1-129 15,-1 0 0-15,-4 0 0 16,2-5 129-16,-2-1-129 16,-1-4 0-16,0-5 0 15,-5-2 129-15,2-3-258 0,-4-7 129 16,1-5 0-16,0-4 129 15,-1-4-258-15,-1-7 129 16,1-1-129-16,-3-8-129 16,0-6-129-16,-2-8-258 15,6 6-1161-15,-12-20-3612 16,16 3 258-16,-16-3-645 15,17-21-258-15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17:37:13.6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54 23 1548 0,'6'-10'3096'15,"-6"10"-258"-15,0 0 0 16,0 0-387-16,1-14-516 16,-1 14-516-16,0 0-129 15,0 0-516-15,0 0 129 16,0 0-387-16,-7 7-129 15,7-7 0-15,-5 11-129 0,5-11 0 16,-4 14 0-16,4-14 0 16,-4 14 0-16,4-2 129 15,0-12-129 1,-1 20 0-16,1-20 0 0,-3 26 129 15,0-13-258-15,3 7 258 16,-5 1-258-16,3 3 129 16,-1 4-129-16,0 2 258 15,0 4-258-15,0 4 0 16,0 3 0-16,2 3 0 15,-2 2 0-15,2 1 0 16,-1-1 0-16,2 2 0 16,-1-1 129-16,-2-3-258 0,3 0 258 15,0-1-129 1,0 0 0-16,0-4 0 15,0-2 129-15,0 2-129 16,3-2-129-16,-1-3 129 0,0-5-129 16,1-1 129-16,-1-3 0 15,0-5-129-15,1-4 0 16,0-1 129-16,-3-15-129 15,0 20 129-15,0-20-129 16,0 20 0-16,0-20 129 16,0 22-129-16,0-6 0 15,-3 0 129-15,0-2-129 0,2 3 0 16,-1 0 0-1,2-1 0-15,-2 1 0 16,2-2 0-16,0 0 0 16,0-1 0-16,0-1 0 15,0 1 129-15,0 1-129 0,0-1 0 16,0-2 0-16,0 2 0 15,0-1 0-15,0-13 0 16,0 20 0-16,0-20 0 16,0 12 0-16,0-12 129 15,0 0-258-15,0 11 129 16,0-11 0-16,0 0 0 15,0 0 0-15,0 0 0 16,0 0 0-16,0-7 0 16,0 7 129-16,0 0-129 15,0-13 0-15,0 13 0 16,0 0 0-16,0-17 0 0,0 17 0 15,-2-20 0-15,1 3 0 16,1-3 0-16,0 0 0 16,-1-7 0-16,1-5 0 15,0 1-129-15,0-3 258 16,-1-3-129-16,1 0-129 15,-1-2 129-15,1-1 0 16,0 0 0-16,0 5 0 16,0-2 0-16,0 0-129 15,0 3 129-15,1 0-129 16,0 1 0-16,0 0-129 15,-1-1 129-15,0 0 0 16,0-1 0-16,0 0 0 0,0 0 129 16,-1 0 0-16,0 3-129 15,1 3 129-15,0 2 0 16,0 0 0-1,0 2 0-15,0 3 0 0,1-2 0 16,0 4 0-16,-1-4-129 16,3 2 129-16,-3 1 0 15,1 3 0-15,-1 1 0 16,2 0 0-16,-2 0 0 15,1 4 0-15,0 1 0 16,-1 12-129-16,0-20 129 16,0 20 0-16,3-18 0 15,-3 18 0-15,3-18 0 0,-3 18 0 16,4-18 0-1,-4 18 0-15,3-12-129 16,-3 12 129-16,0 0 0 16,6-14 0-16,-6 14-129 0,0 0 129 15,4-16 0-15,-4 16-129 16,7-13 129-16,-7 13 0 15,4-13-258-15,-4 13 129 16,0 0-129-16,0 0-129 16,8-12 129-16,-8 12-387 15,0 0 129-15,0 0-258 16,0 0-387-16,15 0-1419 15,-15 0-2193-15,0 0-258 16,0 0-129-16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1903 2322 0,'14'-2'4902'16,"-5"-9"-258"-1,-2-2 129-15,4-11-2838 16,4 3-387-16,-1-13-129 0,7-1-129 15,-1-12-258-15,8-2-129 16,1-11-258-16,4-7-129 16,1-7-258-16,4-9 129 15,-1-10-129-15,1-3 0 16,2-7-258-16,-1-5 129 15,2-4 0-15,2-1 0 16,2 2 0-16,-1 5-129 16,0 4 0-16,0 10 129 15,-2 7 0-15,-3 14-129 16,-7 13-129-16,-6 11 129 15,-7 10 0-15,-5 10-129 16,-4 10-258-16,-9 7-516 0,-1 10-1290 16,0 6-2580-16,-6 7-387 15,-4 3-516-15,0 6-129 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23 1926 129 0,'-8'-9'3870'16,"2"2"258"-16,6 7-258 15,0 0-2451-15,-6-12-258 16,6 12 258-16,-3-7-258 16,3 7-258-16,0-14 0 15,0 6-129-15,0-7-129 16,0 0 0-16,0-7-129 15,3-1 129-15,-1-7-129 16,3-3 0-16,-1-6 0 16,5-3 0-16,-3-9 0 15,4-5 0-15,-1-6-258 16,1-7 129-16,0-6-258 0,2 0 129 15,-1-5-129-15,3 0 0 16,2 3 0-16,0 3 0 16,2 1 0-1,3 5-129-15,0-1 129 0,1 1-129 16,-1 4 0-16,0 0 0 15,-1 2-129-15,-2 2 129 16,-1 2 0-16,-2 5-129 16,-3 5 129-16,-2 5 0 15,-1 3 0-15,-3 7 129 16,-3 3-129-16,-1 5-129 15,-1 4 258-15,-1 4-258 16,0 3-129-16,0 4 0 0,0 3 0 16,-1 0-258-1,1 7-129-15,0-11-1419 16,0 11-2838-16,0-6 0 15,0 6-516-15,0 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 1066 1677 0,'0'0'4257'0,"-7"4"0"16,7-4-1548-16,0 0-516 16,2-6-258-16,5 4-774 15,-1-7-129-15,5 2-258 16,0-5-258-16,5 0 0 15,1-5-129-15,6 1 129 16,1-5-258-16,6-4 129 16,1-2-129-16,6 0 0 15,4-6 0-15,4-1 129 0,1-4 0 16,3-2 129-16,2-1-258 15,1 1-129-15,1-4 129 16,1 2-129-16,-1 1-129 16,0 1 0-16,-2 3 0 15,-1-1 0-15,-2 4 0 16,-4-1 0-16,-1 3 0 15,-5 0 0-15,-3 2 129 16,-3 2-129-16,-4 2 129 16,-2 4-129-16,-2 2 0 15,-2 4 0-15,-1 1 0 16,-1 3 0-16,-2 0 0 15,-1 2 0-15,2-1 129 0,-2 1-258 16,1-1 129-16,-1 0 0 16,-2-1 0-1,-1 2 0-15,-2 1-129 16,-2 2 129-16,-3-1 0 0,-7 8 0 15,7-10 0-15,-7 10-258 16,0 0 0-16,0 0-387 16,0 0-258-16,-7 0-1548 15,7 0-2451-15,-4 7 0 16,4-7-645-16,-6 11 516 15</inkml:trace>
  <inkml:trace contextRef="#ctx0" brushRef="#br0" timeOffset="1">333 1176 129 0,'-3'-3'4515'0,"3"3"129"16,-8 0-1032-16,8 0-1032 16,0 0-387-16,0-14-645 15,7 10-387-15,0-8-387 16,7-1 129-16,1-4-258 15,7-1-129-15,-1-5 0 16,6-1-129-16,0-3 258 16,6-2-258-16,0-4 0 15,5 1 0-15,3-5 0 16,3-1-129-16,1-4 0 15,1 1 0-15,0-2 0 0,1 0-129 16,-1 1 0-16,-3 1 0 16,0 3-258-16,-2 1 129 15,0 4-129-15,-3-1 129 16,3 2-129-16,-4 1 129 15,-1 0-129-15,-2 1 129 16,-1 1 0-16,-4 0 0 16,-2 2 0-16,-3 2 129 15,-3 4-129-15,-3 1 0 16,-2 3 0-16,-1 3 0 15,-3 1 129-15,1 3-129 16,-2-1 129-16,-1 2-129 16,1-1 0-16,-1 1-129 0,1 1 129 15,-1 1 0-15,-1-1 0 16,-1 2 0-16,-1 1-129 15,-7 5 129-15,8-5-129 16,-8 5-129-16,0 0-129 16,0 0-258-16,3 5-1032 15,-3-5-3096-15,-4 8-387 16,4-8-258-16,-8 6-387 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 1438 1 0,'0'0'1547'16,"0"0"-386"0,0 0 129-16,0 0-258 0,0 0 0 15,0 0-129-15,1-6-129 16,-1 6 0-16,0 0 0 15,0 0-129-15,0 0-129 16,0-9 129-16,0 9 129 16,2-8-258-16,-2 8 258 15,3-11-129-15,0 3-129 16,-1 0-129-16,1-1 129 15,0-3-129-15,-1 3-258 0,1-2 0 16,0 0 0-16,0-1 0 16,1 3 0-16,0-5 129 15,0 3-129 1,1-3 0-16,1-1 129 0,1-2 0 15,0-2-129-15,0-2 129 16,0 1-129-16,0-3 129 16,1 0 129-16,-1 0-258 15,0 0 0-15,1-2 129 16,0 2 0-16,0-3-129 15,1 1 129-15,0-3-258 16,1 0 129-16,-1-3 129 16,1 1-258-16,1-2 129 0,1 0 129 15,0-1-129 1,1-1 258-16,1-1-129 15,2 1 0-15,0-1 0 16,1 0 258-16,-1 2-387 0,2 2 0 16,0 1 129-16,1 0-129 15,1 1 0-15,2 0-129 16,3 0 258-16,4 0 0 15,2-2-129-15,4 0 0 16,1 0 0-16,4 1 0 16,-1 1-129-16,1 3 129 15,-3 1-129-15,-1 3 0 16,-2 4 0-16,-2 0 129 15,-1 2 0-15,-1 2 129 16,1 1-129-16,-1 0-129 16,2 0 258-16,-1 2-129 15,1 1 0-15,-1 2-129 0,-1 3 129 16,0 3-129-16,-1 2 129 15,-2 3 0-15,-1 3-129 16,1 4 129-16,-1 0-129 16,2 2 129-16,-2-1-129 15,1 2 129-15,0 2-129 16,0-2 129-16,0 4 0 15,-1 3 0-15,-1 2 129 16,0 2-129-16,0 3 0 16,1 3-129-16,-2 1 129 15,-1 3-129-15,-1 1 129 16,2 1-129-16,0 1 0 0,-1 1 129 15,0 3 0-15,-1-1-129 16,-1 2 129-16,1 3-129 16,1-2 0-16,-3 1 129 15,1 0-129-15,-3 3 0 16,0-3 0-16,-1 1 129 15,0-3-258-15,-2-3 258 16,0 0 0-16,-2-1-258 16,1-3 258-16,1-2-129 15,-1-4 0-15,0 0-129 16,-1-1 258-16,-1 0-258 15,-2-1 129-15,-2-1 0 16,-1-1-129-16,-3-2 0 0,-2 0-129 16,-2-3 0-16,0-1-387 15,-3-6 0 1,2 3-516-16,-8-12-1032 15,7 3-2838-15,-5-5-129 0,1 1-258 16,-2-3-387-16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-928 1177 1548 0,'0'0'2322'0,"0"0"129"15,0 0-258-15,0 0-258 16,0 0-129-16,-5-2-129 16,5 2-258-16,0 0-516 15,0 0 0-15,-2-5-129 16,2 5-129-16,0-11 0 15,2 3-258-15,-2-5 129 16,4-1-129-16,-3-4 0 16,4 0 129-16,-1-7-258 0,5-1 258 15,-2-4-258-15,4-1 0 16,0-4 0-1,1 3 0-15,1-4 0 16,0 0-129-16,0 1 129 0,0-2-129 16,-1 2-129-16,0 1 129 15,-1 0-258-15,1-2 258 16,0 0-258-16,1-3 258 15,0 1-258-15,2 1 258 16,0 2 129-16,1 0-258 16,-1 3 387-16,0 2-258 15,-2 4-129-15,1 0 0 16,-5 2 0-16,1 1 0 0,-4 2-129 15,1 1 258-15,-2 1-258 16,-1 2 129-16,0 1 0 16,0 3 0-1,-1 3 129-15,-1 0-129 0,1 3 0 16,0-1 0-16,-1 0 0 15,0-3 0-15,1 0 0 16,0-2 0-16,-1 1-129 16,1 0 129-16,0 0 0 15,-1 2 0-15,0 2 0 16,-2 8-129-16,2-8-129 15,-2 8-129-15,0 0-516 0,-4 0-2193 16,3 6-1677-16,-4 4-258 16,-1 4-387-1</inkml:trace>
  <inkml:trace contextRef="#ctx0" brushRef="#br0" timeOffset="1">-1325 931 2967 0,'-11'3'3741'0,"11"-3"-1548"16,-6 0-258-16,6 0-516 15,0 0 129-15,0 0-516 16,0 0-258-16,-6 0-258 16,6 0-129-16,0 0-129 15,4 0-129-15,2 0 0 16,4 0 129-16,1 0-129 15,5 0 129-15,1 0 0 0,4-1 0 16,-1-1 129-16,4-1-258 16,-2-1 129-1,2 1-129-15,-1-2 0 16,0 1 0-16,1 1-129 0,-1 1 129 15,-1 0-129-15,0-1 0 16,-1 3 0-16,0-1 129 16,-1 1-129-16,-4-1 0 15,3 1-129-15,-5-2-387 16,4 2-2322-16,-3 0-1290 15,-5-3-387-15,0 0-258 16</inkml:trace>
  <inkml:trace contextRef="#ctx0" brushRef="#br0" timeOffset="2">-1589 1028 129 0,'0'-5'2838'16,"0"5"-645"-16,2-7 387 0,-2 7-258 16,4-7-129-16,-4 7-258 15,0 0-387-15,4-8-387 16,-4 8-387-16,0 0 0 15,0 0-258-15,6-7-129 16,-6 7 0-16,8-7-129 16,-4 0-129-16,3 2 129 15,1-3-129-15,0 0 0 0,0 1-129 16,1 0 129-16,0 0-129 15,-2 1 129 1,0 1 0-16,-7 5-129 16,11-5 129-16,-11 5 0 15,0 0-129-15,7-4 129 0,-7 4 0 16,0 0-129-16,0 0 129 15,0 0 129-15,0 0-129 16,0 0-129-16,0 0 129 16,6 0 0-16,-6 0 0 15,0 0 129-15,6 6-129 16,-6-6 0-16,6 8 129 15,-6-8-129-15,7 9 0 16,-7-9 129-16,10 5-129 16,-10-5-129-16,12 6 129 15,-5-4 0-15,1 1 0 16,1-2 0-16,1 3 129 0,1-1-258 15,0 2 129-15,3-2-129 16,0 2 129-16,0-2-129 16,2 2 129-16,-1 0-129 15,-1 0 0-15,2-1 129 16,-2-1-129-16,0 3 129 15,-1-1-129-15,0 0 0 16,0 0 0-16,-1 0 129 16,0 1-129-16,-1-1 0 15,1 1 129-15,-2 0-129 16,0-1 129-16,2 1-129 15,-1-1 129-15,1 0-129 16,-1 0 129-16,1-1 0 0,0-1-129 16,-1 2 129-16,1 1-129 15,-3 0 129-15,0-1-129 16,0 1 0-16,-1 0 0 15,0-1 129-15,1 1-258 16,-1 0 258-16,1-3-129 16,0 0 0-16,-1-1 129 15,2 1-129-15,-3 0 0 16,1-1 0-16,-1 1 129 15,-1 0-129-15,0 1 0 16,-1 0 0-16,-5-4 0 16,11 6 0-16,-5-3 0 15,-6-3-129-15,11 4 129 0,-4-1 0 16,-7-3 0-16,11 1 0 15,-11-1 129 1,10 1-258-16,-10-1 258 16,7 1-129-16,-7-1 0 0,0 0 0 15,6 1 0-15,-6-1 0 16,0 0 0-16,0 0 129 15,0 0-129-15,0 0 0 16,0 0 0-16,0 0 0 16,0 0 0-16,0 0 0 15,0 0 0-15,0 0 0 16,7 3 0-16,-7-3 0 15,0 0 0-15,0 0 129 16,0 0-258-16,5 6 129 16,-5-6 0-16,0 0 129 15,0 0-129-15,0 0 0 16,0 0 0-16,0 0 0 0,0 0 0 15,0 0 129-15,0 0-129 16,0 0 0-16,7 0 129 16,-7 0-258-16,0 0 258 15,0 0-129-15,5-1 0 16,-5 1 0-16,8-2-129 15,-8 2 129-15,10-1 0 16,-3 1 129-16,1 0-258 16,0 0 258-16,0 0-258 15,2 1 258-15,-1 2-129 16,1 0-129-16,0 0 129 15,0 1 0-15,2 0 0 16,0 0 0-16,0 1 129 0,0-1-129 16,2 0 0-16,-2 0 0 15,3 0 0-15,-1-1 0 16,0 0 0-16,0-1 0 15,1-2 0-15,3 1 0 16,-2-1 0-16,1 0 0 16,1 0 0-16,1 0 0 15,-1 0-129-15,1 0 129 16,0 0 0-16,0 0 0 15,0 0 0-15,-1-1 0 16,0 0 0-16,1 0 0 16,1-1 129-16,-1 0-258 0,1 0 258 15,0-1-129-15,-1 2 0 16,-2-2 0-16,3 2 0 15,-1-1 0 1,-1 0 0-16,1 1 129 16,1-2-129-16,0 1 0 0,2 0-129 15,3 0 258-15,-1-1-129 16,2 1 0-16,-1 0 0 15,-1-2 0-15,2 3 0 16,-1 0 0-16,-3 0 0 16,1-1 0-16,-1 2 0 15,-1 0 0-15,1 0 0 16,-1-1 129-16,1 1-129 0,0 0 0 15,0 0 0 1,-1 0 0-16,2 0 0 16,-1-1 0-16,1 0 0 15,0 1 0-15,-1-2 0 0,-1 0 0 16,1 2 0-16,-1-2 0 15,-1 0 0-15,-1 1 0 16,-2 0 0-16,1 1 0 16,0-1 129-16,-1 1-129 15,-1 0 0-15,1 0 0 16,-2 1 129-16,0-1-129 15,0 2 129-15,-1-2-129 16,0 2 0-16,0-2 0 16,-1 2 0-16,0-2 0 15,2 1 0-15,-2 0 0 16,0 0-129-16,1 0 129 15,0 0 129-15,-1 0-258 0,1 1 258 16,0-1-129-16,-3 0 0 16,1 0 0-16,1 0 0 15,-3 1-129-15,-1 0 129 16,0-1 0-16,-3 1 0 15,0 1 0-15,-6-3 0 16,11 4 0-16,-11-4 0 16,6 4 0-16,-6-4 0 15,0 0 0-15,8 3 0 16,-8-3 0-16,0 0 0 15,0 0 0-15,5 1 0 16,-5-1 0-16,0 0 0 16,0 0 0-16,8 3 0 0,-8-3-129 15,6 2 129-15,-6-2 0 16,8 3 0-1,-8-3 0-15,9 7 0 16,-4-1 0-16,0 0 0 0,2 4 0 16,-2-1 0-16,2 1 0 15,0 3 0-15,0 0-258 16,-1-2-258-16,1 5-645 15,-4-6-3870-15,1 0 0 16,-4-10-387-16,0 6-516 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0 895 258 0,'0'0'2322'0,"0"0"-129"16,0 0 0-16,0 0 0 15,0 0-258-15,3-5-258 16,-3-2-258-16,0 7-258 16,4-13 0-16,1 6-258 15,-1-4 129-15,3 2-516 16,0-4 129-16,2 2-258 15,1-4 129-15,3 2-258 16,0-4 129-16,4 2-129 16,1-5 258-16,3 1-129 15,-1-4-258-15,3 1 258 16,-1-2-387-16,3 2 258 0,-3-1-258 15,-1 2 258-15,1 1-387 16,-1 1 258 0,-2 4-129-16,0 1 129 15,-2-1 0-15,1-1-129 0,1-2 129 16,0 0 0-16,0-3 0 15,1-2-129-15,1-1 0 16,-1 0 0-16,1 0 129 16,0 2-129-16,-2 2 0 15,-2 2 0-15,-2 1-129 16,-2 2 258-16,0-1-258 15,0 0 129-15,-2 0-129 16,1-2 129-16,0 0 0 16,1-1 0-16,-1 0 0 15,1 2 0-15,-2 1 129 16,0 2-129-16,-2 0 0 15,-2 3 0-15,-1 2 129 0,-2 2-129 16,-1 0 0-16,-3 7 0 16,3-9 129-16,-3 9-129 15,2-8 0-15,-2 8 0 16,0 0 0-16,3-7 0 15,-3 7 0-15,0 0 0 16,0 0-129-16,0 0 129 16,0 0 0-16,0 0-129 15,0 0 129-15,7-3-129 16,-7 3 129-16,0 0-129 15,0 0-258-15,0 0-258 16,0 0-516-16,0 0-1935 0,1 4-1806 16,-1-4-258-16,0 10-129 15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-2102-2091 645 0,'0'0'2064'0,"4"6"-129"15,-2 0-258-15,-1 0 0 16,2 6-129-16,-1-1-129 16,3 5-387-16,-1 0 0 15,3 7 0-15,0-1-387 16,1 5 129-16,-1-1-129 15,2 6 0-15,-1-1 0 16,3 5-129-16,-4 1 258 0,4 4-258 16,-4-2 129-16,3 4-129 15,-3 1 129-15,2 2-129 16,-3 0 129-16,2 1-258 15,-1-1 129-15,0 2-129 16,0-2 0-16,1 1-129 16,1-6-129-16,1 1 0 15,1-2 129-15,2 1-129 16,-2-4 0-16,1-2-129 15,0 1 129-15,0-2-129 16,-2-1 0-16,-2 0 129 16,-1-1-258-16,-1-2 129 15,-1-3 0-15,-3-3-258 0,1-3-516 16,-3-11-1677-16,0-1-2064 15,0-9-516-15,0 0-258 16,-7-16-387 0</inkml:trace>
  <inkml:trace contextRef="#ctx0" brushRef="#br0" timeOffset="1">-1852-2073 1806 0,'0'0'2580'0,"-8"-8"258"15,8 8-645-15,-3-6-258 16,3 6-387-16,-1-7-387 16,1 7-129-16,0 0-129 15,-6-7-129-15,6 7-258 16,0 0 0-16,0 0-129 0,0 0 0 15,0 0 0-15,-7 6 0 16,7 0 0 0,0 1 129-16,0 5-129 15,1-1 0-15,4 6 129 0,-1 0-129 16,3 9 129-16,-1-1-258 15,4 6 129-15,0 1 0 16,4 6 0-16,1 3-129 16,4 2 258-16,-2 3-258 15,5-2 0-15,0 0 0 16,0-3 0-16,0 2 129 15,-1-4-258-15,0-2 129 16,0-2-129-16,-1-1 258 16,-1-1-387-16,-1 2 258 15,1 1 0-15,-1-1-387 16,3 2 387-16,0 0-387 15,-1-2 129-15,1 2 0 0,-1 0 129 16,0-2-258-16,-3-2 129 16,-2 0 129-16,-2-4-258 15,-2 2 129-15,-3-2 0 16,-2-2-129-16,-1-2 129 15,-1-2-129-15,0-5-258 16,2-1-258-16,-6-17-1806 16,5 6-2322-16,-3-9-258 15,-1-11-516-15,-3-7-258 16</inkml:trace>
  <inkml:trace contextRef="#ctx0" brushRef="#br0" timeOffset="2">-2847-949 2322 0,'7'4'2580'0,"-7"-4"258"0,0 0-258 15,5-6 0-15,-5 6-387 16,3-8-516-16,-3 8-516 15,3-10 129-15,0 3-387 16,-3-7-129-16,1 1 0 16,-1-3-129-16,3 0-129 15,-2-5-258-15,3-2 258 16,-2-5-129-16,3 0 0 15,-2-3 0-15,2-1-129 0,1-4 0 16,-1-2-129 0,1 1 0-16,1-3-129 15,0 0 0-15,0 1 0 16,2 2 0-16,-1-1 0 0,0 2 0 15,1 0 0-15,0 1 258 16,-1 4-258-16,1 1 258 16,1 1-258-16,-2 1 129 15,1 2-129-15,0-1 0 16,0 1 0-16,0-2-129 15,-1 3 129-15,2-2-129 16,-1 3 129-16,-1 1-129 16,0 2 129-16,-1 0 129 15,-2 4-129-15,-1-1 129 16,-1 1-129-16,-3 0 129 15,0 0-129-15,0 1 129 16,0 1-129-16,-2 0 0 0,-1 2 0 16,2 3 0-16,-2 3 0 15,3 7 0-15,-3-8-129 16,3 8 0-16,0 0-258 15,0 0-258-15,0 5-1032 16,2 3-3225-16,-1-1-258 16,3 1-387-16,-3-2 0 15</inkml:trace>
  <inkml:trace contextRef="#ctx0" brushRef="#br0" timeOffset="3">-3571-1170 1548 0,'-7'0'2709'0,"7"0"-258"16,0 0-516-16,0 0 258 0,0 0-645 16,0 0 0-16,0 0-258 15,0 0-258-15,0 0 0 16,6-10-258-16,3 4 0 15,-1-6-129-15,7-3 0 16,0-4-258-16,4 0 0 16,2-5-129-16,2 1 0 15,2-4 258-15,0-1-387 16,2-1-129-16,1 1 129 15,-2-2-129-15,2-1 129 16,0-1-129-16,0 0 129 16,1-2-129-16,1 1 129 15,0 0 129-15,-1 0-258 0,0 0 258 16,0 2-129-16,-1 2-129 15,-1-1 129-15,-2 1-129 16,-2 4 0 0,-2 0 0-16,-1 3 0 0,-4 2 0 15,-2 1 0-15,-3 3 129 16,-2 5-129-16,-1 0 129 15,-2 3-129-15,-6 8 0 16,5-10 0-16,-5 10 0 16,0 0-129-16,0 0 0 15,0 0 0-15,7-2-129 16,-7 2-258-16,0 0-645 15,0 0-1935-15,1 4-1548 0,-1-4-258 16,0 5-387 0</inkml:trace>
  <inkml:trace contextRef="#ctx0" brushRef="#br0" timeOffset="4">-2921-2213 516 0,'-1'8'3096'0,"-1"0"258"15,2-8-258-15,0 0-645 16,5 9-258-16,-5-9-387 16,10 8-387-16,-4-5-258 15,5 6-387-15,-1-4-129 16,3 5-129-16,-2-1-129 15,3 2-129-15,0 0 258 0,1-1-258 16,-1 0-129 0,2 0 129-16,-1 0-258 15,1-1 129-15,1-1 0 16,1-1 0-16,-1 0-129 0,0-1 129 15,0-3-129-15,-2 1 0 16,-1-1 0-16,-2-2 0 16,-2-1 129-16,-2 0-129 15,-2 0 0-15,-6 0-129 16,9-1-129-16,-8-5-903 15,-1 6-3354-15,5-7-387 16,-5 7-129-16,0-7-516 16</inkml:trace>
  <inkml:trace contextRef="#ctx0" brushRef="#br0" timeOffset="5">-2607-2073 903 0,'0'0'3999'0,"-8"-5"387"16,8 5-1806 0,0 0-903-16,0 0 129 0,0 5-258 15,0-5-387-15,0 0 129 16,7 3-258-16,1 0-258 15,-1-3 0-15,4 2-129 16,0-2-129-16,4 1-129 16,-1-1-129-16,4 0-129 15,0-3 129-15,3-1-129 16,-1-3 258-16,3-1-258 15,1 0 0-15,0 0 0 0,2 0 0 16,1 2 129 0,-1 3-258-16,2-2 129 15,0 5 0-15,0 0 0 16,-1 2-129-16,0 1 129 0,1 1-129 15,-2-1 129-15,2 0 0 16,-2 1 0-16,-1-2-129 16,-2 0 129-16,0 1 0 15,-2-2-129-15,-1 2 129 16,-2 0-129-16,-3 1 0 15,0-2 0-15,-1 1 129 16,-1-2-129-16,-1-1 0 16,2 0 129-16,-2-2-129 15,2-4 129-15,-2 0-129 16,1 0 129-16,-1 0-129 15,-1 1 129-15,-1 0-129 16,-3 3 0-16,0-1 0 0,-7 3 0 16,8-2 0-16,-8 2 129 15,0 0-129-15,0 0 0 16,0 0 0-16,0 0 129 15,0 0-129-15,0 0 0 16,0 0 0-16,6-1 0 16,-6 1 0-16,0 0 0 15,0 0 0-15,0 0 0 16,0 0 0-16,0 0 129 15,7 0-129-15,-7 0 0 16,0 0 0-16,0 0 129 16,0 0-129-16,0 0 0 0,0 0 0 15,0 0 129-15,0 0-129 16,0 0 0-16,0 0 129 15,0 0-129-15,0 0 0 16,0 0 0-16,-4 0 0 16,4 0 0-16,0 0 0 15,-3-7 0-15,2-1 0 16,-1 0 0-16,1-2 0 15,0-1 0-15,0-1 0 16,0 0 0-16,1 3 0 16,0 0 0-16,0 3-129 15,0 6 129-15,0-8 0 16,0 8 0-16,0 0 0 0,0 0 0 15,0 0 0 1,0 0 0-16,-4-4 0 16,4 4 0-16,0 0 0 15,-9 0 0-15,9 0 0 0,-10 4 0 16,2-1 0-16,-1-1-129 15,-1 0 129-15,-3 1 0 16,-1-1 0-16,-3-1 0 16,-2 0 0-16,-3-1 0 15,-1 0 0-15,-4 1 0 16,-1 0 0-16,0-1 0 15,-2 0 0-15,0 0-129 16,1 0 129-16,0 0 0 16,0 0 0-16,1-4 0 15,2 0 0-15,-1-1-129 16,0-1 258-16,1 0-129 15,1-1 0-15,1 1 0 0,1 1 129 16,2 1-129-16,-1 0-129 16,0 2 258-16,2 0-258 15,0 2 129-15,1 0 0 16,2 0 0-16,-1 3-129 15,1 0 129-15,1-1 0 16,1 1 0-16,-2-1 0 16,2 0 0-16,-1 0 0 15,0 0 0-15,0 1 129 16,2-2-258-16,2 2 258 15,-1-1-129-15,3-1 0 16,3 0 0-16,0-1 0 16,7 0-129-16,-9 0 129 0,9 0 0 15,-6-1 0-15,6 1 0 16,-6-4 0-16,6 4 0 15,-7-4 0 1,7 4 0-16,0 0 0 0,-8-6 0 16,8 6 0-16,0 0-129 15,0 0 129-15,-8-4 129 16,8 4-258-16,0 0 129 15,-9 0 0-15,9 0 0 16,-9 2 0-16,9-2 0 16,-8 9 0-16,8-9 0 15,-9 13 0-15,5-4 0 16,-1 2 0-16,2 2 0 0,0 0 0 15,-1-1 0 1,2 1-258-16,1-3-258 16,1 6-2064-16,0-16-2193 15,2 10-516-15,-2-10-387 0,6-7-387 16</inkml:trace>
  <inkml:trace contextRef="#ctx0" brushRef="#br0" timeOffset="6">-2480-2261 1 0,'-6'6'0'15,"6"-6"128"-15,0 0 259 16,-8 7-129-16,8-7-129 0,0 0 129 15,-6 6-387-15,6-6-645 16</inkml:trace>
  <inkml:trace contextRef="#ctx0" brushRef="#br0" timeOffset="7">-2399-1320 516 0,'0'0'3870'0,"0"0"-129"16,0 0-1032-16,-2-3-645 16,1-3-387-16,1 6-516 15,0-12-258-15,3 6-129 16,-2-6-129-16,3 3-129 0,-2-5-129 15,2-2 0-15,0-5-387 16,1-2 258 0,1-5-258-16,1-2 129 15,0-4-129-15,1-2 0 0,0-4 129 16,1 1-129-16,0-1 258 15,0 0-258-15,-1 2 0 16,0 0 0-16,-2 2 0 16,1 2 0-16,-3 4 129 15,0 0-129-15,-2 3-129 16,2 2 129-16,-2 2 0 15,2 3-129-15,0 4-258 16,-4-2-774-16,8 7-2064 16,-5 1-1290-16,0 2-516 15,-3 8 258-15</inkml:trace>
  <inkml:trace contextRef="#ctx0" brushRef="#br0" timeOffset="8">-2121-2051 516 0,'9'-4'1935'0,"-9"4"-129"16,0 0-258-16,6 0 129 15,-6 0-129-15,0 0-258 16,0 5-129-16,2 3 129 15,-2-8-129-15,0 15 0 16,-2-7-387-16,2 7 258 16,-1-3-387-16,1 7 0 15,0-1 0-15,0 6-129 16,0-2 0-16,0 4-258 15,0 1 129-15,0 2-258 0,0 3 129 16,1 2-129-16,-1-2 129 16,2 2-129-16,-2 2-258 15,1 0 258-15,2 2-129 16,-2 1 129-16,1-3 258 15,1 1-129-15,-1-2 0 16,1 0-129-16,-1-2 129 16,2-2-129-16,-2-5 0 15,1-3-129-15,1-2-129 16,-2-5-129-16,3 0-387 15,-5-8-645-15,5 3-774 16,-5-5-2451-16,0-6-387 16,0 8-129-16</inkml:trace>
  <inkml:trace contextRef="#ctx0" brushRef="#br0" timeOffset="9">-2816-1206 1161 0,'0'0'2193'15,"7"-5"-387"-15,-7 5 387 16,0 0-516-16,7-6 0 15,-7 6-387-15,6-2-258 16,1 2-129-16,-7 0-387 0,13-4 129 16,-5 1-258-16,3 2 129 15,-1-4 0-15,3 3-129 16,0-3 129-16,2 1-129 15,-2-2 0-15,2 3 129 16,-1-2-129-16,2 1-258 16,0-2 129-16,0 1-258 15,-1 1 129-15,1 1 0 16,-1 1-129-16,0 1 0 15,-1 1 0-15,0-2 0 16,-1 2 0-16,-1 2-129 16,0-1 129-16,-2 1 0 15,1-1 0-15,-1-1 129 0,0 1-129 16,-1 0 0-16,1-1 0 15,-1 0 129-15,0 0-258 16,0 0 0-16,0 1-903 16,-2 2-3096-16,0-1-129 15,0-1-387-15,-7-1 0 16</inkml:trace>
  <inkml:trace contextRef="#ctx0" brushRef="#br0" timeOffset="10">-1777-2192 516 0,'-7'0'2580'0,"7"0"0"15,-8-3 387-15,8 3-258 16,0 0-258-16,0 0-774 15,-8-2-129-15,8 2-645 16,0 0 0-16,-4 4-258 16,4-4-258-16,0 0 129 15,-6 0-129-15,6 0 0 0,-2-4-129 16,0-3 258-16,-2-2-258 15,4-2-129 1,-5-2 129-16,2-2 0 16,-2-3-129-16,0 0 129 0,-3-5 0 15,2-1-129-15,-3-3 129 16,0-3-129-16,0-3 0 15,-2-4 0-15,0 0 258 16,1-4-387-16,1-1 0 16,0-2 0-16,1-1 0 15,2 1 129-15,0 1-129 16,2 1 0-16,0 2 0 15,2 0 129-15,-1 0 0 16,3 5 0-16,-1-1 0 0,1-1-129 16,0 2 0-1,-1 1-129-15,1-1 129 16,-2 2 0-16,-2 2-129 0,0 0 0 15,-2 3 129-15,-1 1 0 16,0 2 0-16,-2 2-129 16,0 0 258-16,2 1-129 15,0-1 0-15,0 0 0 16,1 1 0-16,3-1-129 15,-1 2 258-15,2 1-258 16,2 4 129-16,0 2 0 16,-1 5 0-16,1 9-129 15,0 0-129-15,0 0-258 16,0 7-1032-16,0 2-3096 15,0 4-516-15,0-1 0 16,0 2-516-16</inkml:trace>
  <inkml:trace contextRef="#ctx0" brushRef="#br0" timeOffset="11">-2328-1285 3354 0,'-6'0'2193'0,"6"0"0"16,0 0 129-16,0 0 0 0,0 0 0 15,0 0-258-15,0 0-387 16,12 3-387-16,-4-2-258 15,8 8-129-15,2 0 0 16,5 4-387-16,2 1-258 16,3 5 129-16,1 0-258 15,1 1 129-15,1 1-129 16,0 1 258-16,-1-2-258 15,-1-2-129-15,-2-2 129 16,1-2-129-16,-2-2 0 16,-2-2 0-16,-3-1 0 15,-2-3-516-15,-1 2 129 16,-6-7-1032-16,3 5-3225 0,-6-1-129 15,-3 1-387-15,-6-6-258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4.06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0-16,15-4-387 15,3 15 129-15,9 5-258 16,3 11-129-16,9 3 0 15,4 12 0-15,4 1 129 16,4 8-258-16,5 4 129 0,-4 9-129 16,9 0 129-1,-4 8-129-15,5-3 0 16,-7 4 0-16,4-1 0 15,-6 4 0-15,0-4 0 0,0 3-129 16,-3-3 129-16,-5-1 129 16,2-8-258-16,-5 5 129 15,0-8 0-15,-6-11-129 16,-3-11 129-16,-9-11-129 15,-6-18 0-15,-5-12 0 16,-5-13 129-16,-10-15-258 16,-8-23 129-16,0 0-129 15,0 0-258-15,0 0-645 16,0 0-2451-16,-1-14-1548 15,1 14-258-15,0 0-516 16,-24-19 129-16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-273 1243 645 0,'0'0'2064'16,"0"0"258"-16,0 0 258 15,0 0-387-15,0 0 0 16,5-2-258-16,-5-6 0 16,0 8-387-16,4-13-387 15,0 5-258-15,-2-6-258 0,4 0-129 16,-2-4-129-16,3 2 0 15,-1-7-129-15,2 0 129 16,-1-4 0 0,2-1-129-16,1-4 129 0,0 1-258 15,0-4 258-15,1-1-258 16,0 0 0-16,2 1 0 15,-3 0-129-15,1 2 129 16,-4 2-129-16,1 1 0 16,-1-1 0-16,-1 3 0 15,-1-2 129-15,-2 0-129 16,2-1 387-16,0-1-387 0,0 0 0 15,0 1 129-15,0 0-129 16,0 1 0-16,-1 0 0 16,0 2 0-1,-1 1 0-15,0 0 0 16,-2 1 0-16,1-2 0 0,-1-2 129 15,-1 3-129-15,1 0 129 16,0 4-129-16,-1 1 129 16,0 4-129-16,0 1 129 15,0 7-129-15,-1 2 0 16,0 2-129-16,1 6 129 15,0-10-129-15,0 10 129 16,3-10-258-16,-3 10 129 0,9-13-258 16,-1 8-258-1,-5-5-1290-15,4 6-2709 16,-7 4-387-16,6-3-516 15,-6 3 129-15</inkml:trace>
  <inkml:trace contextRef="#ctx0" brushRef="#br0" timeOffset="1">-456 1250 1032 0,'0'0'2064'16,"-5"-6"-129"-16,5 6 387 15,0 0-387-15,0 0 0 16,0 0-129-16,0 0-387 15,0 0-258-15,0 0 0 0,0 0-387 16,0 0-129-16,-3-9 129 16,3 9-258-16,0-10-258 15,3 3 129-15,-1-6-129 16,3 1 129-16,1-7-129 15,2 0 0-15,-1-5 129 16,2-2 0-16,0-3 0 16,2 0-129-16,-1-5 0 15,1-1 0-15,0-1-129 16,-1-3 0-16,3-2-129 15,-4-1 0-15,3-3 129 16,-2-1-129-16,0 0 129 16,1 1-129-16,-1 0 129 0,0 2-129 15,0 4 129-15,-1 2-129 16,0 5 0-16,-1 1 129 15,-1 1-258 1,0 1 129-16,-1 2-129 0,0 1 129 16,-1 1 0-16,-1 4 0 15,-1-1 0-15,0 6 0 16,-2 3 129-16,1 3-129 15,-2 3 0-15,0 2 0 16,0-2 0-16,0 0 0 16,0-2 0-16,0-1 0 15,0-1 0-15,1 1 0 16,1-1 0-16,-2 1 0 0,1 2 129 15,-1 8-129 1,0 0 0-16,0 0-129 16,0 0 129-16,0 0 0 15,-3 7 0-15,3-7 0 0,-1 9-129 16,1-9 129-16,0 0 0 15,0 0 0-15,0 0 0 16,0-6-129-16,0 6 129 16,3-7 0-16,-3 7 0 15,0 0 0-15,0 0-129 16,0 0 129-16,0 0 0 15,0 0-129-15,0 0 129 16,0 0-129-16,0 0 129 16,0-7-129-16,2-2 129 15,2 0-129-15,-2 0 129 16,0 0 0-16,1 1 0 15,-3 1 0-15,0 7 0 0,2-9 0 16,-2 9 0-16,0 0-516 16,0 0-1161-16,0 0-2709 15,0 0-645-15,0 0-129 16,0 0-129-16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22 745 1419 0,'0'0'1290'0,"0"0"129"16,-7-5-258-16,7 5 258 0,0 0-129 15,-6-7-129 1,6 7-129-16,-3-7-129 15,3 7 0-15,0-10-387 16,0 10 129-16,0-11-516 0,1 5 0 16,0-1-129-16,1 0 129 15,-2 7-258-15,0-10 129 16,0 10 0-16,0-7 0 15,0 7 0-15,-3-6 129 16,3 6 129-16,0 0-129 16,-7-6 258-16,7 6-129 15,0 0 0-15,0 0 258 16,0 0-129-16,0 0 0 15,-5-6 258-15,5 6-129 16,0 0-129-16,0 0 129 16,4-9 129-16,1 7-129 15,1-5-129-15,2 1 129 0,1-4-258 16,3 0 0-16,0-3 0 15,4-2 0-15,-1-1 0 16,4-2-129-16,0-3 387 16,2 0-387-16,0-2 129 15,4 1 0-15,-1-3-129 16,4 0 129-16,0-2 0 15,3 0-129-15,-2-1 129 16,3-1-129-16,0 0 129 16,-1 0-129-16,0 0 129 15,0 2-129-15,0 2 0 16,0 0 0-16,-2 4 0 0,1-1-129 15,0 5 258-15,0 1-258 16,1 2 0-16,-1 2-129 16,-1 2 129-16,-1 3-129 15,-1 2 129-15,-1 2-129 16,-3 0 129-16,0 3 0 15,-3 0 0-15,-1 0 0 16,-3 2 129-16,0 1 0 16,-3 1 0-16,0 1 0 15,-2-1 0-15,-1 3 0 16,-2 0 0-16,-1 1 129 15,-2 0-129-15,-1 2-129 16,0 1 0-16,-1 0 129 0,-3 2 0 16,0 1-129-16,0 2 129 15,2 0-129 1,-2 1 0-16,0 4 129 15,-2-2-129-15,2 2 0 0,-3-1 0 16,2 0 129-16,-1-1-258 16,1-1 258-16,1 2-129 15,0-3 0-15,0-2 0 16,1 1 129-16,3 0 0 15,-2 0-129-15,0 2 0 16,-1-2-129-16,2 0 258 16,-2 0-258-16,-1 1 129 15,0 0 0-15,0 1-129 16,-1-2 258-16,-3 2-129 15,0-1 0-15,0 0 0 16,-1 1 0-16,1 0 0 16,-1 0 0-16,1 1 0 0,-2-1 0 15,2 1-129-15,-1 0 258 16,-1 1-129-16,0-1 0 15,0 0 0-15,-2 0 129 16,0-1-129-16,1 0 0 16,1-1 129-16,-1 1-129 15,2-2 129-15,1 0-258 16,0 1 258-16,0-1-129 15,1 1 129-15,0 0-129 16,0-1-258-16,1 1 258 16,-1 0 0-16,0 2 129 15,-1-2-258-15,1 1 258 16,-2 1-258-16,1-1 258 0,-2 1-258 15,2-1 258-15,-2 0-129 16,1-2-129-16,-2 0 129 16,-1-1 129-1,1-1-129-15,-2 0-129 0,-2-2 258 16,-2 0-129-16,2 1 258 15,-1 2-258-15,-1-1 129 16,1 0-258-16,0 0 258 16,1-1-129-16,2-1-129 15,2 0 258-15,-1-2-387 16,2-4 387-16,6-6-258 15,-8 8 129-15,8-8-129 16,0 0-258-16,0 0-129 0,6 0-3096 16,4-3-1290-1,-3-4-258-15,4-1-387 16,-3-2-387-16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120 99 4773 0,'-20'-6'5031'0,"8"-3"-516"16,0 1 0-16,5 1-3870 15,-7-2-387-15,4-2-258 16,1 2-1032-16,-1 1-3096 16,0-5-387-16,3 5-387 15,-2-3 258-15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5 27 1677 0,'0'-12'1548'15,"0"12"0"1,0 0 0-16,0 0 129 16,0 0-387-16,0 0-258 0,0 0-129 15,0 0-129-15,0 0-387 16,0 0 0-16,0 0-645 15,0 0-1161-15,0 0-1548 16,0 0-1032-16,-12-17 387 16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-222-1375 7224 0,'-4'18'4902'15,"0"-7"-258"-15,-3-4-516 16,7-7-4128-16,-9 6-903 16,9-6-2451-16,4 8-1290 15,-4-8 0-15,13 0-387 16</inkml:trace>
  <inkml:trace contextRef="#ctx0" brushRef="#br0" timeOffset="1">-143-1313 5805 0,'-7'24'4902'16,"-1"-13"-387"-16,3 0-387 15,-3-1-3354-15,4-2-1161 16,4-8-1806-16,0 0-2193 16,6 2-129-16,1-2-258 15</inkml:trace>
  <inkml:trace contextRef="#ctx0" brushRef="#br0" timeOffset="2">-122-1241 6708 0,'6'15'4773'16,"-6"-15"-129"-16,0 7-1032 15,0-1-2193-15,0-6-2064 16,4 7-3354-16,-4-7-516 0,10 0-645 15,-4-6 0-15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-1867 0 8256 0,'-50'22'5031'16,"29"-13"-774"-16,-2-8-1161 15,2-1-7224-15,8 3-516 16,3-3-774-16,3-3 387 16</inkml:trace>
  <inkml:trace contextRef="#ctx0" brushRef="#br0" timeOffset="1">-2173 38 8127 0,'-44'19'4773'16,"22"-14"-645"-16,5-1-1548 15,-2-1-6579-15,3-1-645 16,2-1-258-16,-2-1-129 16</inkml:trace>
  <inkml:trace contextRef="#ctx0" brushRef="#br0" timeOffset="2">-2601 65 3612 0,'-48'11'4386'0,"22"-11"-1935"15,7 0-2451-15,0 2-3483 16,0-5-903-16</inkml:trace>
  <inkml:trace contextRef="#ctx0" brushRef="#br0" timeOffset="3">-2963 62 6450 0,'-40'15'4386'0,"17"-14"-3225"0,6 0-1161 16,0 0-4515-16,3-1-516 16</inkml:trace>
  <inkml:trace contextRef="#ctx0" brushRef="#br0" timeOffset="4">-3322 142 8514 0,'-37'12'5289'16,"21"-11"-645"-16,2-1-258 0,2-3-4773 16,5 3-1161-16,7 0-2838 15,-4-10-774-15,4 3 129 16,-1-2-387-16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3102-2798 3096 0,'-8'-2'4515'0,"1"-2"-258"16,7 4-387-16,0 0-3096 15,0 0-1419-15,1 4-3225 16,-1-4-129-16,14 2-516 16</inkml:trace>
  <inkml:trace contextRef="#ctx0" brushRef="#br0" timeOffset="1">3211-2797 4257 0,'3'11'4128'0,"-3"-11"-258"16,0 0-1032-16,0 0-3225 0,0 0-1935 15,8 7-1548-15,-8-7-258 16,10 0 0-16</inkml:trace>
  <inkml:trace contextRef="#ctx0" brushRef="#br0" timeOffset="2">3285-2800 5160 0,'7'0'4902'0,"-7"8"-516"16,0-2-387-16,0-6-3354 15,0 0-1677-15,0 0-2838 16,0 6-387-16,0-6-645 15,13-1 129-15</inkml:trace>
  <inkml:trace contextRef="#ctx0" brushRef="#br0" timeOffset="3">3814-2830 903 0,'0'-5'1806'0,"0"5"-516"15,0 0-387-15,0 0-516 16,5-8-774-16,-5 8-2193 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-1466-202 4644 0,'-10'1'4644'0,"-4"-1"-516"0,14 0-516 15,-12-5-4902-15,3-2-2580 16,1 5-516-16,-2-4-129 15</inkml:trace>
  <inkml:trace contextRef="#ctx0" brushRef="#br0" timeOffset="1">-1590-269 4386 0,'0'0'4257'15,"0"0"-129"-15,-1 6-774 16,1-6-4644-16,0 0-1677 16,0 0-1290-16,-3-4 0 0</inkml:trace>
  <inkml:trace contextRef="#ctx0" brushRef="#br0" timeOffset="2">-1367-102 3999 0,'-26'-5'4128'0,"16"-1"-1032"0,0 3-1419 16,-2-2-387-16,6 1-387 16,-2-1-645-16,3-2-1419 15,0-2-2580-15,5 9-258 16,-4-12-516-16</inkml:trace>
  <inkml:trace contextRef="#ctx0" brushRef="#br0" timeOffset="3">-1912-245 9030 0,'-41'17'5160'15,"23"-13"-387"-15,0-3-516 16,0-1-4773-16,8 4-1290 16,-1-5-2580-16,0-4-387 15,1-1-645-15,-2-2 129 16</inkml:trace>
  <inkml:trace contextRef="#ctx0" brushRef="#br0" timeOffset="4">-2329-257 5547 0,'-45'11'3999'0,"20"-9"-2451"15,3-2-1548-15,3 3-4257 16,-1-3-258-16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44-1338 5934 0,'0'-16'5547'16,"-3"9"-516"-16,3 7-516 16,-8-12-2709-16,8 12-1290 0,-2-9-516 15,1 0-774 1,1 9-2322-16,6-9-1677 15,-2 0-129-15,1 0-516 16</inkml:trace>
  <inkml:trace contextRef="#ctx0" brushRef="#br0" timeOffset="1">76-1468 5934 0,'4'-7'5289'15,"-4"7"-258"-15,-4-6-516 16,4 6-2709-16,-10-3-1161 16,10 3-387-16,-2-8-516 15,1 1-774-15,5 0-3096 16,-2 0-516-16,2-3-387 15,2 0-258-15</inkml:trace>
  <inkml:trace contextRef="#ctx0" brushRef="#br0" timeOffset="2">106-1606 6321 0,'-6'-9'5031'15,"6"9"-258"-15,-9-7-387 16,1 1-3225-16,8 6-645 16,-3-8-1677-16,2 1-3096 15,1 0-516-15,0 0-258 16,0-2 0-16</inkml:trace>
  <inkml:trace contextRef="#ctx0" brushRef="#br0" timeOffset="3">83-1707 8127 0,'-11'4'5160'15,"4"-4"-516"-15,-1 0 0 0,1 0-4128 16,7 0-516-16,0 0-1161 16,-4-11-3354-1,4 5-129-15,0-1-516 16,2-1 0-16</inkml:trace>
  <inkml:trace contextRef="#ctx0" brushRef="#br0" timeOffset="4">26-974 4386 0,'-9'-2'5031'0,"0"2"-258"15,9 0-1677-15,0 0-1290 0,-10-4-645 16,10 4-774-16,0-7-774 15,0 7-3741-15,1-14-516 16,4 5-129-16,-1-3-258 16</inkml:trace>
  <inkml:trace contextRef="#ctx0" brushRef="#br0" timeOffset="5">33-1130 7611 0,'-9'-10'5160'0,"2"6"-516"15,1-3-129-15,-1 0-3999 16,4-3-516-16,3 2-1032 0,-2-4-2967 15,2-2-645-15,5-2-387 16,0-2-129-16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0-1275 1677 0,'-2'-7'4128'15,"2"7"-129"-15,0-7-1419 16,0 7-387-16,0-7-1032 15,0 7-1548-15,7-4-3225 16,-2-3-645-16,3 3-129 16</inkml:trace>
  <inkml:trace contextRef="#ctx0" brushRef="#br0" timeOffset="1">157-1441 6063 0,'0'0'4257'16,"0"0"-1290"-16,0 0-2838 15,0 0-4386-15,8-14-129 16,1 3-129-16</inkml:trace>
  <inkml:trace contextRef="#ctx0" brushRef="#br0" timeOffset="2">164-1360 774 0,'-8'2'4257'0,"-2"3"516"16,10-5-1677-16,-6 2-516 15,6-2-387-15,0 0-645 16,-3-5-645-16,3 5-1032 15,9-13-3741-15,1 4-258 16,-1-5-645-16,5-1-258 16</inkml:trace>
  <inkml:trace contextRef="#ctx0" brushRef="#br0" timeOffset="3">677-2052 5934 0,'7'-21'5031'16,"-5"9"-516"-16,1 0-387 16,0 0-3612-16,0-2-129 15,1-2-387-15,3 4-258 16,-1-3-258-16,4 7-774 15,-5-5-645-15,6 8-387 16,-5-5 0-16,6 6-129 16,-12 4 387-16,14-6 387 15,-14 6 1548-15,7-6 903 0,-7 6 1161 16,0 0 516-16,0 0-129 15,1-6-129-15,-1 6-258 16,0 0-387 0,0 0-1032-16,0 0-516 15,0 0-2451-15,0 0-2064 0,0 0-129 16,0 0 0-16</inkml:trace>
  <inkml:trace contextRef="#ctx0" brushRef="#br0" timeOffset="4">561-1901 6321 0,'4'-7'4386'0,"2"0"-774"15,-6 7-1677-15,0 0-5934 16,8-5-516-16,-8 5-129 15</inkml:trace>
  <inkml:trace contextRef="#ctx0" brushRef="#br0" timeOffset="5">331-1662 6450 0,'16'-19'4644'15,"-11"8"-387"-15,3 6-903 16,-5-5-5418-16,1 0-2193 15,7 1 0-15,-1-3-516 0</inkml:trace>
  <inkml:trace contextRef="#ctx0" brushRef="#br0" timeOffset="6">366-1596 8127 0,'0'0'4902'0,"0"0"-645"15,0 0-774-15,8-3-6321 16,2-5-1677 0,4-4-258-16,3-1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4.06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0-16,4-1 0 15,-3-1 129-15,5-3-129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1 0-16,-3-1 0 15,-2 3 0-15,3 0 0 16,-3 1 0-16,-1-1 0 16,3-1 0-16,-4 1 0 15,2-4 0-15,3-5 0 16,1 2 0-16,-1-6 0 15,3-1 0-15,11-21 0 16,-16 29 0-16,16-29 0 16,0 0 129-16,-7 19-129 15,7-19 0-15,0 0-129 16,0 0 258-16,0 0-258 0,0 0 129 15,0 0-258-15,0 0-258 16,0 0-645 0,1-10-2451-16,-1 10-1161 15,0 0-387-15,0 0-129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1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182-1312 5160 0,'-11'0'4902'0,"0"2"-387"15,11-2-258-15,-8 3-4128 16,8-3-1419-16,-12 0-1548 0,12 0-1677 16,-8 0-258-16,8 0 0 15</inkml:trace>
  <inkml:trace contextRef="#ctx0" brushRef="#br0" timeOffset="1">94-1328 3225 0,'-14'2'4515'0,"8"2"-129"16,-3-1-1161-16,-1-3-1677 16,4 1-774-16,-1 0-903 15,-2-1-1677-15,2-1-2580 16,7 1 0-16,-11-4-258 15</inkml:trace>
  <inkml:trace contextRef="#ctx0" brushRef="#br0" timeOffset="2">-81-1293 5160 0,'-30'21'4902'16,"19"-10"-516"-16,-5-7-903 15,7 4-4902-15,0-1-2967 16,-1-6-129-16,4 2-387 15</inkml:trace>
  <inkml:trace contextRef="#ctx0" brushRef="#br0" timeOffset="3">-225-1206 7353 0,'-13'25'4644'0,"4"-16"-129"0,2-2-1677 16,0 0-3354-16,2 2-2709 15,1-1-1161-15,4-8-387 16,-8 6 0-16</inkml:trace>
  <inkml:trace contextRef="#ctx0" brushRef="#br0" timeOffset="4">-284-1139 6708 0,'-14'20'5031'15,"4"-11"-129"-15,2 2-516 16,0 1-3483-16,-2-3-645 16,1-1-903-16,3-2-3096 15,0 2-903-15,0-5-258 0,6-3-387 16</inkml:trace>
  <inkml:trace contextRef="#ctx0" brushRef="#br0" timeOffset="5">286-1232 4902 0,'-16'-5'4515'15,"6"2"-129"-15,10 3-1290 0,-16-2-5547 16,6-2-1935-16,10 4-129 16,-10-9-258-16</inkml:trace>
  <inkml:trace contextRef="#ctx0" brushRef="#br0" timeOffset="6">-437-1322 4386 0,'-11'-8'4902'15,"-2"-2"-387"-15,13 10-258 0,-14-11-3354 16,7 4-645-16,0-4-774 15,6 3-2451 1,-2 0-1290-16,0-4-387 16,2 3 0-16</inkml:trace>
  <inkml:trace contextRef="#ctx0" brushRef="#br0" timeOffset="7">-500-1454 4386 0,'-5'-10'4902'15,"5"10"-645"-15,-9-7 0 16,5-2-3483-16,-1 2-903 0,5 7-1419 15,-5-9-2580 1,1 1-387-16,4 1-258 16</inkml:trace>
  <inkml:trace contextRef="#ctx0" brushRef="#br0" timeOffset="8">-518-1599 5547 0,'0'-12'4773'0,"0"6"-387"15,0 6-516-15,-8-15-3225 16,8 9-516-16,0-2-258 15,-3-2-1935-15,3 1-2064 16,1 2-516-16,-1 0-129 16</inkml:trace>
  <inkml:trace contextRef="#ctx0" brushRef="#br0" timeOffset="9">-510-1715 3354 0,'-3'-7'4773'16,"3"7"-129"-16,-8-8-387 15,4-2-2451-15,4 10-1290 16,-8-12-387-16,3 5-903 15,5 7-2193-15,-2-10-1290 16,-2 2-387-16,4 8 0 16</inkml:trace>
  <inkml:trace contextRef="#ctx0" brushRef="#br0" timeOffset="10">-560-1855 5031 0,'-7'-9'4902'0,"-3"0"-387"0,10 9-258 15,-8-8-3483-15,8 8-645 16,-8-10-903-16,8 10-2838 15,0 0-903 1,0-9-258-16,0 9-129 0</inkml:trace>
  <inkml:trace contextRef="#ctx0" brushRef="#br0" timeOffset="11">-577-1909 4128 0,'0'0'4902'16,"-6"0"-387"-16,6 0-258 15,-7-2-2967-15,0-2-774 16,7 4-903-16,-4-9-2193 0,4 9-1935 15,0 0 129 1,-5-7-387-16</inkml:trace>
  <inkml:trace contextRef="#ctx0" brushRef="#br0" timeOffset="12">-577-1909 1935 0,'-31'-44'3870'0,"24"41"-258"15,7 3-774-15,-7 0-4386 16,0-3-1935-16,7 3-516 15</inkml:trace>
  <inkml:trace contextRef="#ctx0" brushRef="#br0" timeOffset="13">-373-1103 3096 0,'-4'-9'4902'0,"0"2"-387"16,4 7-129-16,-3-11-2838 16,-3 4-516-16,6 7-645 15,-5-7-1161-15,-1 4-3225 16,6 3-387-16,-10-4-516 15,3 0 129-15</inkml:trace>
  <inkml:trace contextRef="#ctx0" brushRef="#br0" timeOffset="14">-432-1213 2322 0,'0'0'4386'16,"0"0"-258"-16,0 7-387 15,0-7-3096-15,0 0-1161 16,-7-3-1419-16,6-4-1935 15,1 7-258-15,0-13 0 16</inkml:trace>
  <inkml:trace contextRef="#ctx0" brushRef="#br0" timeOffset="15">-708-1346 3096 0,'1'24'4257'16,"-1"-16"-258"-16,0 4-129 15,0-3-4386-15,0-9-3096 16,5 13-516-16,-5-13-129 15</inkml:trace>
  <inkml:trace contextRef="#ctx0" brushRef="#br0" timeOffset="16">-650-1269 6966 0,'4'19'5031'0,"-3"-11"-258"0,-1-1-516 16,-1-1-3999-16,1-6-1032 15,4 13-2709-15,0-5-1161 16,-4-8-258-16,9 10-258 15</inkml:trace>
  <inkml:trace contextRef="#ctx0" brushRef="#br0" timeOffset="17">-589-1184 6708 0,'5'6'5031'15,"-5"4"-258"-15,0-10-516 0,-8 10-3870 16,2-5-2709-16,1 2-2064 16,0 0-258-16,-1-3-516 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680 399 3354 0,'-14'-5'4128'16,"14"5"-258"-16,-14-9-1032 15,11 2-5676-15,3 7-1161 0,-5-12-258 16</inkml:trace>
  <inkml:trace contextRef="#ctx0" brushRef="#br0" timeOffset="1">621 283 4386 0,'-7'-12'4644'15,"0"-4"-387"-15,6 10-387 16,-5-5-4386-16,4-1-2967 15,1 3-1032-15,-5-6 0 16,2 4 388-16</inkml:trace>
  <inkml:trace contextRef="#ctx0" brushRef="#br0" timeOffset="2">776 898 903 0,'0'0'4257'16,"0"0"129"-1,0 0-1677-15,0 0-1161 16,0-5-258-16,0 5-516 16,-1-9-129-16,0 3-645 0,1-2-1419 15,-2 0-2580-15,-1-6-387 16,3 3 0-16</inkml:trace>
  <inkml:trace contextRef="#ctx0" brushRef="#br0" timeOffset="3">210-705 2967 0,'0'7'1677'16,"-9"2"-258"0,6-2 0-16,1-2-258 15,1 4-387-15,-1-1-903 0,2 4-2193 16,-3-6-774-16,4 7-516 15</inkml:trace>
  <inkml:trace contextRef="#ctx0" brushRef="#br0" timeOffset="4">269-434 1161 0,'9'30'2322'15,"-1"-10"-258"-15,-2-3-3999 16,-6-5-1032-16</inkml:trace>
  <inkml:trace contextRef="#ctx0" brushRef="#br0" timeOffset="5">732 685 3354 0,'-6'-14'4773'0,"6"14"-516"16,-4-15 258-16,-2 5-3612 15,6 1-258-15,0-2-387 0,0-3-516 16,2 3-2193-16,1-1-1806 15,-3-4-258-15,0 1-387 16</inkml:trace>
  <inkml:trace contextRef="#ctx0" brushRef="#br0" timeOffset="6">454 66 3096 0,'-9'-11'4257'0,"-2"-4"-387"16,11 15-258-16,-5-14-4386 15,4 4-2580-15,1 10-645 16,-3-15-387-16</inkml:trace>
  <inkml:trace contextRef="#ctx0" brushRef="#br0" timeOffset="7">393-87 774 0,'-10'-18'3870'15,"10"18"129"-15,-10-15-258 0,8 5-2709 16,-4 2-1290-16,2 0-1161 15,-2 1-1935-15,-2-7-903 16,5 7 387-16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-44-1790 5547 0,'-12'-14'4773'16,"12"14"-387"-16,-8-11-129 0,4 4-4257 15,3-3-387-15,1 3-774 16,0-5-1032-16,0-1-2064 15,5 3-258-15,-2-4-129 16</inkml:trace>
  <inkml:trace contextRef="#ctx0" brushRef="#br0" timeOffset="1">-33-1960 2580 0,'0'-6'4386'16,"0"-7"-258"-16,0 5-1935 15,0 8-1032-15,-1-15-387 16,1 6-1806-16,-3-3-2451 0,3 12-774 15,-2-14 0-15</inkml:trace>
  <inkml:trace contextRef="#ctx0" brushRef="#br0" timeOffset="2">-22-2097 4644 0,'4'-8'4515'16,"-4"8"-129"-16,0-12-258 15,0 6-3870-15,0-6-1161 16,0 5-1290-16,1-2-2193 15,-1-5-129-15,1 4 0 16</inkml:trace>
  <inkml:trace contextRef="#ctx0" brushRef="#br0" timeOffset="3">-9-2276 2967 0,'-6'-15'4257'0,"5"9"-387"16,-2 0-2451-16,-1-1-774 15,1 1-2580-15,-5-4-1677 16,8 10-387-16</inkml:trace>
  <inkml:trace contextRef="#ctx0" brushRef="#br0" timeOffset="4">-39-2429 5160 0,'-1'-9'4902'0,"-8"-6"-903"15,8 8-774-15,-5-3-6708 16,2-4-1032-16,4 4-129 15,-3-4 129-15</inkml:trace>
  <inkml:trace contextRef="#ctx0" brushRef="#br0" timeOffset="5">-80-2607 2322 0,'-4'-7'3741'16,"4"7"-387"-16,0 0-2709 15,-10-14-3999-15,10 14-774 0</inkml:trace>
  <inkml:trace contextRef="#ctx0" brushRef="#br0" timeOffset="6">-50-1586 3870 0,'0'0'5031'0,"0"0"-516"16,0 0-1419-16,-9-3-903 0,9 3-774 15,0 0-516 1,0-6-387-16,0 6-387 15,0-11-258-15,0 11-645 0,0-19-1548 16,1 9-2322-16,2-2-258 16,0-1-387-16</inkml:trace>
  <inkml:trace contextRef="#ctx0" brushRef="#br0" timeOffset="7">-87-2811 2967 0,'0'-7'5031'0,"0"7"-258"15,-7-2-387-15,7 2-2193 16,-8 0-2967-16,8 0-3483 16,0 0-258-16,0 0-516 15,0 0 259-15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1 111 1806 0,'0'-16'4128'16,"0"-8"129"-16,0 24-903 16,0-29-5805-16,-3 4-1290 15,3 8-387-15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29 1 3096 0,'-14'0'4644'16,"14"0"-258"-16,-24-17-1677 15,24 17-774-15,0 0-903 16,0 0-258-16,0 0-1419 0,0 0-3096 16,0 0-516-16,18 5-516 15,-18-5 129-15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831 1528 1935 0,'4'23'387'15,"0"-15"-1032"-15</inkml:trace>
  <inkml:trace contextRef="#ctx0" brushRef="#br0" timeOffset="1">877 1651 1032 0,'-1'23'3612'0,"3"-8"-129"15,-3-9-516-15,1 1-3999 16,0 4-1677-16,0-11-1290 16,7 11 646-16</inkml:trace>
  <inkml:trace contextRef="#ctx0" brushRef="#br0" timeOffset="2">916 1754 1 0,'3'13'4256'15,"-3"-13"130"-15,0 15-129 16,0-6-2064-16,0-2-1290 15,0 1-774-15,0 0-774 0,-1-2-1806 16,1-6-1548-16,0 12-387 16,0-12 0-16</inkml:trace>
  <inkml:trace contextRef="#ctx0" brushRef="#br0" timeOffset="3">940 1861 774 0,'3'18'4773'16,"-3"-7"129"-16,0-2-258 15,-4-3-2064-15,4 6-1161 16,-4-5-774-16,3 2-387 15,-1-3-516-15,2-6-1290 16,0 8-1419-16,0-8-1806 0,0 0 129 16,6 5-258-16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36 31 2451 0,'-12'-8'3999'0,"2"0"-903"16,3 1-516-16,7 7-258 15,-8-9-258-15,8 9-516 0,0 0-129 16,0 0-129-16,0 0 0 15,7 4-258-15,-7-4-129 16,13 11 0-16,-5-5-258 16,4 3 0-16,-1-2-129 15,3 1-258-15,0-3 0 16,2 1-258-16,-1-2 258 15,2 0-258-15,-1-2 0 16,0-2-129-16,0 0 0 16,-1-2-258-16,1 1-645 15,-7-7-2838-15,5 3-1290 16,-4-1-387-16,0 0-387 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 0 2967 0,'1'7'3999'0,"0"3"258"16,1-1-2709-16,-2-9-258 0,4 17 0 15,-4-10-129 1,5 5-387-16,-4-3 0 16,4 4 129-16,-3-1-258 15,2 2 0-15,-3-1-129 0,2 5 0 16,-3-4 129-16,0 4-258 15,0 1 0-15,0 0-129 16,0-2 129-16,0 3-258 16,0-3 258-16,0 0-258 15,-1 0-129-15,1-1 129 16,0 0 0-16,0 0 0 15,0-1-129-15,0 2 258 16,0 0-129-16,0 0 0 16,0-1-129-16,0 1 258 15,0-1-129-15,0 1 129 16,-1 0 0-16,1-1-129 15,0 0 129-15,0 2 0 0,0 0-129 16,1 0 129-16,-1 0 0 16,1 1-129-16,-1-1 129 15,1 1-129-15,-1 0 129 16,1-1 0-16,0 0-129 15,0 1 129-15,0-1-129 16,0 1 0-16,-1-1-129 16,2 3 129-16,-2-1-129 15,1 1 129-15,-1 1-258 16,0 1 258-16,0 0-129 15,0 2 0-15,0 1 0 16,0 0-129-16,0 2 129 16,1-1 0-16,0 3 0 0,0-1 0 15,2 2 0-15,-2-1 0 16,2 1 0-16,1 0 129 15,-1 1-129 1,1 1 0-16,-1 1 0 0,0 1 0 16,0 2 0-16,-1 0 0 15,-1 1 0-15,0 1 0 16,0 0 129-16,-1 0-129 15,1-2 0-15,0 1 0 16,-1 1 0-16,0-1-129 16,3 0 387-16,-3 0-387 15,1-1 258-15,0 0-129 16,0 1 129-16,0-1 0 0,0-1 0 15,0 1 0 1,2-1-258-16,-2-1 129 16,1 1 0-16,-1-2 0 15,1 0-129-15,-1 2 129 0,-1-1 0 16,0 1 0-16,0-1-129 15,-3 0 129-15,2 2 0 16,-2 0 0-16,2 1 0 16,1-3 129-16,0 2-258 15,0-3 0-15,1 1 258 16,2-1-258-16,0 0 0 15,0 0 129-15,0-1-129 16,0 0 0-16,0-1 129 16,-2 0 0-16,2 2-129 15,-2-3 129-15,2-1 0 16,0-1 0-16,0 0 0 15,0-2 0-15,0 0 129 0,0 1-129 16,-1-1 0-16,0-3-129 16,-2 1 129-16,1 0 0 15,-1 0 0-15,0-1 0 16,0-3-129-16,0 0 129 15,0 0 0-15,0 0 0 16,0-1 0-16,0 0 0 16,2-1 0-16,-1 1 129 15,0 0-258-15,1-1 129 16,-1 2 0-16,2-1-129 15,-1 0 258-15,-2 0-129 16,1 2 129-16,0 0-129 16,-1 1 0-16,0 1 0 0,0-1 0 15,-2 0 0-15,1 2 0 16,0-1 0-16,0-2-129 15,1 0 129 1,0-1 0-16,0 0 0 0,0-1 0 16,1 1 0-16,1-3 0 15,0 0 129-15,-1 0-258 16,0-1 129-16,1 1 129 15,-1-3 0-15,1-1 0 16,-1 1-129-16,-1-3 0 16,1 2-129-16,0-1 258 15,-1 1-258-15,0-3 0 0,0 1 129 16,0 2-129-16,0-3 129 15,-1 1 0 1,0 0 129-16,0-2-129 16,0 2 0-16,0 0 0 0,1-1 0 15,0 3 0-15,0 0 0 16,-1 0 0-16,0 0 0 15,1 1 0-15,-1-1 0 16,1-1 0-16,0-1 0 16,0-1 0-16,-1-2 0 15,1-1 0-15,0 0 0 16,0-2-129-16,0 0 129 15,0-6 0-15,0 11-129 16,0-3 0-16,0 0 129 16,0 1-129-16,0 0 129 15,0 0-129-15,0-2 0 16,0 2-129-16,0-9 0 0,0 9-387 15,-5-12-3741-15,5 3-645 16,-1-17-516-16,-1 1-387 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14 150 903 0,'0'0'4386'0,"0"0"258"15,0 0-2709-15,-7-7 0 16,7 7 0-16,-1-8-258 16,1 8-387-16,0-12-387 15,0 5-258-15,-1-3-129 16,1 2 0-16,-1-2-129 15,1 1 0-15,-1 1-129 16,0-2 0-16,0 2-129 16,0 0 129-16,1 0-258 0,0 1 129 15,0 0 0-15,0 1-129 16,0 6-129-16,2-12 0 15,-2 12-645 1,0 0-2580-16,1-5-1419 0,-1 5-258 16,0 0-387-16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1745-1808 6321 0,'14'-9'4902'0,"-14"9"-387"15,12-6-387-15,-7-1-4515 16,4 6-1806-16,2-4-2193 15,-1-3-258-15,4 1-258 16</inkml:trace>
  <inkml:trace contextRef="#ctx0" brushRef="#br0" timeOffset="1">1905-1918 5676 0,'19'-16'5031'0,"-12"9"-645"16,0-2-1419-16,2 8-1548 0,-9 1-903 16,11-8-516-16,-3 8-645 15,-8 0-1032-15,16-4-1290 16,-5 4-1419-16,0-3-387 15,1 2 129-15</inkml:trace>
  <inkml:trace contextRef="#ctx0" brushRef="#br0" timeOffset="2">2102-1993 3225 0,'27'-7'4386'0,"-13"7"-129"15,-3-1-1677-15,-2-2-774 16,4 3-1032-16,-1 0-1290 16,-1 0-1935-16,0-1-1677 0,5 1-258 15,-3 0-129-15</inkml:trace>
  <inkml:trace contextRef="#ctx0" brushRef="#br0" timeOffset="3">2582-1984 2451 0,'13'6'3870'0,"-2"5"129"16,-11-11-516-16,6 9-4257 15,1-2-1806-15,-7-7-1161 16,17 8-387-16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9.5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3 129 16,-2-5 0-16,0-1-129 15,4-4 258-15,0 1-258 16,-2-3 129-16,6 4-129 16,-4-2 258-16,2 2-258 15,9 3 129-15,-5 5-129 16,1-1 0-16,-3 1 129 0,2 4 0 15,-2-2-129-15,0 2 0 16,2-1 129-16,-4 0-129 16,4-3 0-16,5-2 0 15,0 1 129-15,0-2-129 16,2 0 0-16,0-4 258 15,4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-4829 5029 1032 0,'19'23'3870'15,"-8"-12"516"-15,-1 2-2322 16,-1-6 0-16,7 8 0 16,-3-6-387-16,6 7 0 15,-3-5-516-15,7 6 0 16,-2-4-129-16,5 4-258 15,-2-1-129-15,5 4-258 0,-1-2 0 16,2 2 129-16,0-1-387 16,1 0 0-16,-3 2 258 15,1-2-387-15,-2 0 387 16,1 0-258-16,-2 0 129 15,1-1-129-15,-1 2 129 16,1 1 0-16,2-2-258 16,1 4 258-16,1-2-258 15,-1 3 129-15,2 0-129 16,-1 1 129-16,1-1 0 15,-1-2-129-15,-2 0 129 16,0-1-129-16,-1-1 129 16,-1-1 0-16,-2 2 0 0,0-1 0 15,-1 0-129-15,-1 2 0 16,0-1 0-16,-2 0 129 15,-2 0-129 1,0 0 0-16,0-4-129 0,-3 0 258 16,-1-4 0-16,-1-1-129 15,-3-3 129-15,0-2-129 16,-3-2 0-16,0-2 0 15,-8-3 129-15,10 1-258 16,-10-1 129-16,7 0-387 16,-7 0 0-16,0 0-903 15,9 0-3741-15,-9 0 0 0,5 4-516 16,-5-4-387-16</inkml:trace>
  <inkml:trace contextRef="#ctx0" brushRef="#br0" timeOffset="1">-3649 6009 2580 0,'7'2'3354'0,"0"-5"129"16,-7 3-2451-16,10-8-387 15,-2 6 258-15,-4-4 258 16,6 6 129-16,-10 0 129 16,16-3-129-16,-11-1 129 15,8 4-387-15,-5-1-129 0,5 1-129 16,-3-1-129-1,5 1 0-15,-1-2-387 16,2 2 129-16,0-1-129 16,2 1 0-16,0-2 0 0,2 2 0 15,0 0 129-15,3 0-258 16,-2 3 0-16,3 0 0 15,-1 0 0-15,3 0-129 16,0 0 129-16,1-1 0 16,1-1-129-16,0 0 129 15,0-1 0-15,0 0-129 16,0 0 129-16,0 0-129 15,-1 2 129-15,0 1 0 16,0 1-129-16,0 2 129 16,1 1-129-16,1 0 0 15,0-1 129-15,2 2-129 16,-1-2 0-16,3-1 129 0,0-1-129 15,0-1 0-15,1-1 129 16,0 1-129-16,0-1 129 16,0 0 0-16,0 0-129 15,1 1 129-15,2 0-129 16,-1-1 129-16,1 0 0 15,0 0-129-15,1 0 0 16,0-2 129-16,0 0-129 16,0 0 129-16,1-2 0 15,0 1-129-15,2 0 129 16,3 1-129-16,1 0 129 15,-1 0 0-15,1 0-129 16,2 0 0-16,0 0 129 0,-1 0-129 16,0 0 129-16,2 0-129 15,0-3 0-15,2 1 129 16,1-2 0-1,1 2 0-15,-1-1-129 0,1 3 0 16,0-1 129-16,-1 0-129 16,-1 1 129-16,-1 0-129 15,1 0 0-15,-4 1 0 16,0 0 129-16,-1-1-129 15,0 1-129-15,-3 0 129 16,0-1 0-16,-4 0 0 16,1 0 0-16,0 0 0 0,0 0 0 15,-2 0 129-15,1 0-129 16,-2 0 0-1,2 0 0-15,-1 0 129 16,-2-2-258-16,1-1 258 0,-2-2-129 16,2 0 0-16,-3-1 0 15,0 2 0-15,-3 1 0 16,-1 0 0-16,-3 3 129 15,-3-1-129-15,-3 1-129 16,-4 1 0-16,-1 1 0 16,-4-1 0-16,0 0-258 15,-5-1-129-15,2 3-774 16,-8-3-3870-16,0 0-129 15,0 0-387-15,6 4-387 16</inkml:trace>
  <inkml:trace contextRef="#ctx0" brushRef="#br0" timeOffset="2">-918 5562 6450 0,'-26'-20'4773'0,"13"10"-387"16,-4-1-258-16,0 0-3999 16,-1-3-774-16,5 3-645 15,-6-3-2838-15,0-2-516 16,1 4-129-16,-1-2 388 15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-1620 2425 1032 0,'-9'4'1548'15,"9"-4"516"-15,-8 3-258 16,8-3 258-16,0 0 129 16,0 0-129-16,0 0-129 15,0 0-387-15,0 0-258 16,4 4-258-16,-4-4-258 15,10 2 0-15,-10-2-258 16,16 5 129-16,-5-2 0 16,1 3-129-16,1-3-129 0,3 1 0 15,0 1-129 1,3 2 0-16,2-3 129 15,0 3-258-15,2 0 258 16,3 4-387-16,0-2 258 0,3 1-129 16,-1 1 0-16,1-1 0 15,-1 2 0-15,-1 0-129 16,0 0 0-16,-1-1 129 15,-2 0-129-15,-1 0 129 16,-1 0 0-16,-2-1 0 16,1 1-129-16,-2 0 129 15,0-2 0-15,-1 1 0 16,-2-2 0-16,0 0-129 15,-2-1 129-15,1 1 0 16,-4-3 0-16,1-1 0 16,-2 0-129-16,-1-1 258 15,-1-1-258-15,-1 1 129 0,-1-3-129 16,-6 0 129-16,8 1 0 15,-8-1-129-15,0 0 0 16,7 1 129-16,-7-1-129 16,0 0 129-16,0 0-129 15,0 0 0-15,0 0 129 16,0 0-129-16,0 0 129 15,0 0-258-15,0 0 129 16,0 0 0-16,0 0 0 16,0 0 0-16,0 0 0 15,0 0 0-15,6 0 0 16,-6 0 0-16,0 0 0 15,0 0 129-15,9 0-258 0,-9 0 258 16,8 0-129-16,-8 0 0 16,12 2 0-16,-5-2 0 15,2 0 0 1,0 0 0-16,1 0 0 0,1 0 0 15,2 0 0-15,1 0 0 16,-1 1 129-16,4-1-129 16,0 0 0-16,1 0 129 15,1 0-129-15,2 0 0 16,-1 0 0-16,1 0 129 15,-1-1-129-15,1 1 0 16,-1 0 0-16,2 0 0 0,-3 0 0 16,2 0 0-16,-1 0 0 15,1 0 129 1,-1 0-258-16,0 0 129 15,0 0 0-15,-1 0 0 16,1 0 129-16,0 0-129 0,-1 1 0 16,0 0 0-16,1 1 129 15,1 1-129-15,1-2 0 16,1 0 129-16,1-1-129 15,2 0 0-15,2 0 0 16,1 0 0-16,1-1 0 16,0-1 0-16,1 0 0 15,-2 0 0-15,0 0 0 16,-1 2 0-16,0 0 129 15,-1-2-258-15,-2 1 258 16,-1 0-258-16,0 1 258 16,-3 0-129-16,2 0 0 0,-3 0 0 15,-1 0 0-15,0 0 129 16,-3 0-129-16,2 0 0 15,-1 2-129-15,0-2 258 16,0 2-258-16,0-2 258 16,0 1-129-16,-1 0 0 15,1-1 0-15,-2 2 0 16,0-2 129-16,0 0-258 15,-1 3 129-15,-1-3 0 16,1 1 129-16,-2-1-258 16,1 0 258-16,1 0-129 15,0 0 0-15,1 0 0 16,-1 0 0-16,0 0 0 0,-1 0 0 15,1-1 129-15,-2 1-258 16,0 0 258-16,-2 0-129 16,-2 0 0-16,2 1 0 15,-1-1 0-15,1 1 0 16,-2 0 0-16,3-1 0 15,0 0 0-15,-2 1 0 16,2-1 0-16,-1 0 129 16,0 0-129-16,-2 0 0 15,1 0 0-15,-2 0 129 16,0 0-258-16,-1-1 129 15,-6 1 0-15,9 0 0 16,-9 0 0-16,8 0-129 0,-8 0 258 16,6 0-258-16,-6 0 258 15,0 0-129 1,6 0 0-16,-6 0 129 15,0 0-258-15,0 0 129 0,0 0 0 16,7-1 129-16,-7 1-258 16,0 0 258-16,9 0-258 15,-9 0 129-15,12-1 0 16,-4 0 0-16,-1 1 129 15,1-2-258-15,0 1 129 16,0-1 0-16,-1 1-129 16,-7 1 258-16,10-1-129 15,-10 1-129-15,6 0 258 16,-6 0-129-16,0 0 0 15,0 0 129-15,0 0-258 16,0 0 129-16,0 0 129 16,0 0-129-16,0 0 0 0,2-8 0 15,-2 8 0-15,0 0 0 16,0 0 0-16,0 0 0 15,0 0 0-15,0-6 0 16,0 6 0-16,0 0 0 16,0 0 0-16,0 0 0 15,0 0 0-15,0 0 0 16,0 0 0-16,0 0 0 15,-5-6 0-15,5 6 0 16,0 0 0-16,0 0 0 16,0 0 0-16,0 0 0 15,0 0 0-15,0 0 129 16,0 0-258-16,0 0 129 0,0 0 0 15,0-5-129-15,0 5 258 16,0 0-258-16,0-7 129 16,0 7-129-16,0 0 129 15,0 0 0-15,0 0 0 16,0 0 0-16,1-7 0 15,-1 7 129-15,0 0-258 16,6-9 129-16,-6 9 0 16,5-7 0-16,-5 7 0 15,2-7 0-15,-2 7 0 16,0 0 0-16,0 0 0 15,0 0 0-15,0 0 0 0,0 0-129 16,0 0 129-16,0 0 0 16,0 0 0-16,0 0 0 15,0 0 0 1,0 0 0-16,0 0 0 15,0 0 0-15,0 0 0 0,0 0 0 16,0 0 0-16,0 0 0 16,0 0-129-16,0 0 129 15,0 0 0-15,0 0 0 16,0 0 0-16,0 0-129 15,0 0 129-15,0 0-258 16,0 0 0-16,0 0-387 16,-4-1-774-16,4 1-3870 0,0 0 0 15,0 4-258 1,0-4-516-16</inkml:trace>
  <inkml:trace contextRef="#ctx0" brushRef="#br0" timeOffset="1">344 2795 1935 0,'0'-12'2322'15,"1"4"387"-15,-1 8-258 16,0 0-129-16,0-9-258 16,0 9-387-16,0 0 0 0,0 0-387 15,0 0-258 1,0 0-258-16,0 0-258 15,1 3 0-15,-1-3-258 16,0 7 129-16,0-7-129 0,-1 10 0 16,1-10-129-16,0 12 258 15,0-6-129-15,3 4 0 16,2-1 0-16,0 3 129 15,0 3-129-15,2 2 129 16,-1 5 0-16,3 4-258 16,-2 1 258-16,2 8-258 15,0 0 258-15,3 6-258 16,0 2 129-16,3 4 129 15,0 2-129-15,4 3 0 16,4 1-129-16,3 3 0 16,2 3 0-16,3 1 129 15,0 0-258-15,3 1 129 0,-2 1 0 16,3-1-129-16,-5-1 129 15,2-3-129-15,-3-1 0 16,-3-2 0 0,-1-4 129-16,0 0-129 0,-2-2 129 15,-4-2-129-15,4-3 0 16,-2-4 129-16,-1-1-129 15,-1-6-129-15,1 0 129 16,-3-5 129-16,1-5-258 16,-4-3 129-16,-3-4 0 15,-2-3 0-15,-1-4-129 16,-3-1 129-16,-5-7-258 15,6 8 0-15,-6-8-258 0,2 7-387 16,2 2-1935-16,-4-9-2322 16,0 0-258-16,0 0-387 15,-7-2-129 1</inkml:trace>
  <inkml:trace contextRef="#ctx0" brushRef="#br0" timeOffset="2">849 2707 2193 0,'-12'-4'3870'0,"5"3"-1419"16,0-5-129-16,7 6 129 15,-7-3-129-15,7 3-258 16,0 0-516-16,0 0-129 0,0 0-387 15,0 0 0-15,-6 2-258 16,6 5-258-16,0 0 129 16,5 5-129-1,-1 4 0-15,5 7-129 0,1 3 0 16,2 7 0-16,2 5 0 15,3 8 0-15,0 5-129 16,1 7-129-16,2 4 129 16,1 4-129-16,1 4 0 15,2 6 0-15,-1 1-129 16,5 2 258-16,-2 2-129 15,2 3 0-15,1-2-129 16,1 0 129-16,-1 0 0 0,0-5-258 16,-1-6 387-16,-2-2-387 15,-3-7 129 1,-1-7 0-16,-3-4 129 15,-1-7-129-15,-4-4-129 0,0-3 129 16,-3-5 0-16,-1-2 0 16,0-3-129-16,-1-2 258 15,-2-2-258-15,-2-4 129 16,1-1 0-16,-3-1 129 15,0-4-129-15,-1-2-129 16,-1-2 0-16,0-2 0 16,-1-7 129-16,1 9-387 15,-1-9 258-15,0 0-387 16,0 0-258-16,0 0-129 15,0 0-4257-15,-2-8-129 16,-2 0-516-16,-4-5-129 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264 9 3870 0,'-7'-6'5160'0,"2"1"-387"16,5 5-387-16,0 0-3096 15,0 0-258-15,0 0-129 16,0 0-129-16,1 9-129 16,3-1-129-16,5 7 0 15,0 2 258-15,5 4-258 0,-1 1-129 16,6 3 0-16,0 2 129 15,2 0-258-15,1-1 0 16,-1 0-129-16,-2-3 129 16,-2-2-129-16,-2-3 129 15,-4-2-258-15,-3-2 0 16,-2-5 129-16,-6-9-129 15,4 9 129-15,-4-9-258 16,-1-6 129-16,-4-2 129 16,0-6-129-16,-3-4 0 15,-3-3 0-15,-2-1-129 16,-2-2 0-16,0 1 0 15,-1 0 129-15,0 2-129 0,-1 2 129 16,1 3 0-16,2 3-129 16,2 2 129-1,1 1 0-15,1 2 0 16,2 0 0-16,0 2 0 0,8 6 0 15,-8-11 0-15,8 11 0 16,-6-8 0-16,6 8 0 16,0 0 0-16,-3-6 0 15,3 6 0-15,0 0 0 16,0 0 0-16,-6-5 0 15,6 5 0-15,-8-2 0 16,8 2 0-16,-10-3 0 16,3 1 0-16,-1 1 0 15,0 1 0-15,0 0 0 16,-2 2 0-16,1 2 0 15,-1 4 0-15,0 1 0 16,1 3 129-16,-1 3-129 0,1 1 0 16,-1 3 129-16,2 1 0 15,0 1-129-15,-3 2 129 16,2 0 0-16,-2 0 0 15,1-1-129-15,0-1 0 16,-2-2-258-16,2 0-258 16,-3-10-1161-16,5 3-3483 15,-2-7 129-15,3-3-903 16,0-3-129-16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-2212 2785 1548 0,'18'7'3612'0,"-18"-7"-129"15,17 9-903-15,-7-2-5547 16,-3-5-903-16,9 6 258 16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-1227 3101 3999 0,'13'31'4515'16,"-7"-19"-129"-16,3 2-516 15,-3-6-4902-15,2-3-2709 0,6 6-645 16,-4-8 0-16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-828-855 2580 0,'4'24'4773'0,"-4"-15"-387"15,0 3-129-15,0-1-2838 16,-1-1-1161-16,1-3-1935 15,0-7-2322-15,5 13-258 16,-5-13-387-16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1292-1179 3483 0,'13'-18'4773'0,"-13"18"-258"15,6-10-258-15,-4 3-2451 16,-2 7-1290-16,6-7-1419 15,-6 7-3225-15,8-11-258 0,0 5-516 16,1-5 516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584 452 5676 0,'-24'-13'4773'0,"13"6"0"0,1 1-516 16,4 1-3354-16,-4-2-387 15,3-1-645-15,1 3-258 16,-3-4-1806-16,3 1-1935 16,1 3-516-16,-1-3-387 15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998 842 2967 0,'-6'-6'4644'0,"-7"-1"-129"16,7 4-516-16,6 3-2451 15,-14-7-774-15,14 7-387 16,-11-8-516-16,5 2-1548 15,6 6-2451-15,-9-9-387 16,3 2 0-16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1786 426 1935 0,'0'-7'2838'0,"0"7"129"15,0 0-258-15,0 0-129 16,0 0-387-16,0 0-516 15,-3-6-516-15,3 6-129 0,0 0-258 16,0 0-258 0,-6-8 0-16,6 8-129 15,0 0 0-15,-8-6 0 16,8 6-129-16,-10-1-129 0,5 0 129 15,-2 1-129-15,0 0 129 16,0 0-258-16,-2 0 129 16,0 0 0-16,-1 0 129 15,1 0-129-15,-1-1-129 16,0 1 129-16,-1-1-129 15,-1 1 129-15,-1-1-129 16,0 1 129-16,-1-2-129 16,-1 0 129-16,-2 0-129 15,0 1 0-15,-1-3 129 16,0 2-258-16,-1-1 258 15,0 0-129-15,0 0 0 16,-1 1 0-16,2-1 258 0,-2 0-258 16,1 2 0-16,-1-2 0 15,0 2 0-15,1-1 129 16,0 0-129-16,-1-1 0 15,0 2 0-15,-1-2 0 16,-1 1 0-16,-1-1 0 16,-1 0 0-16,0-1 129 15,-1 0-129-15,-1 2 129 16,-1-1 0-16,1 0-129 15,1 0 129-15,0 2-258 16,0-1 129-16,0 2 0 16,-1 0 0-16,2 0 0 15,-1 0 0-15,0 0 0 0,-1 0 0 16,0-1 0-16,-2 0 0 15,0-1 129-15,0 0-129 16,0-1 0 0,-1 1 0-16,0 1 129 0,1-1-129 15,-1 0 129-15,0 1 0 16,2 1-129-16,-1 0 0 15,0 0 0-15,2 0 129 16,-1 0-258-16,0 0 258 16,0-1-258-16,-1-1 129 15,1 0 0-15,-1-3 0 16,0 0 0-16,0 1 0 0,2 0 0 15,0 1 0-15,2 0 129 16,3 1-258 0,0-1 258-16,4 1-129 15,0-2 129-15,2 1-129 16,3 1 129-16,0 0 0 0,3-1 0 15,1 2 0-15,2 0 0 16,6 1-129-16,-7-2 0 16,7 2 129-16,0 0-258 15,0 0 129-15,0 0-129 16,0 0 129-16,0 0-129 15,0 0 129-15,0 0-129 16,0 0 129-16,0 7 0 16,0-1-129-16,5 1 129 15,1 3-129-15,0-1 129 16,3 3 0-16,0 2 0 15,1 1 0-15,2 1 0 0,0 0 0 16,0 1 0-16,3-1 0 16,0 0 0-16,-1-3 0 15,2-1 0-15,-1-3 0 16,-2-1 0-16,0-3 0 15,-2 0 129-15,-1-1-258 16,-1-3 129-16,-1 0 0 16,-8-1 129-16,9 1-129 15,-9-1 0-15,0 0 0 16,0 0 129-16,2-7-129 15,-4 1 129-15,-6-4 0 16,-2-2-258-16,-3-3 258 16,-2-3-129-16,-1-2 0 0,0 0 0 15,-1 0 0-15,1 1 0 16,0 1 0-16,3 2 0 15,1 2-129-15,2 2 129 16,1 2 0-16,2 2 0 16,0-1 0-16,1-1 129 15,1 2-129-15,0-1 0 16,3-1 0-16,-1 2 0 15,3-1 0-15,0 2-129 16,0 1 129-16,0 6-258 16,7-7 258-16,-7 7 0 15,11-3 0-15,-3 1 0 16,-1 1 0-16,3-1 129 0,1-5-129 15,4 0 258-15,2-2-258 16,2 0 129 0,0-2 0-16,3-1 0 15,-2-1-129-15,1 4 258 0,-2 0-387 16,-2 3 258-16,-3 0-129 15,-2 2 129-15,-1 1 0 16,-2 1-258-16,-3 0 258 16,-6 2-258-16,11-6 0 15,-7-2-903-15,3 4-3870 16,-2-3-258-16,0 0-129 15,-3-3-774-15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9.51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3 258 15,11 11-258-15,12 4 0 16,19 6 0-16,18 3 0 16,14 3-129-16,14-9 129 15,8-9-129-15,11-15 129 16,8-17 0-16,7-29-129 15,0-25 258-15,-2-26-129 16,0-27 0-16,1-22 0 16,-10-33 0-16,2-21 0 15,-9-26-129-15,-6-18 258 0,-8-16-258 16,-8-15 258-16,-12-10-258 15,-8-4 129-15,-13-8 0 16,-13 0-129-16,-16 4 129 16,-6 2-129-16,-27 11 0 15,-21 6 0-15,-13 13 0 16,-16 17 0-16,-9 17 0 15,-12 15-129-15,-8 20 258 16,0 17-516-16,9 11-258 16,-2 27-903-16,18-1-3225 15,9 11-516-15,10 11-129 16,9 8-516-16</inkml:trace>
  <inkml:trace contextRef="#ctx0" brushRef="#br0" timeOffset="1">972 2611 1032 0,'0'0'2838'16,"0"0"-258"-16,-4-16-516 15,4 16-258-15,0 0-258 16,0-21-129-16,0 21-258 15,0 0 129-15,29-23-258 16,-29 23-258-16,26 0 129 16,-26 0-258-16,35 7-129 15,-35-7 129-15,52 21-129 16,-22-7 0-16,10-5-129 15,-3 6 129-15,12-4-129 16,-1 5 0-16,2-4-129 0,4 9 0 16,2-4 0-16,-4 6-129 15,5-4 0-15,-4 8 0 16,-1 0 129-1,-5 2-258-15,2-1 258 0,-5 1-129 16,-3-4 0-16,-5 8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21 0-16,-15-21 0 16,0 0 129-16,0 0-129 15,0 0 0-15,0 0 0 16,0 0 0-16,0 0 0 15,0 0 0-15,0 0 0 16,0 0 0-16,0 0 0 16,0 0 0-16,0 0 0 15,0 0 129-15,0 0-129 0,0 0 0 16,-12-9 0-16,12 9 0 15,0 0 0-15,-21-4 0 16,21 4 0-16,0 0 0 16,-21-3 0-16,21 3 0 15,-23 0 0-15,23 0 0 16,-25 0 0-16,25 0 0 15,-34 0 0-15,16 0-129 16,-4 0 258-16,-2 0-129 16,0-4-129-16,-2 1 129 15,-5-2 0-15,0 0-129 16,1-4 129-16,-7 0 0 15,0-1-129-15,-4-6 129 0,-4 0-129 16,-3-3 129-16,-4-1 0 16,-3-3 0-16,-2 0-129 15,0 1 129-15,-4-1 0 16,-3 2 0-16,2 4 0 15,-2-2 0-15,1 3-129 16,0-1 129-16,1 1 0 16,5-1 0-16,-6-1 0 15,7 1 129-15,-5 0-129 16,8-1-129-16,-3 4 129 15,4 4-129-15,2 0 129 16,-3 4 0-16,8 1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3659 1677 0,'0'0'3612'16,"0"18"-1290"-16,0-18-129 0,16 12-129 16,10-12-129-16,-26 0-258 15,54 5-387-15,-23 2-258 16,24-7 0-16,-10 0-258 15,24-12 0-15,-4 5-258 16,10-12 0-16,5 5 0 16,10-11-129-16,-1 8 0 15,9-6-258-15,-2 10 129 16,7-5-129-16,4 11 129 15,10-3-258-15,-8 1 129 16,3-3 129-16,-2 1-129 16,-1-2 0-16,-5 0 0 15,-3-2 0-15,-11 3 258 0,-8-2-387 16,-7 3 258-16,-11 6-258 15,-5 2 129-15,-6-1 0 16,-4 2-129-16,-1-1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32 37 2967 0,'-13'-12'4515'0,"8"4"-645"16,5 8-1032-16,-10-12-774 15,10 12-129-15,-5-6-258 16,5 6-516-16,0 0-129 0,0 0-387 15,0 3-129-15,3 5-258 16,0-1 0-16,4 2 0 16,-1 0 0-16,3 4 129 15,1-1-129-15,3 0 0 16,-1 2 0-16,2 0 0 15,0 0 0-15,2 3-129 16,0 1 129-16,2 0-258 16,0-1 129-16,0 2 0 15,1 0 0-15,0-1-129 16,1 1 0-16,0-3 129 15,-2-1-129-15,0-1 129 16,0 0 0-16,-1-3 0 0,0-1 0 16,-2 0-129-16,0-3 129 15,-1 1 0-15,0-1-129 16,0 1 129-16,-1 1-129 15,2 0 129-15,0 0-258 16,1 2 258-16,-1 0-129 16,0 0 0-16,-1-1 0 15,1 1 0-15,-1-2 0 16,-2 1 0-16,1-1 129 15,-2 0-129-15,0-2 0 16,-1 3 129-16,0-1-129 16,1-2 129-16,-1 2-129 0,-2 1 0 15,1-3 0-15,-3 0 0 16,-6-7 0-16,11 10-129 15,-11-10 0 1,0 0-129-16,0 0-258 0,0 0-903 16,4-7-3612-16,-8-6-129 15,-4-1-387-15,-4-7-516 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20:54:40.2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18 45 258 0,'0'0'4515'0,"-7"1"0"16,7-1 129-16,-7-3-2838 15,7 3-258-15,0 0-129 0,-1 12-258 16,-2-3-387-16,3 8 0 16,0 2 0-16,5 5-516 15,-1 2 129-15,1 4-129 16,0-3-129-16,1-1 0 15,-1-3 0-15,1-3-129 16,-2-4-129-16,-1-3 258 16,0-4-129-16,-3-9 129 15,4 7-129-15,-4-7 0 16,0-11 0-16,-2-3 0 15,0-2 0-15,-1-6 0 16,-1-3-129-16,-3 0 129 16,4-2 0-16,-1 1 0 0,-1 1 0 15,2-1 0-15,0 3 129 16,0 4-258-16,1 0 258 15,2 4-129-15,-3 3 129 16,3 3-129-16,0 2 0 16,0 7 0-16,0 0 129 15,8-1-129-15,-2 2 129 16,3 5 0-16,2 0 0 15,1 3 258-15,3-2-258 16,2 2 258-16,-1-3-129 16,3 0 129-16,1-2-129 15,1 1 0-15,0-3 0 16,0 1-129-16,-1-1 129 0,-1 0-258 15,-3 0 129-15,1 0-129 16,-4-1-129 0,-2-1 0-16,0 4-516 15,-11-4-4257-15,12 0 129 0,-12 0-774 16,4-7-516-16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5:56.2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0-16,4 4 0 15,1-4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<inkml:trace contextRef="#ctx0" brushRef="#br0" timeOffset="2795.1599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1,3 0 129-16,-4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0.3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15,1-4 0-15,0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<inkml:trace contextRef="#ctx0" brushRef="#br0" timeOffset="163255.3376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15,-2 5 0-15,-1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6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144 1793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2 0 15,-3-3 0-15,9 2-129 16,2-2 258-16,11 13-258 15,4-4 129-15,1 6 0 0,3 4 0 16,7 7-129 0,-3 6 0-16,0 7 0 15,-4 5 0-15,-2 9 0 16,4 6 129-16,-4 9-129 0,1-1 0 15,-1 2 0-15,2 5 0 16,4-2 0-16,3-3 0 16,1 0 258-16,2-1-258 15,7 0 129-15,-3-3-129 16,9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8-129-16,2-1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4:28.4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15,-3-8 0-15,3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<inkml:trace contextRef="#ctx0" brushRef="#br0" timeOffset="-67616.8674">7487-1005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<inkml:trace contextRef="#ctx0" brushRef="#br0" timeOffset="-65484.7455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<inkml:trace contextRef="#ctx0" brushRef="#br0" timeOffset="121615.956">7320-3555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15,-2-4 0-15,9-1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2.1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4535 6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4.0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6:36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15.8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  <inkml:trace contextRef="#ctx0" brushRef="#br0" timeOffset="-2752.1574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  <inkml:trace contextRef="#ctx0" brushRef="#br0" timeOffset="-1580.09">8144-85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<inkml:trace contextRef="#ctx0" brushRef="#br0" timeOffset="1081.0618">7421-971 516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<inkml:trace contextRef="#ctx0" brushRef="#br0" timeOffset="235742.4837">6548-633 645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<inkml:trace contextRef="#ctx0" brushRef="#br0" timeOffset="237154.5643">6803-42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<inkml:trace contextRef="#ctx0" brushRef="#br0" timeOffset="233730.3686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<inkml:trace contextRef="#ctx0" brushRef="#br0" timeOffset="234806.4301">4802-567 516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<inkml:trace contextRef="#ctx0" brushRef="#br0" timeOffset="238726.6543">4779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<inkml:trace contextRef="#ctx0" brushRef="#br0" timeOffset="240300.7444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9.51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16,-6 39-387-16,4 6-129 15,-8 36 0-15,4 11-129 16,-5 22-258-16,3 18 129 15,-7 14-258-15,6 8 0 16,-2 6 0-16,3 3 0 16,3-12-129-16,4 3-129 15,3-22-516-15,0 5-2064 16,3-32-1806-16,9-13-387 15,4-28-774-15,-4-23 516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23:42.1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5835-395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16,7 4 0-16,31-5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<inkml:trace contextRef="#ctx0" brushRef="#br0" timeOffset="67947.8864">4390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<inkml:trace contextRef="#ctx0" brushRef="#br0" timeOffset="66999.8321">3190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<inkml:trace contextRef="#ctx0" brushRef="#br0" timeOffset="65236.7312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<inkml:trace contextRef="#ctx0" brushRef="#br0" timeOffset="-14295.8177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<inkml:trace contextRef="#ctx0" brushRef="#br0" timeOffset="-4559.2608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<inkml:trace contextRef="#ctx0" brushRef="#br0" timeOffset="-16699.9552">5079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<inkml:trace contextRef="#ctx0" brushRef="#br0" timeOffset="185202.5929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<inkml:trace contextRef="#ctx0" brushRef="#br0" timeOffset="184382.546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<inkml:trace contextRef="#ctx0" brushRef="#br0" timeOffset="187726.7373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<inkml:trace contextRef="#ctx0" brushRef="#br0" timeOffset="188812.7994">3538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<inkml:trace contextRef="#ctx0" brushRef="#br0" timeOffset="186050.6414">3957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<inkml:trace contextRef="#ctx0" brushRef="#br0" timeOffset="190054.8705">4644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<inkml:trace contextRef="#ctx0" brushRef="#br0" timeOffset="192946.0358">3013 3948 903 0,'0'0'2193'15,"0"0"0"-15,0 0 129 16,0 0 0-16,0 0-258 15,0 0-258-15,0 0-387 16,3 28-387-16,-3-28 129 16,0 0-387-16,0 0 0 15,-10 45-129-15,10-45 0 0,-9 31-129 16,9-31-129-16,-12 52 129 15,3-28 0-15,9 16-129 16,-5-6 0-16,3 14 0 16,-10 4-129-16,7 7 0 15,-6-4-129-15,6 6 129 16,-5-5-129-16,3 2-129 15,-2-13 258-15,4 4-516 16,5-17 258-16,0-7-258 16,0 1-129-16,0-26-258 15,3 40-1032-15,-3-40-1548 16,0 0-1677-16,-5 30-258 15,5-30-387-15</inkml:trace>
  <inkml:trace contextRef="#ctx0" brushRef="#br0" timeOffset="193871.0887">4305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<inkml:trace contextRef="#ctx0" brushRef="#br0" timeOffset="192174.9913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  <inkml:trace contextRef="#ctx0" brushRef="#br0" timeOffset="199107.3879">4792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  <inkml:trace contextRef="#ctx0" brushRef="#br0" timeOffset="196591.2443">3851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  <inkml:trace contextRef="#ctx0" brushRef="#br0" timeOffset="195583.1867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  <inkml:trace contextRef="#ctx0" brushRef="#br0" timeOffset="201221.5092">3075 6806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16,-3 0 0-16,6-5 0 15,-6-4-129-15,3-3 129 16,-1-6-129-16,5-3 129 15,7-28-258-15,-12 45-129 16,12-45-129-16,-5 32-129 16,5-32-129-16,-4 36-129 15,4-36-387-15,0 37-387 16,0-37-903-16,0 0-2193 15,-22 31 129-15</inkml:trace>
  <inkml:trace contextRef="#ctx0" brushRef="#br0" timeOffset="202390.576">4458 6480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<inkml:trace contextRef="#ctx0" brushRef="#br0" timeOffset="203538.6417">1667 7998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<inkml:trace contextRef="#ctx0" brushRef="#br0" timeOffset="204350.6881">3755 7959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<inkml:trace contextRef="#ctx0" brushRef="#br0" timeOffset="206207.7943">5014 7650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<inkml:trace contextRef="#ctx0" brushRef="#br0" timeOffset="200270.4539">877 6636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49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42 216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51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 0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0:52.6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30 258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31.0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2130 38 258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52.3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351 0 1032 0,'1'13'1548'0,"-1"-3"-129"15,0-10-129-15,0 9 129 0,0-9-129 16,0 0-129-16,0 13 129 16,0-13 0-16,0 0-129 15,0 0-258-15,-7 10-129 16,7-10 0-16,0 0-258 15,-13 5 129-15,13-5-387 16,-12 11 0-16,5-2-129 16,-1-2 0-16,-1 4 0 15,-3 0 0-15,-1 0-129 0,0 1 129 16,-2 1 0-1,-2-2-129-15,0 2 129 16,0-2-129-16,0 0 0 16,1 2 0-16,1 0 0 0,1 2 0 15,-1 1 0-15,3 1-129 16,-2-1 258-16,3 4-129 15,-1-2 129-15,0 0-258 16,1-1 387-16,0-1-258 16,1-3 258-16,3-1-129 15,1-2 129-15,6-10-129 16,-9 16-129-16,9-16 258 15,0 0-258-15,0 9 129 16,0-9 0-16,0 0-129 16,6 0 129-16,-6 0-129 15,8-1 129-15,-8 1-129 16,9-3 129-16,-9 3 0 0,12 0-129 15,-12 0 129-15,11 0 0 16,-11 0 0-16,13 4-129 16,-13-4 0-16,16 5 0 15,-7-3 129-15,1 0-129 16,0 1 0-16,2 0 129 15,2 0-129-15,1 1-129 16,1-1 258-16,4 1-258 16,-2 0 129-16,3 1-129 15,-1 1 129-15,2-2-129 16,0 1 129-16,1 1 129 15,-3-1-129-15,1 0 0 16,0-1 0-16,-1 1 0 0,0-2 0 16,-3-1 0-16,-1 0 0 15,-2-2-129-15,-4 0-129 16,-10 0-645-1,18-4-3096-15,-18 4-645 0,4-9-258 16,-4 9 129-16</inkml:trace>
  <inkml:trace contextRef="#ctx0" brushRef="#br0" timeOffset="1">512 136 903 0,'0'0'1548'0,"0"0"-387"15,0 0 258-15,-5 0 258 16,5 0 0-16,0 0 0 16,0 0-258-16,-14-8-129 15,14 8-258-15,0 0-387 16,0 0 0-16,0 0-258 15,0 0-258-15,-8-4 0 0,8 4-129 16,0 0 0-16,0 0 129 16,0 0-129-16,0 0 129 15,0 0 0-15,8 3-129 16,-8-3 129-16,9 0 129 15,-9 0-129-15,8-5 0 16,-8 5 129-16,0 0-129 16,0 0 129-16,0 0 0 15,0 0 0-15,0 0 0 16,-4-2 258-16,4 2-387 15,-11 5 0-15,11-5 129 16,-10 12-129-16,10-12-129 16,-5 11 129-16,5-11 0 0,0 0-129 15,0 8 129-15,0-8-129 16,0 0 129-1,13 0-129-15,-13 0 0 16,9-6 0-16,-9 6-129 0,0 0-129 16,5-13 0-16,-5 13-387 15,0 0-645-15,0 0-1806 16,0-7-1548-16,0 7-129 15,0 0 129-15</inkml:trace>
  <inkml:trace contextRef="#ctx0" brushRef="#br0" timeOffset="2">592 282 2709 0,'0'0'1161'16,"0"0"0"-16,0 0-258 15,-2 10 0-15,2-10-129 16,-7 11 258-16,7-11-129 0,-7 10 0 16,7-10 0-16,0 0-258 15,-11 9-258-15,11-9 0 16,0 0-129-1,0 0-129-15,-10 7 0 16,10-7-129-16,0 0 129 0,0 0 0 16,0 0-129-16,0 0 258 15,0 0-129-15,0 0 0 16,0 0 0-16,0 0 129 15,0 0-129-15,0 0 129 16,0 0 129-16,0 0 129 16,0 0 258-16,0 0 0 15,0 0 0-15,0 0 129 0,0 0-129 16,0 0-129-1,-11 4 129-15,11-4-258 16,0 0-129-16,0 0-129 16,-11-2 0-16,11 2 0 0,0 0-129 15,-8-9 129-15,8 9-129 16,0 0-129-16,-7-11 129 15,7 11-129-15,0 0-129 16,0 0 129-16,0 0 0 16,0 0-129-16,0 0 129 15,0 0-129-15,3 8 129 16,-3-8 0-16,0 0-258 15,0 0-645-15,8 8-3612 16,-8-8-387-16,0 0-129 16,0 0-516-16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0-16,3 4 0 15,2-4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<inkml:trace contextRef="#ctx0" brushRef="#br0" timeOffset="1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1,2 0 129-16,-3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15,0-4 0-15,1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<inkml:trace contextRef="#ctx0" brushRef="#br0" timeOffset="1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15,-3 5 0-15,0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15,-4-8 0-15,4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<inkml:trace contextRef="#ctx0" brushRef="#br0" timeOffset="1">7486-1005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<inkml:trace contextRef="#ctx0" brushRef="#br0" timeOffset="2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<inkml:trace contextRef="#ctx0" brushRef="#br0" timeOffset="3">7319-3555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15,-1-4 0-15,8-1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9.51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52 90 258 0,'-4'-26'2064'0,"2"0"-387"15,2 26 0-15,-6-25 129 16,6 25-129-16,-5-19-645 16,5 19 0-16,0 0 129 15,0 0-129-15,0 0-129 0,0 0 129 16,-20 14-387-16,20-14 129 15,-8 45-258-15,8-22 129 16,-3 10-129 0,3-7 0-16,-5 8-129 0,5-7 0 15,0 5 0-15,0-4-129 16,0 0 0-16,0 0 0 15,0-2-129-15,0 0-129 16,1 0 258-16,4-3-258 16,-3 0 129-16,2-1 0 15,0-1 0-15,0-1 129 16,-3 4-129-16,3-5 0 15,-3 0-129-15,1-1 129 0,-2 3-129 16,0-2 129 0,0 0-129-16,0 0 0 15,0 2 129-15,0 2-129 16,0 0 0-16,0-1 0 0,0 3 129 15,0-2-129-15,0 1 129 16,1-1-129-16,-1-2 0 16,0 0 0-16,0-2 129 15,0-19-129-15,4 33 0 16,-4-33 0-16,0 23 0 15,0-23 0-15,0 0-387 16,0 19-645-16,0-19-3225 0,0-11-516 16,0 11-129-1,-5-26-387-15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3850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3438-4348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  <inkml:trace contextRef="#ctx0" brushRef="#br0" timeOffset="-1">3394-4013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  <inkml:trace contextRef="#ctx0" brushRef="#br0" timeOffset="1">3438-4104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  <inkml:trace contextRef="#ctx0" brushRef="#br0" timeOffset="2">3348-3685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4791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5023-2789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16,-2 0 0-16,5-5 0 15,-6-4-129-15,3-3 129 16,-1-6-129-16,5-3 129 15,7-28-258-15,-12 45-129 16,12-45-129-16,-5 32-129 16,5-32-129-16,-4 36-129 15,4-36-387-15,0 37-387 16,0-37-903-16,0 0-2193 15,-22 31 129-15</inkml:trace>
  <inkml:trace contextRef="#ctx0" brushRef="#br0" timeOffset="1">6406-3115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<inkml:trace contextRef="#ctx0" brushRef="#br0" timeOffset="2">3616-1597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<inkml:trace contextRef="#ctx0" brushRef="#br0" timeOffset="3">5703-1636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<inkml:trace contextRef="#ctx0" brushRef="#br0" timeOffset="4">6962-1945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<inkml:trace contextRef="#ctx0" brushRef="#br0" timeOffset="5">2826-2959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884-300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2 0 15,-3-3 0-15,9 2-129 16,2-2 258-16,11 13-258 15,4-4 129-15,1 6 0 0,3 4 0 16,7 7-129 0,-3 6 0-16,0 7 0 15,-4 5 0-15,-2 9 0 16,4 6 129-16,-4 9-129 0,1-1 0 15,-1 2 0-15,2 5 0 16,4-2 0-16,3-3 0 16,1 0 258-16,2-1-258 15,7 0 129-15,-2-3-129 16,8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8-129-16,2-1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8143-85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<inkml:trace contextRef="#ctx0" brushRef="#br0" timeOffset="1">7420-971 516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<inkml:trace contextRef="#ctx0" brushRef="#br0" timeOffset="2">6547-633 645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<inkml:trace contextRef="#ctx0" brushRef="#br0" timeOffset="3">6802-42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<inkml:trace contextRef="#ctx0" brushRef="#br0" timeOffset="5">4801-567 516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<inkml:trace contextRef="#ctx0" brushRef="#br0" timeOffset="6">4778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<inkml:trace contextRef="#ctx0" brushRef="#br0" timeOffset="4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<inkml:trace contextRef="#ctx0" brushRef="#br0" timeOffset="7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9.52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25-258-16,17-9-258 16,-7 20 0-16,14-5-387 15,5 16 129-15,8 5-258 16,3 11-129-16,8 3 0 15,5 12 0-15,4 1 129 16,4 8-258-16,4 4 129 0,-3 8-129 16,9 1 129-1,-5 8-129-15,7-3 0 16,-8 3 0-16,3 0 0 15,-5 4 0-15,0-4 0 0,-1 2-129 16,-1-2 129-16,-7-1 129 16,3-8-258-16,-5 4 129 15,-1-7 0-15,-5-10-129 16,-3-13 129-16,-9-10-129 15,-5-18 0-15,-7-13 0 16,-4-11 129-16,-10-16-258 16,-8-23 129-16,0 0-129 15,0 0-258-15,0 0-645 16,0 0-2451-16,-1-14-1548 15,1 14-258-15,0 0-516 16,-24-19 129-16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<inkml:trace contextRef="#ctx0" brushRef="#br0" timeOffset="1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<inkml:trace contextRef="#ctx0" brushRef="#br0" timeOffset="-4">5834-395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16,8 4 0-16,30-5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<inkml:trace contextRef="#ctx0" brushRef="#br0" timeOffset="-3">4389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<inkml:trace contextRef="#ctx0" brushRef="#br0" timeOffset="-2">3189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<inkml:trace contextRef="#ctx0" brushRef="#br0" timeOffset="-1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<inkml:trace contextRef="#ctx0" brushRef="#br0" timeOffset="2">5078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<inkml:trace contextRef="#ctx0" brushRef="#br0" timeOffset="8">4643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<inkml:trace contextRef="#ctx0" brushRef="#br0" timeOffset="3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<inkml:trace contextRef="#ctx0" brushRef="#br0" timeOffset="4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<inkml:trace contextRef="#ctx0" brushRef="#br0" timeOffset="5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<inkml:trace contextRef="#ctx0" brushRef="#br0" timeOffset="6">3537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<inkml:trace contextRef="#ctx0" brushRef="#br0" timeOffset="7">3956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<inkml:trace contextRef="#ctx0" brushRef="#br0" timeOffset="9">3012 3948 903 0,'0'0'2193'15,"0"0"0"-15,0 0 129 16,0 0 0-16,0 0-258 15,0 0-258-15,0 0-387 16,3 28-387-16,-3-28 129 16,0 0-387-16,0 0 0 15,-10 45-129-15,10-45 0 0,-9 31-129 16,9-31-129-16,-12 52 129 15,3-28 0-15,9 16-129 16,-5-6 0-16,3 14 0 16,-10 4-129-16,7 7 0 15,-5-4-129-15,5 6 129 16,-5-5-129-16,3 2-129 15,-2-13 258-15,4 4-516 16,5-17 258-16,0-7-258 16,0 1-129-16,0-26-258 15,3 40-1032-15,-3-40-1548 16,0 0-1677-16,-5 30-258 15,5-30-387-15</inkml:trace>
  <inkml:trace contextRef="#ctx0" brushRef="#br0" timeOffset="10">4304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<inkml:trace contextRef="#ctx0" brushRef="#br0" timeOffset="11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9.8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5127 4603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52.3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-2 140 258 0,'0'-9'3612'0,"1"0"0"16,-1 9-1548-16,7-10-1677 15,-7 10-258-15,0-12 129 16,0 12 129-16,0-10 258 16,0 10 258-16,0 0 0 15,0-10 129-15,0 10-129 16,0 0-258-16,0 0-258 15,0 0 258-15,0 7-516 16,0-7 129-16,0 0-129 16,0 10 129-16,0-10-129 15,0 11 0-15,0-11 258 16,0 13-129-16,2-5 0 0,-2 1 0 15,0 0-129-15,0 3-129 16,0-3 129-16,0 4-129 16,0 1 0-16,1-1 0 15,0 1 129-15,-1 1-129 16,3 1 0-16,-2-2 129 15,1 3 0-15,-2-3 0 16,2 2 0-16,-1 0 0 16,1-1 129-16,0-2-129 15,0 0 0-15,-1 0 0 16,2-3 129-16,-1-1-258 15,2 2 129-15,-4-11 0 16,1 14-129-16,-1-14 129 0,1 12 0 16,-1-12-129-16,0 9 129 15,0-9-129-15,0 10 129 16,0-10 129-1,2 8-129-15,-2-8-129 0,0 0 129 16,1 8-129-16,-1-8 129 16,0 0-129-16,0 0 0 15,0 0 129-15,11 8-129 16,-11-8 0-16,0 0 129 15,12 0-129-15,-12 0 0 16,13 0 0-16,-4-1 0 16,0-1 0-16,1-2 0 15,3 1 0-15,-1 0 0 0,0-1 0 16,1 1 0-1,-1 2 129-15,1 0 0 16,-1 1 129-16,2 0-129 16,-4 0 0-16,1 0 129 0,-1 0-129 15,-2 0 0-15,-8 0-129 16,14 0 0-16,-14 0 0 15,11-2 0-15,-11 2 0 16,0 0-129-16,11-7 129 16,-11 7 0-16,0 0 0 15,0 0 0-15,9-5-129 16,-9 5 129-16,0 0 0 15,0 0 0-15,0 0 0 16,0 0 0-16,0 0 0 16,0 0 0-16,0 0 0 15,0 0 0-15,0 0 0 0,0 0 0 16,0 0 0-16,0 0 0 15,0 0 0-15,0 0 0 16,0 0 0-16,10-10 0 16,-10 10 0-16,4-13 129 15,-3 4-129-15,3-2 0 16,-2-3 0-16,-1-1 129 15,-1-2-129-15,2-2 129 16,-2-4-129-16,0 0 129 16,0-1-129-16,0-1 129 15,0 0-129-15,0 1 0 16,0 1 129-16,0 1-129 15,0 1 0-15,0 4 258 0,0 1-645 16,0 0 387-16,0 4-387 16,0-1 387-16,0 3-387 15,0-1 0-15,0 11-387 16,0-22-774-16,0 22-1419 15,7-5-2064-15,-7 5-129 16,3-12-258-16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-128 6616 129 0,'47'-14'1290'16,"-10"14"-129"-16,-37 0-129 16,0 0-258-16,31 6 0 0,-31-6-129 15,0 0 258-15,0 0-258 16,28 19-258-16,-28-19 258 15,0 0-129-15,24 3-129 16,-24-3 129-16,28 2-258 16,-28-2-129-16,31 4-129 15,-31-4 129-15,33 7-129 16,-33-7 0-16,28 0 0 15,-28 0 129-15,0 0 129 16,30 4-129-16,-30-4 0 16,0 0 258-16,0 0 258 15,0 0 129-15,0 0-129 16,26 30 258-16,-26-30 0 0,0 0 0 15,0 0 0-15,24 39-258 16,-24-39 129-16,0 0-387 16,33 27 0-16,-33-27-129 15,37 23 0-15,-13-10-129 16,2-2 0-16,4 6 0 15,1-15 0-15,4 13 0 16,3-14 129-16,0 15-129 16,4-16 129-16,3 11-129 15,-5-10 129-15,7 6-129 16,-3-7 0-16,3 2 258 15,1-2-387-15,1 0 129 0,-9 0 0 16,7 0-129-16,-2 0 129 16,-1-2-129-16,1 2 0 15,0 0 129 1,0 0 0-16,2 0-129 0,-3 0 129 15,3 0-129-15,-2 0 129 16,0 0-129-16,-3 0 129 16,-2 0-129-16,3 0 0 15,-8 0 0-15,0 0 0 16,-2 4 129-16,2-4-129 15,-2 0 0-15,-4 0 0 16,-4 0 129-16,4 0-129 16,-3 0 0-16,-26 0 0 0,47 6 0 15,-47-6 0 1,42 3 0-16,-42-3 0 15,38 0 129-15,-38 0-129 16,33 3 0-16,-33-3 129 0,28 0-129 16,-28 0 129-16,30 8-129 15,-30-8 0-15,31 7 129 16,-31-7-129-16,35 7 129 15,-35-7-129-15,40 4 0 16,-40-4 0-16,43 5 0 16,-43-5 0-16,40 4 129 15,-40-4-129-15,42 3 0 16,-42-3 0-16,45 11 0 15,-19-10 0-15,-26-1 0 16,47 9 0-16,-21-9 0 16,4 0 0-16,-2 0 0 15,3 0 0-15,0 0 0 0,-6 0 0 16,6-6 0-16,0 3 0 15,-8 3 0-15,3 0 0 16,0 0 0-16,-3 0 0 16,3 0 0-16,3 0 0 15,1 3 0-15,-4 3 0 16,2-6 0-16,4 4 0 15,1-4 0-15,-3 1 0 16,8 5 0-16,-5 0 0 16,2-4 0-16,-2 0 0 15,2 0 0-15,-2-2 0 16,3 0 0-16,-8 0 0 15,5 0 0-15,0-4 129 0,5-3-129 16,-6-1 0-16,4 4 0 16,-3-2 0-1,0 3 0-15,4-4 0 16,-4 6 129-16,-2 1-129 0,-1-4-129 15,1 4 258-15,-3 0-129 16,0 0 0-16,-4-3 0 16,4 1 0-16,-2 2 0 15,-2 0 0-15,-24 0 0 16,47-2 0-16,-21 2 0 15,-26 0 0-15,47 0 0 16,-47 0 0-16,47 2 0 16,-21 0-129-16,-26-2 129 15,47 7 0-15,-47-7 129 16,47 1-258-16,-19-1 129 15,-5 0 129-15,3 0-129 16,-26 0 0-16,50-1 0 0,-22-3 0 16,0-3-129-16,-4-2 129 15,2 9 0-15,0 0 0 16,-26 0 0-16,47-1-129 15,-24 1 129-15,-23 0 0 16,43 0 0-16,-43 0 0 16,44 0 0-16,-44 0 0 15,45-6 0-15,-45 6 0 16,40 0 0-16,-40 0 0 15,45 0 0-15,-45 0 0 16,47-3 0-16,-21-9 129 16,-1 6-129-16,1-2 0 15,5-1 0-15,-3 8 0 0,0-6 0 16,1 5 0-16,-1-5 0 15,2 7 0-15,-6 0 0 16,2-1 0-16,-26 1 0 16,45-10 129-16,-45 10-129 15,37-5 0-15,-37 5 0 16,31-11 0-16,-31 11 0 15,30-15 0-15,-30 15 0 16,33-18 0-16,-33 18 0 16,43-25 0-16,-15 15 0 15,0-1 0-15,-2 4 0 16,2 5-129-16,3 0 129 0,-5-4 0 15,2 6 0-15,-4 0 0 16,-24 0 129-16,44 0-129 16,-44 0 0-1,40 0 0-15,-40 0 0 0,40-4 0 16,-40 4 0-16,40-20 0 15,-40 20 0-15,40-17 0 16,-40 17-129-16,40-19 129 16,-40 19 0-16,43-30 0 15,-43 30 0-15,44-29 129 16,-20 13-129-16,-24 16 0 15,45-29 0-15,-45 29 0 16,40-37-129-16,-40 37 129 0,33-25 0 16,-33 25 0-1,0 0-129-15,28-18-129 16,-28 18-516-16,0 0-1290 15,0 0-2967-15,-14-18-258 0,14 18-516 16</inkml:trace>
  <inkml:trace contextRef="#ctx0" brushRef="#br0" timeOffset="1">366 5443 258 0,'0'0'1677'0,"0"0"-129"16,0 0 0-16,0 0 129 16,0 0-387-16,0 0-387 15,0 0 258-15,0 0-129 16,14 12 129-16,-14-12 0 15,31 14 0-15,-31-14-129 16,47 24-129-16,-47-24-258 16,56 21-129-16,-30-13 0 15,9 12 0-15,-2-9-258 0,3 11 0 16,-1-6 0-16,5 3 0 15,-3-2 0-15,8 4 0 16,-7-5 0-16,7 2 0 16,-10-3 0-16,12 1 0 15,-7-8-129-15,5 9 129 16,-3-9 129-16,0 8-258 15,3-8 0-15,0 1 0 16,-1 1 0-16,1-3 0 16,5-3 0-16,-1 0-129 15,-4-4 129-15,6 0 0 16,-1 0 0-16,2 0-129 15,-3-4 129-15,3 0 0 0,-5 4-129 16,2-3 129-16,-2 1-129 16,7 2 129-16,-11 0-129 15,4 0 0-15,2 0 129 16,1 0-129-16,-3 0 129 15,-2 2-129-15,-5 5 0 16,2 0 129-16,-2-2-129 16,-5 7 0-16,8-7 0 15,-6 4-129-15,3-2 129 16,0-6 0-16,3 10 0 15,1-8 0-15,1-3 0 16,0 2 0-16,-8 4 0 0,6-6 0 16,-8 0 0-16,0 0 129 15,-4 0-129 1,3 0 129-16,-4 0-129 15,-1 0 0-15,1 0 129 16,-4 2-129-16,5 1 0 0,2 2 0 16,2 2 0-16,-2-7 0 15,4 2 0-15,1-2 0 16,-5 0 0-16,5 0 0 15,-1 0 0-15,3 0 0 16,5 0 0-16,-3-2 0 16,3-5 0-16,2-1 258 15,3 0-258-15,-1 2 0 0,5-5-258 16,-2 4 516-16,0-3-258 15,-3 1 129 1,3 2-258-16,-5 2 129 16,5 2 0-16,-10 0 0 0,0 3 0 15,1 0 0-15,-6 0 0 16,-1 0 0-16,-1 0 0 15,3 0 0-15,-3 0 0 16,-2 0 0-16,0 0-258 16,0 0 258-16,0 0 0 15,0 0 0-15,-3 0 0 16,1-1-129-16,-1-6 129 15,1 3 0-15,0-6 0 16,-1 5 129-16,1-3-129 16,-3-3 0-16,-2 2 0 15,-26 9 0-15,47-16 0 16,-47 16 0-16,40-16 0 0,-40 16 0 15,42-15 0-15,-42 15 0 16,47-23 0-16,-21 16 0 16,5-5 0-16,-1-4 0 15,-1 2 0-15,1 3 0 16,3-2 0-16,-2 2 0 15,-1 6 0-15,1-7 0 16,-3 4 0-16,-28 8 0 16,50-13 0-16,-27 9 0 15,-23 4 0-15,38-13 0 16,-38 13 0-16,33-12 0 15,-33 12-129-15,30-11 129 16,-30 11 0-16,31-10 0 0,-31 10 0 16,31-11 0-16,-31 11-129 15,30-9 129-15,-30 9 0 16,28-11 0-16,-28 11 0 15,31-8 0-15,-31 8 0 16,33-9 0-16,-33 9 0 16,33-1-129-16,-33 1 129 15,28-6 0-15,-28 6 0 16,28 0-129-16,-28 0 129 15,0 0-129-15,26-1 129 16,-26 1-129-16,0 0-129 16,0 0 0-16,0 0-387 15,12-44-516-15,-12 44-903 0,0 0-1548 16,-7-25-1677-16,7 25-258 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853 716 129 0,'0'0'4644'16,"0"0"387"-16,0 0-2580 16,0 0 0-16,0 0-387 15,-29-2-387-15,29 2-387 0,0 0-387 16,-5 25 0-16,5-25-258 15,-2 31-129-15,2-31 0 16,5 37-129-16,-5-37 0 16,27 42-129-16,-13-19 129 15,12 7-129-15,-10-1-129 16,12 5 129-16,-5-4 0 15,4 4-129-15,-6 5 0 16,6-5 0-16,-2-3 0 16,2 0 0-16,3 0 0 15,-1 1-129-15,4-5 129 16,3 5 0-16,4-4-129 15,8 5 129-15,-2-2-129 0,4-6 129 16,3 3-129-16,5-3 129 16,-1 0 0-16,6-6 0 15,-3 0-129-15,5-1 129 16,4 0-129-16,11 5 129 15,-2-3 0-15,9 0 0 16,-1 1 0-16,6 6-129 16,3-1 129-16,1 5-129 15,-4-7 129-15,-2 1-129 16,4-2 0-16,1 1 0 15,-3-5 0-15,0-4 0 16,0-3 0-16,-2 1 0 16,4-5 0-16,3-4 0 0,-7-4 0 15,4 0 0 1,0 0 0-16,5 0 0 15,1 0-129-15,5-4 129 16,-3 0 0-16,1 0 0 0,6 4 0 16,-4 0-129-16,-1-1 129 15,1-4 0-15,0 5 0 16,2-3 0-16,4-1-129 15,2-3 129-15,4-3 0 16,2-1 0-16,1-3 0 16,-1 0 0-16,2-2 0 15,-1-2 0-15,-5-2 0 16,2 5 0-16,-6-2 0 15,-2-2 0-15,2 0-129 16,0-2 129-16,-2-2 0 16,2 0 0-16,-2-3 0 0,-2-8 0 15,-7 0 0-15,1-1 0 16,-7-1 129-16,-4-4-129 15,-8-1 0-15,-7-2 0 16,-8 3 129-16,-2 5-129 16,-11 2 0-16,3-1-129 15,-7 2 129-15,-4 5 0 16,-6-4 0-16,-2 11 0 15,-5-5 0-15,-1-3-129 16,1 5 129-16,-12 0 0 16,-21 23 0-16,42-42 0 15,-42 42 0-15,36-32 0 16,-36 32 0-16,31-31 0 0,-31 31 0 15,31-30 0-15,-31 30 0 16,32-29 0-16,-32 29 0 16,33-28 0-16,-10 13 0 15,-23 15 0-15,42-21 0 16,-42 21-129-16,38-20 129 15,-38 20-129-15,25-14 0 16,-25 14-258-16,0 0 0 16,17-23-258-16,-17 23-903 15,0 0-3096-15,4-27-774 16,-2 2-387-16,9 2-129 15</inkml:trace>
  <inkml:trace contextRef="#ctx0" brushRef="#br0" timeOffset="1">875-87 1 0,'-33'-2'2321'0,"33"2"1"15,-2-24-516-15,2 24 0 16,0 0-774-16,0 0 129 16,-2-33 129-16,2 33-129 15,0 0-129-15,0 0 129 16,0 0-258-16,0 0 258 0,0 0-387 15,0 0 0-15,0 0-387 16,0 0 0-16,0 0-129 16,16-12 0-16,-16 12-129 15,26 0 129-15,-26 0 129 16,38 0-129-16,-13 3 129 15,11 10-129-15,-6-9 258 16,15 9-258-16,-5-2 0 16,7-1 0-16,-5-2-129 15,8 8 0-15,-3-5 0 16,2 6 0-16,3-3 0 15,5 5 0-15,-8-6 0 16,5 6 0-16,-5-4 0 0,3 3 0 16,-2-8 0-16,-6 1 129 15,-1-7-129 1,1 4-129-16,-1-3 129 15,-3 2-129-15,5-2 129 0,-1 4 0 16,1-2-129-16,2-3 0 16,0 4 0-16,7 2 0 15,-2 0 129-15,4 0-129 16,-4 1 0-16,0 2 0 15,0-2 129-15,2 0-129 16,0 5 129-16,-5-4-129 16,3 4 0-16,2-1 129 0,0 3-129 15,5-1 0 1,0 5 0-16,-2-5 0 15,4 3 0-15,2-3 0 16,-2 1 0-16,3-1 0 16,-1-2 0-16,-1-3 0 0,-1-7 0 15,0 8 0-15,-2-9 129 16,-5 6-129-16,-2-4 0 15,-5-4 0-15,-3 0 0 16,-1 0 0-16,-1 3 129 16,-2-4-258-16,-4-1 129 15,4 0 0-15,-3 0 129 16,8 0-258-16,-3 0 129 15,3 0 0-15,-3 0 0 16,5 0 0-16,5 0 0 16,-2-1 0-16,-3-4 0 15,-3 1 0-15,3-3 0 0,-2 3 0 16,0-4 0-16,2 1 0 15,-2 5 0-15,-1 1 0 16,3-5 0-16,0 5 0 16,-2 1 0-16,-5 0 0 15,2 0 0-15,1 0 0 16,2 0 0-16,-3 0 0 15,3 0 0-15,-1 0 0 16,8 0 0-16,-3 0 0 16,3 0 0-16,-5 0 0 15,0 0 0-15,-2-3 0 16,-3-3 0-16,-4 4 0 15,2-8 0-15,2 0 0 0,-6 3 0 16,-1 3 0-16,0-10 0 16,-2 4 0-16,0-1 0 15,-5 1 0 1,-4 0 0-16,2 2 0 0,0-1 0 15,-26 9 0-15,49-12 0 16,-25 6 0-16,2 2 0 16,-1-3 0-16,-1 0-129 15,2-2 129-15,-3 5 0 16,6-2 0-16,-29 6 0 15,44-19 129-15,-15 8-129 16,-1-3 0-16,0 2-129 16,-2 1 258-16,5 1-258 0,-3-1 258 15,5 1-258 1,2-2 129-16,-4 0-129 15,-6 7 129-15,6-6 0 16,0 0 0-16,2 5 0 0,-3-5-129 16,5-2 129-16,-4 0 0 15,2-2 0-15,0 1 0 16,-2-2 0-16,4-3 0 15,-2 2 0-15,4 4 0 16,-4-2 0-16,3 7 0 16,-6 3 0-16,8 0 0 15,-5-2 0-15,-5 7 0 16,-2 0 0-16,0 0 129 15,0 0-129-15,-3-5 0 16,-23 5 0-16,43-4 0 16,-43 4 0-16,42-1 0 15,-42 1 0-15,35-3 0 0,-35 3-129 16,33-3 258-16,-33 3-129 15,40 0 0-15,-40 0 0 16,38 0-129-16,-38 0 258 16,42-5-129-16,-42 5 0 15,36-9 0-15,-36 9 0 16,30-14 0-16,-30 14 0 15,28-10 0-15,-28 10 0 16,29-11 0-16,-29 11 0 16,30-6 0-16,-30 6 0 15,28-8 0-15,-28 8 0 16,31-15 0-16,-31 15 0 15,31-13 0-15,-31 13 0 0,30-15 0 16,-30 15 0-16,43-13 0 16,-43 13 0-16,44-10 0 15,-44 10-129 1,45-14 129-16,-45 14 0 0,45-10-129 15,-45 10 129-15,33-7 0 16,-33 7 0-16,30-5 0 16,-30 5 0-16,31-7 0 15,-31 7 0-15,37-10 0 16,-37 10 0-16,38-16-129 15,-38 16 129-15,40-21 0 16,-40 21 0-16,35-19 0 0,-35 19 0 16,31-13 0-16,-31 13-129 15,26-13 129 1,-26 13 0-16,0 0-129 15,33-11 0-15,-33 11 129 0,0 0-129 16,28-29-258-16,-28 29 0 16,12-38-387-16,-12 38-1032 15,7-32-2322-15,-5 4-1161 16,-2 0-516-16,0-5 387 15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144 1793 1 0,'-27'3'515'0,"27"-3"-128"15,0 0 129-15,0 0-258 16,0 0 387-16,0 0 129 15,0 0 129-15,0 0-129 0,0 0 129 16,-23 0 129-16,23 0-129 16,0 0 0-16,0 0-129 15,0 0-258-15,0 0-129 16,0 0 129-16,0 0-258 15,0 0-129-15,0 0 0 16,0 0 0-16,0 0 258 16,0 0-258-16,0 0 129 15,-21 0-129-15,21 0 129 16,0 0 129-16,0 0-129 15,0 0-129-15,0 0 0 16,0 0 0-16,-8 33-129 0,8-33 258 16,-9 35-258-16,7-14 0 15,2-21 129-15,-8 40-129 16,8-40 129-16,-11 33 129 15,11-33 0-15,0 0 0 16,-8 23 258-16,8-23-129 16,0 0 129-16,0 0 0 15,0 0 0-15,0 0-129 16,0 0-129-16,-27 0-129 15,27 0 258-15,0 0-258 16,0 0-129-16,0 0 129 16,0 0-129-16,0 0 129 15,0 0-129-15,0 0 129 0,-2-29-129 16,2 5 0-16,8-3 129 15,0-13 0-15,11 0-129 16,-2-9 129 0,8-4-129-16,0-5 129 0,2-1-129 15,5 3 129-15,1 0 0 16,7-3 0-16,2-2 0 15,4 0-129-15,0-8 258 16,4-7-129-16,1 7 0 16,1-13 0-16,9 2 0 15,-3-3 0-15,9 2-129 16,2-2 258-16,11 13-258 15,4-4 129-15,1 6 0 0,3 4 0 16,7 7-129 0,-3 6 0-16,0 7 0 15,-4 5 0-15,-2 9 0 16,4 6 129-16,-4 9-129 0,1-1 0 15,-1 2 0-15,2 5 0 16,4-2 0-16,3-3 0 16,1 0 258-16,2-1-258 15,7 0 129-15,-2-3-129 16,8 8 129-16,-3-2 0 15,1 4-129-15,-6 3 0 16,-1 5 129-16,-1 0-129 16,-9 1 0-16,-2 7 129 15,-6 3-129-15,-2 3 0 16,-5 1 0-16,-2-1 0 15,3 6 0-15,-7 0 0 16,0 7 129-16,5 4-129 0,-3-2 129 16,0 4-129-16,0 3 0 15,-4 7 0-15,-2-5 0 16,-8 2 0-16,0-5 129 15,-9 3-258-15,-8-3 258 16,-2 4-129-16,-7-1 0 16,-4-1 0-16,3 1 0 15,-9 0 0-15,0 1 129 16,0-1-129-16,-4 6 0 15,-2-3 0-15,1 2 129 16,-1 6-258-16,-4-3 258 16,-7 8-129-16,2-1 0 15,-6 3 129-15,1-3-129 0,-1 4 0 16,-2 2 0-16,0-9 129 15,0 7-258-15,0-7 258 16,0-2 0 0,0-6-258-16,-5-1 258 0,3-7-129 15,0-1 0-15,0-9-129 16,2-24 129-16,-8 31-129 15,8-31 0-15,0 0 0 16,0 0-258-16,-4 29-258 16,4-29-387-16,0 0-387 15,0 0-1419-15,6 23-2193 16,-6-23-258-16,23 17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2038-8031 129 0,'7'-26'1032'16,"-7"26"387"-16,0 0-129 0,0 0-129 15,0 0 129-15,0 0-129 16,0 0-129-16,0 0-129 15,0 0-129 1,0 0 0-16,30-15 0 0,-30 15 0 16,0 0 0-16,28-15 0 15,-28 15-129-15,38-10 129 16,-12 10-258-16,-26 0 0 15,54-7-129-15,-26 3 0 16,3 4-129-16,0 0 129 16,4 0-258-16,-2 0 258 15,11 6-129-15,-11 0 0 16,14-3 0-16,-4-3 0 0,9 6 0 15,-5-4 0 1,12 2-129-16,-3 2 129 16,5 4-129-16,0-9 129 15,5 9-129-15,-2 2 0 0,9 3 129 16,-7-7-129-16,7 2 0 15,-1 1 258-15,-1 5-258 16,0-8 0-16,-1 6 129 16,1-7-129-16,-3 2 0 15,0-7 129-15,-4 4-129 16,2-6 0-16,4 0 0 15,-4-6 0-15,5-1-129 16,-5-4 0-16,7 10 129 16,0-3 0-16,2-2-129 15,-5-1 0-15,6 4 129 16,1 3-129-16,1-1 129 15,-3-8 0-15,3 1-129 0,0-3 0 16,-5-5 129-16,-3 0-129 16,1 4 129-16,-5 1-129 15,-3-5 0-15,1 5 0 16,-3 1 258-16,-2 4-258 15,0 0 0-15,-1-1 0 16,-3-4 0-16,-1 2 0 16,0-1 0-16,-2-5 129 15,2 0-129-15,2-2 0 16,-4-3 0-16,4 2 0 15,-4 1 0-15,-2 2 0 16,4 5 0-16,-3-2 0 16,-3 1 0-16,-1 3 0 0,2 4 0 15,-7-2 0-15,3-1 0 16,2 0 0-16,-2 3 0 15,-3 2 0 1,1 0 0-16,-6-2 0 0,6-1 0 16,1 1 0-16,-6-2 0 15,2 2 0-15,-2 0 0 16,4-6 0-16,0 0 129 15,-2 3-129-15,0-3 0 16,-7-2 0-16,3 1 0 16,-1 4 0-16,0-2 0 15,-4-3 0-15,-1 3 0 0,1 2 0 16,2 2 129-16,-3-7-258 15,-4 7 258 1,5-4-258-16,-8 5 0 16,-23 4 129-16,45-8 0 0,-45 8 0 15,40-6 0-15,-40 6 0 16,31-1 0-16,-31 1 129 15,23 0-129-15,-23 0-129 16,26-5 258-16,-26 5-129 16,28-11 0-16,-28 11 0 15,31-5 0-15,-31 5-258 16,31-9 387-16,-31 9-258 15,28-8 129-15,-28 8-387 16,30-17 387-16,-30 17-387 16,36-20 258-16,-36 20-516 15,30-28-903-15,6 27-2193 16,-36 1-1548-16,30-37 129 0,-30 37-774 15</inkml:trace>
  <inkml:trace contextRef="#ctx0" brushRef="#br0" timeOffset="1">7487-1005 1419 0,'0'0'1161'0,"0"0"387"16,0 0-129-16,0 0 0 15,0 0-129-15,0 0-258 16,0 0-129-16,0 0-129 16,0 0-258-16,0 0 129 15,0 0 0-15,0 0-387 16,0 0 129-16,0 0 0 15,0 0 0-15,0 0-129 16,25 0 129-16,-25 0 0 16,0 0-129-16,8-20 0 15,-8 20 0-15,0 0 0 0,6-24 0 16,-6 24-129-16,0 0 0 15,0-29 0-15,0 29 0 16,0 0 0-16,0 0 0 16,0-22 0-16,0 22 0 15,0 0 129-15,0 0-129 16,0 0 129-16,-2-23 0 15,2 23 0-15,-2-25-129 16,2 25 129-16,0-26 0 16,-2 4-129-16,2 22 258 15,0-45-258-15,0 25 129 16,0-8-129-16,0 3 129 0,0-5-129 15,0-3 129-15,0-3-129 16,-2 2 0-16,-4-5 129 16,4 2 129-1,-3-5-258-15,-3-1 0 0,-5-6 129 16,9 5-129-16,-10-10 0 15,5 1-129-15,1-12 129 16,-3 5 0-16,-1-7 0 16,3 4-129-16,5 3 129 15,-4-3-129-15,6-6 129 16,-3 7-129-16,3 3 0 15,2 0 129-15,0 3-129 16,0-9 258-16,0-3-258 0,0 5 258 16,0 0-258-1,0 4 258-15,-2 0-258 16,2 2 387-16,0-2-258 15,0 12-129-15,-4 1 129 0,4 1 0 16,0 1-129-16,0 0 129 16,-2-5-129-16,0 4 129 15,-2-4 0-15,-3-4-129 16,3 1 129-16,-4-5-129 15,-5-6 129-15,3 6-129 16,-1-1 129-16,-1-1-129 16,1 2 129-16,3-2-129 15,-3 6 0-15,3-1 129 16,4 9-129-16,2-3 0 15,2-1 0-15,0-6 129 16,0-3-129-16,0-1 0 16,0 0 0-16,6 0 0 0,2-5 0 15,-4 1-129-15,-1-2 258 16,-3 13-129-16,0 7 0 15,0-4-129-15,0 0 258 16,0 6-129-16,-5-2 0 16,1 5 0-16,-4-3 0 15,4-1 0-15,-5-4 0 16,-1 3 0-16,5-3 0 15,1 3 0-15,-4-3 0 16,2 2 0-16,-3 1 0 16,5 2 0-16,2 0 0 15,-4 3 0-15,4 5 0 16,-1-7 0-16,3 6 0 0,0-3 0 15,0 5-258-15,0-1 387 16,0-4-258-16,0-4 258 16,0-1-258-1,0 6 0-15,0-3 129 0,0 1-129 16,-6-2 129-16,4 2-129 15,0 0 129-15,0 4-129 16,0 0 258-16,-5-4-258 16,7-4 129-16,-2-1 0 15,2 0 129-15,-2-5-129 16,0-2 0-16,2-2 0 15,0-4 0-15,0 8 0 16,0 0 0-16,0-3 129 0,0 5-129 16,0 3 0-1,0 2 0-15,-2 4 0 16,-2 4 129-16,2-4-129 15,-2 9 0-15,1 0 0 0,1 3 0 16,-2 4 129-16,4 23-129 16,-4-36 0-16,4 36 0 15,-4-26 0-15,4 26 0 16,-2-25 0-16,2 25 129 15,-7-29-129-15,7 29 0 16,-2-30-129-16,2 7 258 16,-2-2-129-16,0 0 0 15,-2-4 129-15,2-5-258 16,0-6 258-16,-3 1-258 15,3 1 129-15,-4 3-129 16,2 1 258-16,-5 1-258 16,5 7 0-16,0 2 129 0,4 24 0 15,-10-26 0-15,10 26 0 16,0 0 0-16,-11-30-129 15,11 30 258-15,-4-24-258 16,4 24 129-16,-2-20 0 16,2 20 0-16,0-25 0 15,0 25-258-15,0 0 129 16,0 0-516-16,-13-34-645 15,13 34-1806-15,0 0-2064 16,0 0-387-16,-6 11-387 16</inkml:trace>
  <inkml:trace contextRef="#ctx0" brushRef="#br0" timeOffset="2">1609-865 903 0,'-21'-4'2322'0,"21"4"-387"16,0 0-129-16,0 0-258 15,0 0-258-15,0 0-258 16,0 0-129-16,-11-32-129 15,11 32 129-15,0 0-129 16,0 0-129-16,0-33 258 0,0 33-387 16,2-28 129-1,-2 28-129-15,11-40-129 16,-3 15-129-16,-4-5 129 15,9-4-129-15,-9-6 0 0,9 0 129 16,-5-7-129-16,5 8 0 16,-5-11 0-16,7-2 129 15,-5-4-258-15,3 3 129 16,-3-6 0-16,5-1-129 15,-5-8 129-15,5-5-129 16,-5-5 129-16,7 3-129 16,-6-7 129-16,5 3-258 15,-1-9 258-15,2 6-129 0,0-2 0 16,3 10 129-1,-3-5-129-15,4-1 129 16,0 3-258-16,-2 2 258 16,-4-1-129-16,3 3 0 0,-3-4 0 15,-2-3-129-15,-1 6 258 16,5 2-258-16,-5-9 387 15,1 3-387-15,4-4 129 16,0 0-129-16,-5-1 129 16,3 3-129-16,-1 4 0 15,-3-1 129-15,1 2-129 16,1 4 129-16,-3-8-129 15,-1 0 129-15,10-8-129 16,-5 3 129-16,1-2-129 16,2-4 0-16,0 3 0 15,3 4 0-15,-1-1 0 16,2 10 0-16,-4-1 129 0,2 2-129 15,-2 3 129-15,1-2-129 16,-3 5 0-16,0-4 0 16,-1 0 129-1,-1 2-129-15,-1 4 0 0,1 0 0 16,-5 3 129-16,1 2-129 15,1-3 0-15,-8-3 0 16,0 3 0-16,1 1 0 16,-3-2-129-16,0 2 0 15,0 1 129-15,2-2-129 16,2 4 129-16,0 3-129 15,0 3 129-15,5-6 0 16,-3-4 0-16,4 2 0 0,-5 0 129 16,3 4-258-1,0-5 258-15,-6 4-129 0,3 2 0 16,-3 6 0-1,-2 3 129-15,0 5-129 0,0 2 0 16,0 1 0-16,0 0 0 16,-2 7 0-16,-3 4 0 15,-1-3 0-15,2 0 0 16,0 6 0-16,0 4 0 15,4 21 129-15,-9-43-129 16,7 21 0-16,2 22 0 16,-6-43 0-16,6 43-258 15,-2-34 258-15,2 34-129 0,-2-39 129 16,2 39-129-1,-3-27 387-15,3 27-387 16,0-22 258-16,0 22-129 16,-4-29 129-16,4 29-129 0,0-30 0 15,0 30 0-15,-2-27 0 16,2 27 0-16,-2-25-129 15,2 25 129-15,0 0 0 16,0 0 0-16,0 0 0 16,0 0 0-16,0 0 0 15,-4-22 0-15,4 22 0 16,0 0 0-16,0 0-129 15,0 0 129-15,0 0 0 16,0 0 0-16,0 0 0 16,0 0 0-16,0 0 0 15,0 0-129-15,0 0 129 16,0 0-258-16,0 0 129 0,0 0-258 15,0 0-258-15,0 0-129 16,0 0-774-16,0 0-2193 16,0 0-1290-16,15-4-258 15,-15 4-387-15</inkml:trace>
  <inkml:trace contextRef="#ctx0" brushRef="#br0" timeOffset="3">7320-3555 1419 0,'0'0'3354'16,"0"0"-387"-16,28-3-258 16,-28 3-387-16,0 0-645 15,0 0-129-15,36 0-258 0,-36 0-129 16,0 0-258-16,0 0-129 15,0 0-258 1,-17 0-129-16,17 0 129 16,-35 10 0-16,35-10-129 0,-47 15 0 15,47-15 0-15,-54 17-129 16,30-4 0-16,-11-5-129 15,9 6 129-15,-2-4-129 16,-3 7 0-16,-9-2-129 16,-4-2 258-16,-6 2-258 15,3 2 129-15,-5 3 0 16,-2-6 0-16,-5 4 0 0,5-5 0 15,0-1 129 1,7 4-387-16,0-9 258 0,7 7-129 16,-9 0 129-1,9 3-129-15,-7-6 129 0,4 6-258 16,-4 0 129-16,-2 2 0 15,-3-3 129-15,-2 5-129 16,4-10 0-16,-1 0 0 16,1 5 0-16,-2-4 0 15,-2 4 129-15,7-5-129 16,0-1 129-16,2 2-129 15,-4 4 0-15,2-5 129 16,-7 3-129-16,7-3 0 0,-3 2 129 16,-4 2-129-1,-12-1 0-15,-2 3 0 16,-5-1 0-16,5 1 129 15,-7-6-129-15,2 1 0 0,0-1 0 16,9-1 129-16,10-3-129 16,7-3 0-16,0 1 0 15,-2-4 0-15,9-1 0 16,0 6 0-16,2-6 0 15,-4 0 0-15,2 0 0 16,2 0 0-16,-2 0 0 16,2 0 0-16,3-6 0 15,-5 2 0-15,7 2 0 16,-2-9 0-16,-5 7 129 15,7-6-129-15,-12-4 0 16,3 9 0-16,2-2 129 16,0-2-129-16,-3 8 0 0,6-6 0 15,-3 3 0-15,2 4 129 16,8 0-129-16,-1 0 0 15,3 0 0-15,-1 0 0 16,-1 0-129-16,2 0 258 16,-5 0-129-16,0 0 0 15,0-6 0-15,-3 3 0 16,-8-4 0-16,1 3 0 15,-4-4 129-15,3 2-258 16,1 2 129-16,3-5 0 16,0 1 0-16,3 1 0 15,-1-2 0-15,0 5 0 16,3-4 129-16,0-1-129 0,-3 2 0 15,3 3 129 1,-3-3-129-16,5 3 0 16,5-2 0-16,0-2 129 15,4 4-129-15,-2-1 0 0,0-1 0 16,-2-4 0-16,5 3 0 15,-3 1 0-15,-2-4 129 16,2 6-129-16,-3-2 0 16,1-2 0-16,2 4 0 15,3-2 129-15,-3-5-129 16,-2 1 0-16,28 10 0 15,-50-29 129-15,22 12-129 16,-3 2 129-16,1-2-129 0,4 1 129 16,-5 8-129-16,5-9 129 15,-2 9-129 1,28 8 0-16,-42-13 0 15,42 13 0-15,-33-14 0 0,33 14-129 16,0 0-258-16,-33-23-516 16,33 23-2838-16,0 0-1419 15,0 0-129-15,0 0-516 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4535 6 1677 0,'0'0'3870'16,"0"0"-1032"-16,0 0-1032 15,0 0-645-15,21-5-129 16,-21 5-258-16,0 0-387 16,35-3 0-16,-35 3 0 15,0 0 0-15,31 0 129 0,-31 0-129 16,0 0 129-16,0 0 0 15,0 0 0 1,0 0-258-16,0 0 0 0,0 0 129 16,0 0 129-16,0 0 0 15,0 0 129-15,0 0-129 16,0 0 129-16,0 0 0 15,-12 20 129-15,12-20-129 16,-31 16-129-16,5-14-129 16,26-2 0-16,-51 20 258 15,25-8-387-15,-10 1 129 16,6 0-129-16,-10-1 0 15,4 2 0-15,1-4 0 0,-2 5-129 16,-3-11 0-16,2 8 0 16,-2-2-129-1,2-5 129-15,-2 2-129 16,-2-2 129-16,-5 3-129 0,0-4 129 15,-5 6-129-15,5-5 0 16,5 0 0-16,-10-4 0 16,5 5 129-16,2-2-129 15,-2-3 0-15,0 4 0 16,5-3 0-16,-5-2 129 15,7 0-129-15,-3 4 0 16,1 1 0-16,-3-4 129 0,10 2-129 16,-1-3 0-1,4 3 0-15,1 0 129 16,-7-1-129-16,5-2 129 15,3 5-129-15,-3-5 0 16,0 4 0-16,-5 3 0 0,-2-3 129 16,0 2-129-16,-2 2 0 15,2-4 0-15,0 5 0 16,0-1 0-16,-2-4 0 15,-1 3 0-15,1-2 0 16,7-3 0-16,-8 0 0 16,13 0 0-16,-3 4 0 15,2-3 129-15,-4-3-258 16,7 1 258-16,-3-1-129 15,-2 5 0-15,-2-5 0 16,-3 0 0-16,0 0 0 16,-4 0 0-16,2 0 129 0,-7 0-129 15,5 0 0-15,-1 0 0 16,1-5 0-16,0 4 0 15,4 1 0-15,3 0 0 16,4 0 0-16,3 0 129 16,0-3-129-16,2 3 0 15,2 0 0-15,24 0 129 16,-47-1-129-16,47 1 0 15,-56 0 0-15,23 0 0 16,2 0 129-16,0 0-129 16,-1 0 0-16,-6 0 0 15,5 1 129-15,0 2-129 16,2-3 0-16,3 1 0 0,-5-1 0 15,3 0 0-15,-3 0 0 16,0 0 0-16,0 0 0 16,-5 0 0-1,8 0 0-15,-3-4 0 0,0-2 0 16,2 4 0-16,-2-2 0 15,5-2 0-15,-5-5 129 16,0 0-129-16,-5 2 0 16,3 1 0-16,4-1 0 15,1-2 0-15,-1 0 129 16,-2-3-258-16,3 5 258 15,-3 4-129-15,5-2 0 16,-1-2 129-16,-6-2-129 0,2 5 0 16,3 0 0-1,-6 1 129-15,6-2-129 16,1 2 0-16,-6-1-129 15,9-1 129-15,-2 4 0 0,0-3 0 16,2 2 0-16,26 4-129 16,-40-8 129-16,40 8 0 15,-38-11-129-15,38 11 258 16,-30-6-258-16,30 6 129 15,-33-10-129-15,33 10 129 16,-29 0-129-16,29 0-129 16,0 0-258-16,-37-12-1032 15,37 12-3612-15,0 0-129 16,0 0-258-16,23-4-516 15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4444 0 2709 0,'0'0'4644'0,"0"0"-129"16,0 0-1935-16,0 0-387 15,-25 6-774-15,25-6-258 0,0 0-516 16,-17 37 0-16,17-37-129 15,-19 23 129-15,19-23 0 16,-16 24-129-16,16-24 0 16,-21 30-129-16,21-30 0 15,-36 35 258-15,36-35-258 16,-37 38-129-16,8-24 0 15,4 12 0-15,-6-5 0 16,0 5 0-16,3-5-129 16,-5 7 0-16,-2-3 0 15,-3 6 0-15,-2-3 0 16,3 1 0-16,-1-8 0 15,-4 5 0-15,-3 2-129 16,5 0 129-16,-2-3-129 16,-1-4 129-16,-4-4-129 15,2 3 129-15,-4-4-129 16,7 0 0-16,4 1 129 0,-4-9-129 15,-1 1 0-15,6-1 0 16,-1 0 129-16,-2-3-129 16,0 6 0-16,-5-7 129 15,-4 3-129-15,-1-3 0 16,-4 4 129-16,5 3-129 15,-3-3 0-15,-2 0 129 16,5-2-129-16,2 4 0 16,2-3 0-16,7 1 0 15,1-4 0-15,-8 0 0 16,10 2 129-16,2 4-258 15,-7-9 258-15,4 6-129 16,-4 2-129-16,0-4 129 0,3 2 0 16,1-2 0-16,-1 3 0 15,-3-5 0-15,-3-2 0 16,3 3 0-16,-2-4 129 15,7 0-129-15,-10 0 0 16,0 0 0-16,5 0 0 16,-4 0 0-16,6 0 0 15,3 0 0-15,-5 0 0 16,0 0 0-16,2 0 0 15,-2 0 0-15,2 0 0 16,5 0 0-16,0-4 0 16,-2 4 0-16,2-1 0 15,3 1 0-15,-3-3 0 0,4 3 0 16,-6-3 0-16,-5 2 129 15,2-6-129-15,-4 3 0 16,4-2 0-16,-6-4 0 16,6 7 0-16,-9-4 0 15,9-4 0-15,5 5 0 16,0-2 0-16,-2 4 129 15,0-3-129-15,2-6 0 16,-5 2 0-16,10 5 0 16,-10-2 0-16,5-5 0 15,-7 6 0-15,8-1 0 16,-1 0 0-16,2-1 0 0,-2 1 0 15,2 3 0-15,1-1 0 16,2-3 0-16,-1-2 0 16,-1 5 0-1,4 2 129-15,-2-4-129 16,2 1-129-16,26 7 129 0,-45-13 0 15,19 9 0-15,26 4 129 16,-42-14-129-16,42 14 0 16,-38-12 0-16,38 12 0 15,-33-12 0-15,33 12 0 16,-30-4 0-16,30 4-129 15,-33-9 129-15,33 9 0 16,-33-8 129-16,33 8-129 0,-35-16 0 16,35 16 0-1,-26-12-129-15,26 12 129 16,-26-11-129-16,26 11-129 15,0 0-258-15,0 0-516 0,0 0-1806 16,0 0-2322-16,0 0-258 16,21-26-387-16,10 19-258 15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4619-5 903 0,'0'0'3483'0,"0"0"-1032"16,0 0-645-16,0 0-129 15,0 0-516-15,0 0 129 16,0 0-516-16,-5-20 258 16,5 20 0-16,0 0 0 0,0 0-258 15,0 0 0-15,0 0 0 16,0 0-258-16,0 0 0 15,0 0-129-15,0 0-129 16,0 0 0-16,0 0 0 16,0 0 0-16,0 0-129 15,-28 10 258-15,28-10-258 16,-33 27 129-16,33-27-129 15,-47 36 129-15,21-15-129 16,-2-4 129-16,-3 3-129 16,-2-1-129-16,0 5 129 15,-2-6 0-15,2 3 0 0,-2-4 0 16,2 1 0-16,2 1 0 15,-2-4 0-15,3 0-129 16,-1 0 129-16,1 1 0 16,-1 0-129-1,-2-4 0-15,5 5 258 0,-5 1-258 16,7-3 129-16,0-3-129 15,0 2 0-15,-2-7 129 16,28-7 0-16,-42 18 0 16,42-18 0-16,-40 13-129 15,40-13 129-15,-47 8 0 16,21-2 0-16,0-2 0 15,-5 2 0-15,1-2-129 0,4 4 129 16,-10-3-129-16,1 5 0 16,2-6 129-1,0 4-129-15,-4 2 129 16,4 0-129-16,-5-2 0 0,-4 3 129 15,4-1-129-15,7-3 0 16,-6 2 129-16,1-1-129 16,1-4 0-16,5 3 0 15,-6-3 0-15,10 2 0 16,-9-3 129-16,2 4-129 15,3-1 0-15,-6-2 0 16,3 3 0-16,-7-6 0 16,0 2 0-16,0 3 0 15,-4 1 129-15,-1-3-129 16,-5 3 0-16,8-3 0 15,-7-3 0-15,2 5 0 16,-3-2 0-16,3-1 129 0,0 0-129 16,2-3 0-16,1 0 0 15,-1 0 0-15,3 0 0 16,4 0 0-16,-2 0 129 15,2 1-129-15,1 4 0 16,-3-1 0-16,0-2 0 16,2 3 0-16,-2-4 0 15,5 2 0-15,-3-3 0 16,5 0 0-16,-5 0 0 15,3 0 0-15,-2 0 129 16,-3 0-129-16,4-3 0 16,1 2 0-16,-3-6 0 15,1 5 129-15,4-5-129 0,2 3 0 16,-2-3 0-16,3 1 0 15,-8 5 0-15,5-9 0 16,0 9 0-16,0-3 0 16,2-3 0-16,1 2 0 15,-3 4 0-15,5-3 0 16,-3-3 0-16,-2 3 129 15,3-2-129-15,-1-4 0 16,3 4 0-16,-3 0 0 16,3-3 0-16,0 1 0 15,-1-1 0-15,6 1 0 16,-3 4 0-16,26 4 0 15,-47-17 0-15,23 12 0 0,-6-1 129 16,30 6-258-16,-47-9 129 16,21-4 0-1,26 13 0-15,-45-11 0 16,45 11 0-16,-35-18 0 0,35 18 0 15,-38-20 0-15,38 20 129 16,-37-17-129-16,37 17 0 16,-45-12 0-16,45 12 0 15,-47-17 0-15,47 17 0 16,-40-15 129-16,40 15-129 15,-33-16 0-15,33 16 0 16,-31-18 129-16,31 18-129 0,-28-20 0 16,28 20 0-1,-31-19 0-15,31 19 0 16,-35-26 0-16,35 26-129 15,-33-21 129-15,33 21-129 16,-26-19-258-16,26 19-645 0,-30-9-4128 16,30 9 0-16,0 0-516 15,0 0-258-15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41:19.6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9C6936-4534-4D68-8337-6EB476823DD5}" emma:medium="tactile" emma:mode="ink">
          <msink:context xmlns:msink="http://schemas.microsoft.com/ink/2010/main" type="inkDrawing" rotatedBoundingBox="10501,9772 10872,13326 10714,13342 10342,9789" semanticType="underline" shapeName="Other">
            <msink:destinationLink direction="with" ref="{B6716CC0-5423-48A6-ADFA-29DB091FBE6C}"/>
          </msink:context>
        </emma:interpretation>
      </emma:emma>
    </inkml:annotationXML>
    <inkml:trace contextRef="#ctx0" brushRef="#br0">879 46 516 0,'0'0'1290'0,"0"0"129"0,0 0 129 15,0 0 0 1,0 0 129-16,-25 0-387 0,25 0 129 15,0 0-387 1,0 0-258-16,0 0 129 0,0 0-258 16,0 0-129-16,0 0-258 15,0 0 129-15,0 0-129 16,-24 0 129-16,24 0-258 15,0 0 129-15,0 0 129 16,0 0-129-16,0 0 0 16,0 0 0-16,0 0 129 15,0 0-258-15,0 0 387 16,0 24-387-16,0-24 129 15,0 22 0-15,0-22-129 16,0 24 0-16,0-24 0 0,0 24 129 16,0-3-129-1,0 4 0-15,0-3 0 0,0 1 0 16,-21 0 129-1,21 1-129-15,0-2 129 0,0 1-258 16,0 1 258 0,0-2-258-16,0 25 258 0,0-47-129 15,0 46 0 1,0-46-129-16,0 46 258 0,0-22-258 15,0-2 129-15,0 2 0 16,0-1 0-16,0 23 129 16,0-22-258-16,0 21 129 0,21-21-129 15,-21 22 258 1,0-23-258-16,0 0 129 15,0 23-129-15,0-23 0 16,0 1 0-16,0-2 129 0,0 2-129 16,0 22 0-16,0-23 0 15,0 0 0 1,0 0 0-16,0 0 0 0,24 0 0 15,-24 24 0-15,0-25 0 16,0 25 0-16,0-24 0 16,0 0 0-1,0 23 0-15,25-22 0 0,-25-1 0 16,0 0 0-16,0 0 0 15,21-23 0-15,-21 23 0 16,0 0 0-16,0 0 0 0,0 0 0 16,24 24 0-1,-24-25 0-15,0 2 0 0,0-1 0 16,0 0 0-1,0 23 129-15,0-23-258 0,0 1 258 16,22-2-258 0,-22 0 258-16,0 2-129 0,0 0 129 15,24-2-258 1,-24 3 258-16,0-2-129 0,0-1 0 15,0 2 129-15,24-2-129 0,-24 2 0 16,0-1 0 0,0 0 0-16,0 0 0 15,0 0 0-15,0-23 0 16,0 23 0-16,22 1 0 0,-22-2 129 15,0 1-129 1,0 1-129-16,0 22 258 16,24-23-129-16,-24 0 0 0,0 0 0 15,0 0 0-15,0 0 0 16,0 1 0-16,0-2 129 15,0 2-129 1,0-1 0-16,0 0 0 0,0 0 129 16,0 23-258-16,21-23 258 15,-21 23-129-15,0-22 0 16,0 22 0-1,0-23 0-15,0 23 129 0,0-22 0 16,0 22-129-16,0-23 0 0,0 0 0 16,0 0 0-1,24 23 129-15,-24-23-129 0,0 0 0 16,0 0 0-1,0 1-129-15,0-2 129 0,24 2 0 16,-24 22 129 0,0-23-258-16,0-23 258 0,0 24-258 15,0-2 258 1,0 2-129-16,0-1 0 0,0-1 0 15,0-22 0-15,0 24 0 16,0-24 0-16,0 23 258 16,0-23-516-16,0 23 516 0,0-23-258 15,0 46 0 1,0-46 0-16,0 0 0 15,0 0 0-15,0 47 129 16,0-47-129-16,22 22 0 0,-22-22 0 16,0 24-129-16,0-1 129 15,0-23 0 1,0 0 0-16,0 23-258 0,0-23 516 15,24 23-516-15,-24-23 516 16,0 0-258-16,0 0 0 16,0 0 0-1,0 23-258-15,0-23 258 0,0 0-129 16,0 0 129-16,0 0-258 15,0 0 258-15,0 0-258 16,0 0 0-16,0 0-129 0,0 22-387 16,0-22-1548-1,-24 0-2322-15,24 0-387 0,0 0-258 16,-22-22 259-1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39.52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0-16,4-2 0 15,-3 1 129-15,5-4-129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0 0-16,-3 1 0 15,-2 2 0-15,3 0 0 16,-3 1 0-16,-1-2 0 16,3 1 0-16,-4 0 0 15,2-4 0-15,3-5 0 16,1 1 0-16,-1-4 0 15,3-2 0-15,11-21 0 16,-16 29 0-16,16-29 0 16,0 0 129-16,-7 19-129 15,7-19 0-15,0 0-129 16,0 0 258-16,0 0-258 0,0 0 129 15,0 0-258-15,0 0-258 16,0 0-645 0,1-10-2451-16,-1 10-1161 15,0 0-387-15,0 0-129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865-329 1032 0,'0'24'1161'0,"0"-24"-129"16,0 0-129-16,-2 24-129 15,2-24 0-15,-8 23-129 16,8-23 0-16,-4 22-129 15,4-22 0-15,0 25-129 16,0-25 258-16,0 24 129 16,0-24-258-16,0 0 258 15,0 0 0-15,10 22-129 16,-10-22 129-16,0 0 0 0,0 0-129 15,0 0 129-15,0 0-258 16,0 0 258-16,0 0-258 16,0 0 0-16,17-13 129 15,-17 13-258-15,23-37 0 16,-2 21 0-16,-2-11-129 15,10-4 0-15,-4-9 0 16,11 2 0-16,-7-7-129 16,11 5 0-16,-2-6 0 15,2-1-129-15,-3-1 129 16,5 4-129-16,0 1 129 15,4 8 0-15,-4 1 0 16,4 8 258-16,-10-4-258 0,4 11 0 16,-11-1 0-16,-2 7 0 15,-27 13 0 1,29-22-129-16,-29 22-258 15,0 0 0-15,0 0-516 0,0 0-258 16,28-3-1290-16,-28 3-2451 16,0 0-387-16,0 0-258 15</inkml:trace>
  <inkml:trace contextRef="#ctx0" brushRef="#br0" timeOffset="1">959 777 1 0,'-27'0'515'0,"27"0"130"16,0 0 0-16,0 0 516 15,0 0-129-15,-23 0 129 16,23 0 387-16,0 0-129 15,0 0-129-15,0 0-258 16,0 0 258-16,0 0-258 16,0 0-258-16,-21-38 129 15,21 38-129-15,-10-34 0 16,10 34 0-16,-13-48 0 0,13 22-129 15,-10-16 129-15,10 6-129 16,-9-12-129-16,7 7 129 16,-8-12-258-16,10 9 129 15,-11-9-129-15,11 9 129 16,-6-6-387-16,6 9 129 15,0-3-129-15,0 4 0 16,0 0-129-16,0 5 129 16,2 1-129-16,0 4 0 15,0 6 0-15,0-1 0 16,-2 25-129-16,0-28-774 15,0 28-1677-15,0 0-2451 16,0 15-129-16,0-15-387 0</inkml:trace>
  <inkml:trace contextRef="#ctx0" brushRef="#br0" timeOffset="2">8144-85 1161 0,'-13'-34'1806'15,"13"34"-516"-15,-8-34 129 16,8 34 129-16,0-29-258 16,-7 4 0-16,7 25-129 0,-2-34-129 15,2 34 0 1,-2-25-129-16,2 25-129 15,-8-33-129-15,8 33-258 16,0 0 0-16,-7-26 0 0,7 26-129 16,0 0-129-16,-4-33 129 15,4 33-129-15,0 0 0 16,0 0 129-16,0 0 0 15,0 0-129-15,0 0 258 16,0 0-129-16,0 0 0 16,15 10 129-16,-15 17 0 15,8 3 0-15,-8 4-129 16,11 11 129-16,-9 5 0 15,9 5 0-15,-7-2 0 16,7 11 0-16,-11-11-129 16,10 10 0-16,-6-9 129 15,5 0-387-15,-3-5 258 0,3 0-129 16,-7-11 0-16,2 2 0 15,1-5 0-15,-3-1-129 16,-2-5 0-16,0-4 0 16,0-5 0-16,0-20 0 15,-7 40-258-15,7-40-129 16,0 27-387-16,0-27-903 15,0 0-2322-15,0 0-1032 16,13 15-774-16,-13-15 516 16</inkml:trace>
  <inkml:trace contextRef="#ctx0" brushRef="#br0" timeOffset="3">7421-971 516 0,'0'-28'2193'15,"0"28"258"-15,0 0 0 16,0-26-258-16,0 26-516 16,0 0 0-16,0 0-387 15,0-25-129-15,0 25-129 16,0 0-516-16,0 0 0 15,0 0-258-15,0 0 258 16,19 6-258-16,-19-6 129 16,35 24-129-16,-12-1 129 15,2-7 0-15,11 8 0 0,0-5-129 16,10 13-129-16,-9-4 0 15,11 3 0-15,-6 3 0 16,0 5 0-16,0-1-129 16,0 3 0-16,-9 5 0 15,-3-6 0-15,1-5 0 16,-6 4 0-16,4-2-258 15,-6-14-645-15,19 13-2322 16,-10-11-1677-16,-5-13-387 16,2 1 0-16</inkml:trace>
  <inkml:trace contextRef="#ctx0" brushRef="#br0" timeOffset="4">6548-633 645 0,'0'0'1290'15,"0"0"258"-15,0 15 0 16,0-15 129-16,0 0 0 16,0 0 129-16,0 0 0 15,0 0-258-15,0 31 129 16,0-31-645-16,0 0 129 15,0 0-516-15,0 33 129 16,0-33-258-16,0 23 0 16,0-23-129-16,0 30 0 0,0-30 0 15,5 45 0-15,-5-45 129 16,17 61-129-1,-6-30-129-15,3 7 0 16,1-1-129-16,3 5 129 0,-3-2-129 16,-1 1 0-16,0-9 0 15,0 2-129-15,-5-6 129 16,3 2-129-16,-7-5 0 16,-5-25-129-16,14 49-129 15,-14-49-387-15,21 39-774 16,-21-39-2193-16,0 0-1161 15,-14 6-645-15,14-6-129 16</inkml:trace>
  <inkml:trace contextRef="#ctx0" brushRef="#br0" timeOffset="5">6803-42 2193 0,'14'28'1806'16,"-14"-28"-258"-16,0 0 129 0,0 0-516 16,0 0 0-16,0 0 129 15,0 0-129-15,0 0 0 16,0 0-258-16,11 27 129 15,-11-27-258-15,0 0 0 16,0 0 0-16,0 0-258 16,0 23 129-16,0-23-387 15,0 0 129-15,0 31 0 16,0-31-129-16,0 0 0 15,0 24-129-15,0-24 0 16,0 27 129-16,0-27 0 16,0 39 0-16,0-39 0 15,0 49 0-15,10-22 129 0,-10-1-129 16,7 8 0-16,-7-5-129 15,9 8 129-15,-9-2-129 16,7 7 129 0,-4-6-129-16,6 13 0 0,-9-2 0 15,3 3 0-15,-1 5-129 16,-2 0 129-16,0 1-129 15,0-1 0-15,0 5 0 16,-5-11 0-16,-2-3 0 16,0 8 0-16,-2-10 0 15,-1 8 0-15,-2-5-129 16,1-7 258-16,-3-8-129 15,6 9-129-15,-3-9 129 0,4-5 0 16,7-27 0 0,-14 35-129-16,14-35 129 15,0 0 0-15,-5 24-129 16,5-24 0-16,0 0 0 0,0 0 0 15,0 0 0-15,0 27 0 16,0-27-129-16,0 0 129 16,7 43 0-16,-7-43 0 15,0 23 0-15,0-23-387 16,5 35-1161-16,-5-35-2967 15,0 0-387-15,0 0-258 16,-17-12 259-16</inkml:trace>
  <inkml:trace contextRef="#ctx0" brushRef="#br0" timeOffset="6">2376-618 903 0,'0'0'2580'0,"24"-4"0"15,-24 4-129-15,0 0-129 16,0 0-387-16,38 0-387 15,-38 0-258-15,0 0 0 16,0 0-258-16,33 23 0 16,-33-23-258-16,0 0-129 0,14 39-129 15,-3-17 0-15,-11-22 0 16,7 50-129-16,-7-27 0 15,10 14-129 1,-10-8 129-16,0 9-129 0,0 0 0 16,-5 0-129-16,-4 0 0 15,-1 7 0-15,-4-1 0 16,-5 0-129-16,3-6 0 15,-5 0 0-15,0-6-129 16,-1-7 0-16,13 2-258 16,9-27-387-16,-21 29-1032 15,21-29-2838-15,-26 0-387 0,26 0-516 16,0 0 258-16</inkml:trace>
  <inkml:trace contextRef="#ctx0" brushRef="#br0" timeOffset="7">4802-567 516 0,'0'0'1419'0,"0"0"0"15,0 0 0-15,0 0-258 16,0 0 387-16,0 0-387 15,0 0 129-15,0 0-258 16,0 0 0-16,0 0 0 16,0 17-129-16,0-17-129 15,0 0 0-15,0 0 0 16,0 0 0-16,0 0-258 0,0 35 129 15,0-35-129-15,0 22 0 16,0-22-258-16,-7 39 129 16,7-39-129-16,-2 54 0 15,0-25 0-15,2 8 0 16,-7-4 0-16,7 12 0 15,-5-7 0-15,5 7 129 16,-7-2-129-16,7 4 0 16,-5-6 0-16,5 8-129 15,-7-4 0-15,7-6-129 16,0 3 0-16,-5-10-387 15,5-2 129-15,0-30-645 16,0 49 0-16,0-49-516 0,7 23-1935 16,-7-23-1419-16,0 0-645 15,3 34 516-15</inkml:trace>
  <inkml:trace contextRef="#ctx0" brushRef="#br0" timeOffset="8">4779 171 774 0,'0'0'2838'16,"0"0"0"-16,0 0 0 15,0-30-645-15,0 30-258 16,0 0-258-16,0 0-774 15,0 0 129-15,5 28-258 16,-5-28-129-16,0 37-258 16,0-37 129-16,2 50-258 0,-2-50 129 15,0 56 0-15,0-29 0 16,0 5-129-16,0-4 129 15,0 9-129-15,0-9 0 16,0 6 0-16,0-5-129 16,0 3 0-16,0 0 0 15,0-2 0-15,0-2-129 16,0 0 129-16,0-3 0 15,0-1-129-15,0 1 129 16,0 1-129-16,-2-2 0 16,2-1 129-16,0-23-129 15,-5 47 129-15,-2-24-129 16,2 4 0-16,3 1 0 0,-3-1 129 15,5-27-129-15,-9 49 0 16,4-24 0 0,-2-1 0-16,5 1 0 15,2-25 0-15,-8 45 0 0,8-45 129 16,-14 47-129-16,14-47 0 15,-14 43 0-15,14-43 0 16,-14 42 0-16,14-42 0 16,-12 38 0-16,12-38 129 15,-7 41-129-15,7-41 129 16,-11 36-129-16,11-36 129 15,-10 37 0-15,10-37-129 0,-7 32 129 16,7-32 0 0,-7 24-129-16,7-24 258 15,-5 22-258-15,5-22 129 16,0 0-129-16,-4 32 0 15,4-32 0-15,0 24 0 0,0-24 0 16,0 31 0-16,0-31 0 16,-3 31 0-16,3-31-129 15,0 25 129-15,0-25-258 16,0 0 129-16,0 0 0 15,0 0-129-15,0 28 0 16,0-28 129-16,0 0-129 16,0 0 0-16,0 0 129 15,0 26 0-15,0-26 129 16,0 0-129-16,0 0-129 15,0 0-129-15,0 28-258 16,0-28 129-16,0 0 0 0,0 0 0 16,0 0 0-16,0 0 0 15,0 0 258-15,5 32 0 16,-5-32 129-16,0 0-387 15,7 29-1935-15,-7-29-1935 16,0 0-258-16,0 0 0 16</inkml:trace>
  <inkml:trace contextRef="#ctx0" brushRef="#br0" timeOffset="9">2428 112 258 0,'0'0'2967'0,"0"0"129"0,0 0-258 15,0 0-516-15,0 0-258 16,-16 28-516 0,16-28-516-16,0 0-129 15,-17 22-129-15,17-22-129 16,-12 28 0-16,10-2-258 0,2-26 129 15,-14 39-129-15,14-39-129 16,-16 46 129-16,16-46 0 16,-19 52-129-16,5-27 0 15,11 5 0-15,-11-5 0 16,12 12-129-16,-10-8 129 15,10 8-129-15,-3-3 0 16,0 7 0-16,3 0 0 16,0 5 129-16,-1 1-258 15,3 4 129-15,-2-4 0 16,-3 0 0-16,3-6-129 15,2 4 129-15,-5-14-129 0,3-3 0 16,-1 0 129-16,3-28-129 16,-7 46 0-16,7-46 0 15,-2 45 0-15,2-45 0 16,0 48 0-16,0-48 129 15,0 40-129-15,0-40 0 16,0 38 0-16,0-38 258 16,0 28-258-16,0-28 0 15,-2 28 129-15,2-28-129 16,-7 26-129-16,7-26 258 15,0 0-129-15,0 0-129 16,-5 29 129-16,5-29 0 16,0 0 0-16,0 0 0 0,0 0 0 15,-5 28 0-15,5-28 0 16,0 0 0-16,0 0 0 15,-7 26 0-15,7-26 0 16,0 0 0-16,0 29 0 16,0-29 0-16,0 28 0 15,0-28 0-15,0 28 0 16,0-28 0-16,0 28 0 15,0-28 0-15,0 0 0 16,-2 25 0-16,2-25 129 16,0 0-129-16,0 0 0 15,0 0 0-15,0 0 0 16,0 0-129-16,0 0-129 0,0 0-129 15,0 0-645-15,0 0-3354 16,0 0-645 0,0 0-387-16,0 0-129 15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5835-395 1935 0,'0'-30'2322'16,"0"30"-258"-1,-23-20-258-15,23 20-516 16,-36-14 129-16,36 14-387 0,-48-5 0 16,48 5-129-16,-57-4-129 15,30 4 0-15,-15-8-129 16,9 8 129-16,-15-9-258 15,4 3-129-15,-13-6 0 16,-4 6 0-16,-8-1 0 16,0 7-129-16,-4-2 0 15,4 2 0-15,-2 0 0 0,10 8 0 16,2-2 0-16,13 4-129 15,2-9 129-15,15 1-129 16,6-2 0-16,23 0-129 16,-36 0 129-16,36 0-129 15,0 0 129-15,0 0-129 16,-23-9 0-16,23 9 0 15,0 0 0-15,0 0 0 16,0 0-129-16,0 0 129 16,0 0 0-16,0 0 0 15,0 0 0-15,0 0 0 16,0 0 0-16,0 0 129 15,0 0-129-15,0 0 129 0,0 0-129 16,0 0 0-16,0 0 0 16,-8 12 0-1,8-12 0-15,-4 35 0 16,4-8 0-16,0-1 0 0,0 7 0 15,0 8 0-15,0 3 129 16,0 4-129-16,0 1 0 16,0 1 0-16,0-2 0 15,0 0 129-15,4-3-129 16,-4 3 0-16,0-8 0 15,0-4 0-15,0 3 258 16,0-8-258-16,0-4 0 16,0 2 129-16,0-5-129 15,0-24 0-15,0 30 0 16,0-30 0-16,0 29 0 15,0-29 129-15,0 0-129 16,2 25 0-16,-2-25 0 0,0 0 0 16,4 20 129-16,-4-20-129 15,0 0 0-15,6 31 0 16,-6-31 0-16,2 28 0 15,-2-28 0-15,5 40 0 16,-5-40 0-16,4 36 129 16,-4-36-129-16,4 26 129 15,-4-26-129-15,0 0 129 16,0 24-129-16,0-24 0 15,0 0 129-15,0 0-129 16,0 0 0-16,0 0 0 16,0 0 0-16,0 0 0 15,0 0 0-15,0 0 0 0,0 0 0 16,0 0 0-16,0 0 0 15,0 0 129-15,0 0-129 16,0 0 0-16,0 0 0 16,0 0 0-16,0 0 0 15,0 0 0-15,0 0 0 16,0 0 0-16,0 0 0 15,0 0 0-15,0 0 0 16,0 0 0-16,0 0 0 16,0 0 0-16,0 0 0 15,0 0 129-15,0 0-129 16,0 0 129-16,0 0-129 0,0 0 129 15,0 0-129-15,0 0 129 16,-21 9-129-16,21-9 0 16,-33 0 0-1,7 0 0-15,1 0 0 16,-4-2 0-16,-2 1 0 0,-5 1 0 15,5-5 0-15,-3 0 0 16,3 1 0-16,-5-6 0 16,7 10 0-16,-1-7 0 15,3 5 0-15,6 2 0 16,21 0 0-16,-37 0 0 15,37 0 0-15,0 0 0 16,-30 0 0-16,30 0 0 0,0 0 0 16,0 0 0-1,0 0 0-15,0 0 0 16,0 0 0-16,0 0 0 15,0 0 0-15,-10-11-129 0,10 11 129 16,0 0 0-16,-2-40 0 16,2 15 0-16,0-5 0 15,-2-3-129-15,-3-1 129 16,5-8 0-16,-2 5 0 15,0-11 0-15,0 3 0 16,0-5 0-16,-4-1 0 16,2 6 0-16,-1-4 0 15,1 0 0-15,0-4 0 16,2 4 0-16,0 5-129 15,-2-2 129-15,4 8 0 16,0 3 0-16,0 1 0 16,0 10-129-16,0 24 129 0,0-24 0 15,0 24 0-15,0 0 0 16,0 0 0-16,0 0 0 15,0 0-129-15,0 0 129 16,0 0 0-16,0 0-129 16,0 0 129-16,0 0 0 15,0 0 0-15,0 0 0 16,0 0 0-16,0 0 129 15,0 0-129-15,0 0 129 16,0 0-129-16,0 0 0 16,-17-6 129-16,17 6-129 15,-27-5 0-15,27 5 0 16,-36-2 0-16,11-2 0 0,-4-2 0 15,-3 3 0-15,1-3 0 16,-3 2 0-16,1 4 0 16,1-4 0-1,3 2 0-15,2 2 0 0,27 0 0 16,-38 0 0-16,38 0-129 15,-25 0 129-15,25 0 0 16,0 0 0-16,0 0 0 16,0 0-129-16,0 0 129 15,0 0 0-15,0 0 0 16,0 0 0-16,0 0 0 15,0 0 0-15,-21 16 0 16,21-16 0-16,0 0 0 0,0 0 129 16,-27 25-129-1,27-25 0-15,-21 22 0 16,21-22 0-16,-29 38 0 15,14-14 0-15,0 9 0 0,1-3 0 16,1 10-129-16,3 3 258 16,3 1-129-16,3 5-129 15,4 4 129-15,0-1 129 16,0 0-258-16,9-4 258 15,-3-3-129-15,6-2 0 16,-3-7 0-16,-5-3 0 16,2-7 0-16,-6-26 0 15,7 36 0-15,-7-36 0 16,8 25 0-16,-8-25 0 15,0 0 129-15,0 0-129 16,4 22 0-16,-4-22 0 16,0 0 0-16,0 0 0 0,2 24 0 15,-2-24 0-15,0 0 0 16,0 0 0-16,0 26 0 15,0-26 0-15,0 0 0 16,0 0 0-16,0 0 0 16,0 0 0-16,0 0 129 15,0 0-129-15,0 0 0 16,0 24 0-16,0-24 0 15,0 0 129-15,0 0-129 16,0 0 0-16,0 0 0 16,0 0 0-16,0 0 129 15,0 0-129-15,0 0 129 0,0 0-129 16,0 0 129-16,0 0-129 15,0 0 0-15,0 0 0 16,0 0 0-16,0 0 0 16,0 0-129-1,-17 3 129-15,17-3 129 0,0 0-258 16,0 0 129-16,0 0 0 15,0 0 129-15,0 0-129 16,0 0 0-16,0 0 0 16,0 0 0-16,0 0 129 15,0 0-129-15,0 0 129 16,-27 0-129-16,27 0 0 15,-29 0 0-15,29 0 129 0,-44-8-129 16,17 2 0-16,-9 4 0 16,-4-6 0-1,-4 7 0-15,-6-2 0 16,-4-2 0-16,-1 4 0 0,1 1 0 15,-3 0-129-15,9 0 129 16,6 0 0-16,4 1 0 16,7 4 0-16,31-5 0 15,-36 3 0-15,36-3 0 16,0 0 0-16,0 0 0 15,0 0-129-15,0 0 129 16,0 0 0-16,0 0 0 16,0 0-129-16,0 0 129 15,0 0 0-15,0 0 0 16,13 17 0-16,-13-17 0 15,0 0 0-15,0 0 0 16,0 0 0-16,0 0 0 0,0 0 0 16,0 0 129-16,0 0-129 15,0 0 0-15,-4-11 0 16,4 11 0-16,-19-33 0 15,11 8 0-15,-3-5 0 16,1-4 0-16,3-10 0 16,-1-7 0-16,6-2 0 15,0-6 0-15,2 2 0 16,0 3 0-16,0-5 0 15,4 1 0-15,-2 12 0 16,4 3 0-16,-1 8 0 16,-3 10 0-16,-2 0 0 15,0 25 0-15,0-27 0 0,0 27 0 16,0 0 0-16,0 0-129 15,0 0 129-15,0 0 0 16,0 0 0-16,0 0 0 16,0 0 0-16,0 0 0 15,0 0 0-15,0 0 0 16,0 0 0-16,0 0 129 15,0 0-129-15,0 0 0 16,-17-11 0-16,17 11 0 16,-23-6 129-16,23 6-258 15,-34-8 129-15,9 1 0 16,-4-6 0-16,0 2 0 15,-7 2 129-15,5 5-129 0,-5 1-129 16,5 1 258 0,1 2-129-16,7 0 0 15,23 0 0-15,-37 0 0 16,37 0 0-16,-28 0 0 0,28 0 0 15,0 0 0-15,0 0 0 16,-21 0 0-16,21 0 0 16,0 0-129-16,0 0 129 15,0 0 129-15,0 0-129 16,0 0 0-16,0 0 0 15,-27 17 0-15,27-17-129 16,0 0 258-16,-23 17-129 16,23-17-129-16,0 0 129 15,-21 19 0-15,21-19 0 16,0 0 0-16,-19 24 0 15,19-24 0-15,-8 34 0 16,4-9 0-16,4 5 0 0,-2-2-129 16,0 7 258-16,0 5-258 15,-1 4 129-15,3-5 0 16,-4 4 0-16,4-2 0 15,-2 2 0-15,2 1 0 16,0-1-129-16,0-3 129 16,0-2 0-16,0-2 0 15,6-6 0-15,-1 0 0 16,-1-5 0-16,-4-25 0 15,10 33 0-15,-10-33 0 16,0 0 0-16,11 28 129 16,-11-28-129-16,0 0 0 0,0 0 0 15,0 31 0-15,0-31 0 16,2 24 0-16,-2-24 129 15,0 30-129-15,0-30 0 16,0 30 0 0,0-30 0-16,0 0 129 0,0 28-129 15,0-28 0-15,0 0 0 16,0 24 129-16,0-24-129 15,0 0 0-15,-4 23 0 16,4-23 0-16,0 0 0 16,0 0 0-16,-19 21 0 15,19-21-129-15,0 0 129 16,0 0 0-16,-21 21 0 0,21-21 129 15,0 0-129-15,-29 9 129 16,29-9-129 0,-40 5 129-16,13-2 129 15,-9-1-258-15,-4-2 0 0,-6 0-258 16,-6 0 258-16,-5 5 0 15,1 0 0-15,-5 5 0 16,4-4 0-16,3 8 258 16,0-1-258-16,5 0 129 15,5 2-129-15,-4-2 0 16,8 1 0-16,5-3 0 15,1-2-129-15,5 5 129 16,6-7-258-16,23-7 0 16,-34 4-516-16,34-4-1290 15,0 0-2580-15,13 3-774 16,-13-3-129-16,40-34 0 15</inkml:trace>
  <inkml:trace contextRef="#ctx0" brushRef="#br0" timeOffset="1">4390 548 1677 0,'0'0'1419'0,"0"0"129"16,0 0-387-16,0 0 387 16,0 0-387-16,0 0-129 15,0 0 129-15,0 0-129 0,0 0 0 16,0 14 0-16,0-14-258 15,2 28 129-15,-2-28-258 16,14 49 258-16,-11-21-258 16,11 20 129-16,-9-3-258 15,2 10 0-15,-5-5-129 16,5 10-258-16,-7 1 258 15,0-2-387-15,0-3 129 16,0 0-258-16,0-8 258 16,-9-8-903-16,9 8-1032 15,0-16-2709-15,0-32-387 16,0 0-258-16</inkml:trace>
  <inkml:trace contextRef="#ctx0" brushRef="#br0" timeOffset="2">3190 584 1032 0,'0'0'1419'0,"0"0"-258"16,0 0 0-16,0 0-129 16,0 0-129-16,0 17 129 15,0-17-129-15,9 28 387 16,-9-28-258-16,19 38 0 15,-19-38 0-15,19 45-129 16,-19-45-258-16,16 58 0 16,-16-22-129-16,10 2-129 15,-8 10 129-15,1 2-516 16,-3 4 258-16,0 10-258 15,0-2 129-15,0-2-258 16,0-7 0-16,-3-6-645 0,3-2-1032 16,0-6-2322-16,0-39-645 15,-4 38 516-15</inkml:trace>
  <inkml:trace contextRef="#ctx0" brushRef="#br0" timeOffset="3">1875 810 129 0,'18'-23'2580'0,"-18"23"0"16,0 0 258-16,0 0-645 15,0 0-258-15,0 0-387 16,0 0-516-16,0 0 0 15,0 22-387-15,0-22-258 16,0 22-129-16,0-22 0 16,0 45 129-16,-2-17 0 15,2 10 258-15,0 6-258 0,0 6-129 16,2 2 129-16,3 10-258 15,2-7 258-15,0 12-387 16,5-7 129-16,-7 1-258 16,4-1 129-16,-4-5-129 15,4 1-258-15,-9-24-1290 16,0-4-2580-16,5 1-516 15,-5-29-387-15</inkml:trace>
  <inkml:trace contextRef="#ctx0" brushRef="#br0" timeOffset="4">531 2103 774 0,'0'0'1419'0,"0"0"-387"15,0 0-129-15,0 0 0 16,0 0 0-16,16-24 387 16,-16 24-258-16,0 0 0 15,0 0 129-15,0 0-129 16,0 0 258-16,0 0-258 15,0 0-258-15,0-24 129 0,0 24-258 16,0 0 129-16,0 0-258 16,-21-34-129-16,21 34-129 15,-25-29 258-15,25 29-258 16,-33-31 129-16,12 13-129 15,-6-5 0-15,-1 5-129 16,-9-9 129-16,5 4-129 16,-7-4 129-16,1 5-129 15,-4-3 0-15,8 7 0 16,-1-2 0-16,8 11 0 15,-1-6 0-15,28 15 0 16,-39-22-129-16,39 22 129 0,-21-9-129 16,21 9 129-16,0 0-258 15,0 0 129-15,0 0 0 16,0 0 0-1,0 0 0-15,0 0 0 16,0 0-129-16,0 0 129 0,0 0 0 16,0 0 0-16,0 0 129 15,0 0-129-15,0 0 0 16,0 0 0-16,0 0 129 15,0 0-129-15,0 0 0 16,0 0 0-16,0 0 0 16,0 0 0-16,0 0 0 15,0 0 0-15,0 0-129 0,0 0 258 16,0 0-129-1,0 0 0-15,0 0 0 16,-13-25 258-16,13 25-258 16,0 0 0-16,0-32 129 0,0 32-129 15,0-36 0-15,0 36 129 16,2-40-129-16,0 15 0 15,3-7 129-15,-1-1-129 16,-2-2 129-16,0-5-129 16,0-2 129-16,-2-8 0 15,2 0 0-15,2-2-129 16,-4 1 129-16,2-6-129 15,-2 2 129-15,2-6 0 16,-2 2-129-16,5 0 129 16,-3 4-258-16,2-4 258 15,-4 5-258-15,4 5 129 16,-2 5-129-16,4 4 129 0,-3 7 129 15,-3 2-258-15,0 11 258 16,0 20-258-16,4-30 129 16,-4 30 0-16,0 0 0 15,8-28 0-15,-8 28 0 16,0 0 0-16,4-29 0 15,-4 29 0-15,0 0 129 16,2-24-129-16,-2 24 0 16,0 0 0-16,0 0 0 15,7-24 0-15,-7 24 0 16,0 0 0-16,4-22 0 15,-4 22 0-15,6-27 0 16,-6 27 0-16,6-26 0 0,-6 26 0 16,0-31 0-16,0 31 129 15,0-25-129-15,0 25 0 16,0 0 0-1,0-22 0-15,0 22-129 0,0 0 129 16,0 0 129-16,0-25-129 16,0 25-129-16,0 0 129 15,0 0 129-15,0 0-129 16,0 0 0-16,0 0 0 15,0 0-129-15,0 0 129 16,0 0 129-16,0 0-258 16,0 0 129-16,0 0 0 15,0 0 0-15,0 0 0 0,0 0 0 16,0 0 0-1,0 0 0-15,-6-23 0 16,6 23 0-16,0 0 0 16,0 0 0-16,0 0 0 0,0 0 0 15,0 0 0-15,0 0 0 16,0 0 0-16,0 0 0 15,0-23 0-15,0 23 0 16,0 0 0-16,0-27 0 16,0 27 0-16,-4-25 0 15,4 25 129-15,-2-22-258 16,2 22 258-16,-2-22-129 15,2 22 0-15,-2-24 0 16,2 24 0-16,0 0 0 16,0 0 0-16,-7-25 0 15,7 25 0-15,0 0-129 16,0 0 129-16,0 0 0 0,0 0 0 15,0-20 0-15,0 20 0 16,0 0 0-16,0 0 0 16,0 0 0-16,0 0-129 15,0 0 129-15,0 0 0 16,0 0-129-16,0 0 129 15,0 0 0-15,0 0 0 16,0 0 0-16,0 0 0 16,0 0 0-16,0 0 0 15,0 0 0-15,0 0 0 16,0 0 0-16,0 0 0 15,0 0 0-15,0 0 0 0,0 0 0 16,0 0-129-16,0 0 129 16,0 0 0-16,0 0 0 15,0 0 0-15,0 0 0 16,0 0 0-1,0 0 0-15,0 0 129 0,0 0-129 16,0 0 0-16,0 0 0 16,0 0 0-16,0 0 0 15,0 0-258-15,0 25-129 16,0-25-516-16,0 30-1161 15,0-30-2709-15,0 33-387 16,0-33-258-16</inkml:trace>
  <inkml:trace contextRef="#ctx0" brushRef="#br0" timeOffset="5">219-53 1548 0,'0'0'1677'0,"-21"-13"-258"16,21 13-129-16,0 0 129 16,-25-1-387-16,25 1-258 15,0 0 0-15,-26-5-258 16,26 5 129-16,0 0-258 15,0 0 258-15,0 0 0 16,0 0-129-16,0 0 129 16,0 0-129-16,-25-1 129 15,25 1-387-15,0 0 129 16,0 0-129-16,0 0-129 15,13-5 258-15,-13 5-258 16,29-4 129-16,-4-1-129 0,7 1 129 16,7-3 0-16,10 5 0 15,3-7 0-15,5 3-129 16,-1-4 258-16,11 4-258 15,-8 3 129-15,6-3-129 16,-7-3 0-16,7 3 0 16,-2 1 0-16,6-3 0 15,-6-5 0-15,2 5 0 16,-7-8 0-16,-1 6-129 15,-9-2 129-15,-4 5-129 16,-15-3 129-16,-6 5-129 16,-23 5 129-16,28-9 0 0,-28 9 0 15,0 0 0-15,0 0 0 16,0 0 0-16,0 0 0 15,0 0 0-15,0 0-129 16,0 0 129-16,0 0-129 16,0 0 0-16,0 0 0 15,0 0 0-15,0 0 0 16,0 0 0-16,0 0 0 15,0 0 0-15,0 0 0 16,-4 18 0-16,4-18 0 16,0 22-129-16,0-22 129 15,0 29 129-15,0-29-129 16,0 49 0-16,4-21 129 0,-2 3-129 15,-2 8 129 1,2 2-129-16,-2 3 258 16,0 3-129-16,0-4-129 15,-2 7 0-15,-4-6 0 0,1 0 129 16,3-1-129-16,0-2 129 15,0 3-129-15,2 0 129 16,0-1-129-16,0 2 129 16,-4-6 0-16,4 5 0 15,-2-6 0-15,2-3 0 16,0-11 0-16,-2 1-129 15,2-25 129-15,-2 32 0 16,2-32-129-16,-3 25 0 0,3-25 0 16,-4 22 0-1,4-22 0-15,-2 27 129 16,2-27-129-16,0 31 0 15,0-31 0-15,0 21 0 0,0-21 129 16,0 0-129-16,0 0 0 16,0 23 0-16,0-23 129 15,0 0 0-15,0 0-129 16,0 0 0-16,0 0-129 15,0 0-516-15,0 0-2451 16,0 0-1677-16,0 0-645 16,13-10-129-16</inkml:trace>
  <inkml:trace contextRef="#ctx0" brushRef="#br0" timeOffset="6">5079 1818 645 0,'0'0'2064'0,"0"0"0"0,0 0-387 16,0 0-387-1,-25 0-516-15,25 0-129 0,0 0 0 16,0 0-387-16,0 0 129 16,0 0 129-16,0 0-258 15,0 0 258-15,0 0-258 16,0 0 129-16,0 0 129 15,0 0-129-15,0 0 129 16,0 0-129-16,0 0 0 16,0 0-129-16,0 0 129 15,0 0-129-15,0 0 0 0,0 0-129 16,0 0 0-1,0 0 0-15,2-27 0 16,-2 27 258-16,27-26-129 16,-2 11 0-16,-2-10 0 0,9 0 0 15,-1-8 0-15,7 4 0 16,-3-5 0-16,9 3-129 15,-6-3 129-15,4-2-129 16,-5 4 0-16,3 5-129 16,-2-4 129-16,0 3 0 15,-5-3 0-15,1 11 0 16,-5-3 0-16,0 6-129 15,-2-1 129-15,-3 2-129 16,-24 16 129-16,29-19-129 16,-29 19 0-16,0 0 129 15,0 0-129-15,25-14 0 16,-25 14 129-16,0 0-129 0,0 0 0 15,0 0 0-15,0 0 129 16,0 0-129-16,0 0 0 16,0 0 0-16,0 0 0 15,0 0 0-15,0 0 0 16,0 0 0-16,0 0-129 15,0 0 129-15,0 0 0 16,0 0 0-16,0 0 0 16,0 0 0-16,0 0 0 15,0 0 0-15,0 0 0 16,0 0 0-16,0 0 0 15,0 0 0-15,0 0 0 16,0 0 0-16,0 0 0 0,0 0 0 16,0 0 0-16,0 0 129 15,0 0-129-15,0 0 0 16,0 0 129-1,8-20 0-15,-8 20-129 0,0 0 129 16,7-39 0-16,-7 39 0 16,2-43 0-16,-2 12 0 15,4-10 0-15,-2 3 0 16,-2-8 0-16,4 0 129 15,-4-3-129-15,2-1 0 16,-2-4 0-16,15 2 0 16,-13-1-129-16,6 2 129 0,-1-4-129 15,1 2 129-15,-2-2-129 16,9 2 0-1,-7-2 129-15,-3 3-129 16,-3-2 129-16,8 2-129 16,-10-3 129-16,4 5-129 0,-4-4 129 15,-8 5-129-15,-5-6 129 16,-1 8-129-16,-1 1 0 15,0 3 0-15,3 5 129 16,-1 0-129-16,7 1 0 16,2 6 0-16,2 6 0 15,2 25 0-15,-2-34-129 16,2 34 0-16,0-24-387 15,0 24-645-15,0 0-1935 16,0 0-1935-16,0 0-258 16,6-25-258-16</inkml:trace>
  <inkml:trace contextRef="#ctx0" brushRef="#br0" timeOffset="7">2635 1778 1419 0,'25'-14'2451'0,"-25"14"-258"15,0 0 129-15,0 0-258 0,0 0-258 16,0 0-129-16,0 0-387 16,0 0-258-16,12 20 129 15,-12-20-129-15,0 33-258 16,0-33 0-16,0 51-129 15,-4-24 129-15,4 19 0 16,0-8-129-16,0 18 0 16,0-4-258-16,0 11 0 15,0-5 0-15,0 6-129 16,-5-7-129-16,5-2-129 15,0-6 0-15,-3-9-129 16,3-2-516-16,0-38-903 16,0 0-3225-16,0 0-387 0,0 0-258 15,0 0-258-15</inkml:trace>
  <inkml:trace contextRef="#ctx0" brushRef="#br0" timeOffset="8">1387 1698 2193 0,'0'0'3741'0,"0"0"-1419"16,0 0-387-16,0 0 0 16,0 0-258-16,0 0-258 15,0 0 0-15,0 0-258 16,0 17 0-16,0-17-258 0,0 25 0 15,0-25-129-15,0 44 0 16,0-19-387-16,0 16 129 16,0-6-258-16,0 13 129 15,0-6-129-15,0 9 0 16,-2 3 0-16,-3-5 0 15,-4-3-129-15,4 3 0 16,-4-5-129-16,7 5 129 16,-6-10-129-16,4-6 0 15,-1-1-129-15,0-7-129 16,5 6-774-16,0-31-2064 15,0 0-1806-15,-23 0-516 16,23 0 0-16</inkml:trace>
  <inkml:trace contextRef="#ctx0" brushRef="#br0" timeOffset="9">2105 2561 1419 0,'0'0'3354'0,"19"-10"-516"0,-19 10-129 16,0 0-129-16,0 0-645 15,0 0-129-15,0 0-516 16,0 0-129-16,16 37-258 16,-16-37-129-16,0 57 0 15,0-20 129-15,0 13-258 16,0 4 0-16,0 10 0 15,-14-1 0-15,12 14-129 16,-5-8-129-16,-2 5-129 16,-8 1 0-16,5 6 0 15,1-12-129-15,3-2-129 16,4-2 0-16,-3-4 129 15,4-7-258-15,1-9 129 0,2-5-258 16,0-6-129-16,0 14-129 16,-9-15-258-16,9 15-387 15,0-48-387-15,0 74-1419 16,0-42-2064-16,0-32-129 15,0 38-258-15</inkml:trace>
  <inkml:trace contextRef="#ctx0" brushRef="#br0" timeOffset="10">3538 2596 258 0,'0'0'2451'0,"0"0"387"16,0 0-387-16,0 0-387 0,0 0-129 16,0 0-129-16,0 0-387 15,0 0-387-15,0 0 0 16,0 38-129-16,0-38 0 15,0 48-387-15,-7-20 129 16,7 18-129-16,0-5 0 16,0 15 129-16,0-10-258 15,5 12-258-15,-5-8 258 0,0 2-129 16,0 0-129-1,0-4 0-15,0 8-129 16,0-6 129-16,-5-1-129 16,3 5 129-16,2-1-129 0,0-4 0 15,-3-1 0-15,3 1 0 16,-4-7 0-16,1-7 0 15,-1-6 0-15,1-3-129 16,3-26 129-16,-4 35-258 16,4-35-516-16,0 0-1548 15,0 0-2322-15,0 0-387 16,0 0-258-16,0 0 130 15</inkml:trace>
  <inkml:trace contextRef="#ctx0" brushRef="#br0" timeOffset="11">3957 1548 1935 0,'0'0'2064'0,"0"0"-129"16,0 0-129-16,0 0-129 16,0 0-129-16,0 0-258 0,26 0-129 15,-26 0 129-15,0 0 0 16,0 0-258-16,0 37-129 15,0-37 0 1,0 28-129-16,0-28-129 0,0 32-129 16,0-32 0-16,0 53-129 15,0-53 129-15,5 49-129 16,-5-18-129-16,11 14 129 15,-11 0 0-15,12 13-129 16,-12-2 0-16,3 4-129 16,-3 2 258-16,0 4-258 15,-3-5-129-15,3-7 0 16,-9-10 0-16,-3-1-129 0,3 2-258 15,-1-13-129 1,10 24-516-16,-26-38-1677 16,22 9-2064-16,-11-5-645 15,15-22-129-15</inkml:trace>
  <inkml:trace contextRef="#ctx0" brushRef="#br0" timeOffset="12">4644 2182 1806 0,'0'0'2580'0,"0"0"-129"16,0 0-258-16,0 0-258 15,0 0-387-15,0 0 0 16,24 24-129-1,-24-24-258-15,21 35-129 0,-21-35 0 16,12 49-387-16,-12-22 0 16,9 8 0-16,-9-8-258 15,12 6 0-15,-12-7-129 16,4 2 258-16,-4-5-387 15,10 3 129-15,-10-26-129 16,2 53 0-16,-2-17 0 16,0 4 129-16,0-7-129 0,3 14 129 15,-3-4-129-15,0 4 129 16,2-1-129-1,0-3 0-15,-2-2 0 16,3-3-129-16,-3-3 387 0,0-4-387 16,0-6 0-16,0-25 0 15,4 32 0-15,-4-32 0 16,0 0-129-16,5 27-258 15,-5-27 0-15,0 0-129 16,5 27-258-16,-5-27-258 16,0 30-129-16,0-30-129 15,-5 43-1161-15,-14-20-2322 16,19-23-258-16,-16 38 129 15</inkml:trace>
  <inkml:trace contextRef="#ctx0" brushRef="#br0" timeOffset="13">3013 3948 903 0,'0'0'2193'15,"0"0"0"-15,0 0 129 16,0 0 0-16,0 0-258 15,0 0-258-15,0 0-387 16,3 28-387-16,-3-28 129 16,0 0-387-16,0 0 0 15,-10 45-129-15,10-45 0 0,-9 31-129 16,9-31-129-16,-12 52 129 15,3-28 0-15,9 16-129 16,-5-6 0-16,3 14 0 16,-10 4-129-16,7 7 0 15,-6-4-129-15,6 6 129 16,-5-5-129-16,3 2-129 15,-2-13 258-15,4 4-516 16,5-17 258-16,0-7-258 16,0 1-129-16,0-26-258 15,3 40-1032-15,-3-40-1548 16,0 0-1677-16,-5 30-258 15,5-30-387-15</inkml:trace>
  <inkml:trace contextRef="#ctx0" brushRef="#br0" timeOffset="14">4305 3724 129 0,'0'0'2322'0,"0"0"0"15,0 0-258-15,0 0 129 16,0 0-129-16,0 0-129 0,0 0-258 15,0 0-387-15,0 0 0 16,0 0-387-16,0 0 0 16,0 0-258-16,0 0 0 15,0 0-258-15,-7 28 129 16,7-28-258-16,0 0 258 15,0 0-258-15,0 25 0 16,0-25 0-16,0 28-129 16,0-28 0-16,0 44 129 15,-4-16-129-15,4 11 129 16,0-2-129-16,0 12 129 15,0-3-129-15,4 6 258 16,-1 4-258-16,1 10 0 0,1-3 0 16,0 2 0-16,-1-4-129 15,-1 1 0-15,-1-9 0 16,0-8-129-1,1 3 129-15,-1-19-129 0,-2-1 0 16,0-28-387-16,0 41-129 16,0-41-903-16,0 0-3225 15,0 0-129-15,-12 0-645 16,12 0 129-16</inkml:trace>
  <inkml:trace contextRef="#ctx0" brushRef="#br0" timeOffset="15">1387 3722 903 0,'31'-19'1806'0,"-31"19"129"15,26-30 129-15,-26 30-129 16,0 0 129-16,0 0-387 16,35-15 0-16,-35 15-258 15,0 0-258-15,0 0-129 0,0 0-129 16,0 0-129-1,0 0-258-15,12 15 0 16,-12-15 0-16,0 33-129 16,5-1 0-16,-5-10 129 0,0 23-129 15,0-7-129-15,0 11 129 16,-3-5-129-16,1 12 0 15,-7-7 0-15,2 1 0 16,-5 4-129-16,-2 2 258 16,-3-10-258-16,1 13 0 15,-1-3-129-15,3 4 129 16,0-11 0-16,0 5-258 15,0-9 258-15,0 0-129 16,4-7 0-16,1-6-129 16,-3-3 129-16,12-29-516 15,-9 48-258-15,9-48-903 0,0 0-3225 16,0 0-129-16,-10 23-387 15,10-23 0-15</inkml:trace>
  <inkml:trace contextRef="#ctx0" brushRef="#br0" timeOffset="16">4792 4863 903 0,'0'0'1677'15,"0"0"0"-15,0 0 129 16,0 0 129-16,0 0-129 16,0 0-258-16,0 0-129 15,0 0-258-15,0 0 0 16,0 0-387-16,0 0 129 15,0 0-258-15,0 0 0 16,0 0 129-16,0 14-129 16,0-14 0-16,0 0-129 15,10 39 0-15,-10-39 0 16,4 51 129-16,-4-29-258 0,10 15 129 15,-3-8-258-15,7 15 129 16,-5 0-129-16,6 6 258 16,-8-4-387-16,7 3 129 15,-2-4-129-15,-1 7 129 16,-8-2-258-16,4-1 129 15,-7 1 0-15,2 0-129 16,-2-1 0-16,0 7 129 16,0 0-129-16,0-4 0 15,-2 4 0-15,-3-2 0 16,5-5 0-16,-2-4 0 15,2-5 0-15,0-6 0 16,0-6-129-16,0-28-129 0,0 25-258 16,0-25-387-16,0 0-645 15,0 0-2451-15,-24-5-1161 16,24 5-387-16,-23-17 129 15</inkml:trace>
  <inkml:trace contextRef="#ctx0" brushRef="#br0" timeOffset="17">3851 5009 1161 0,'0'0'2967'0,"0"0"-387"16,0 0-258-16,0 0-387 15,-28-4-387-15,28 4-129 16,0 0-516-16,0 0-129 16,0 0-258-16,0 0 129 15,0 0-258-15,0 0 129 16,0 0 0-16,0 0 129 0,0 0-129 15,-10 17 129-15,10-17-129 16,0 0 129-16,-2 29-258 16,2-5 258-16,0-24-258 15,0 62 0-15,0-23 0 16,0 10-129-16,0 1-129 15,0 8 129-15,-5-1-129 16,3 9 0-16,-3-1 0 16,-2-2-129-16,3 2 258 15,-1 1-258-15,3-9 129 16,-6-4-129-16,4-1 0 15,4-3 0-15,0-7 129 16,0-8-129-16,0 1 0 0,0-3 0 16,0-1 0-16,0-3-129 15,0 5 129 1,0-8 129-16,0 6-129 15,0-6-258-15,0-1 387 0,0-24-516 16,0 35 387-16,0-35-129 16,0 0 0-16,-3 31-258 15,3-31 129-15,0 0 0 16,-7 28 0-16,7-28-129 15,0 0 129-15,-16 27-129 16,16-27-387-16,0 0-516 16,0 0-2322-16,-7 26-1161 15,7-26-387-15,0 0 258 16</inkml:trace>
  <inkml:trace contextRef="#ctx0" brushRef="#br0" timeOffset="18">2242 5006 2193 0,'0'0'2451'16,"0"0"-258"-16,0 0 0 0,2 18-387 15,-2-18-258-15,7 27-129 16,-7-27-516-1,7 36 129-15,-7-36-129 16,5 44-258-16,-5-44-129 0,2 57 258 16,-2-26-258-16,0 13-129 15,0-6 0-15,0 7 0 16,-7-5-129-16,-2 14 0 15,2-10 0-15,-3 10-129 16,3-8 0-16,-2 2 0 16,-1-2 0-16,3 2 0 15,3-10 129-15,4 1-258 16,-5-4 0-16,3-4 129 15,-1-3-129-15,1 5 129 16,-1-7-129-16,-1 2 129 16,-1 1-129-16,0 5 0 15,-9 4 129-15,5 0-258 0,-8 8 258 16,8 2-258-16,-10-2 387 15,12 0-387-15,-9-1 387 16,6 0-258-16,1-4 129 16,-1-2 0-16,6-10 0 15,-6-3-129-15,3-1 129 16,0-1-129-16,7-24 0 15,-12 36 0-15,12-36-129 16,0 0 0-16,-7 34-258 16,7-34-903-16,0 0-3354 15,0 0-129-15,0 0-645 16,0 0 129-16</inkml:trace>
  <inkml:trace contextRef="#ctx0" brushRef="#br0" timeOffset="19">3075 6806 774 0,'0'0'2451'0,"0"0"0"16,0 0-387-16,0 0-258 0,0 0-129 15,0 0-387-15,9 27 0 16,-9-27-387-16,0 0 0 16,-5 28-258-16,5-28 258 15,-11 32-258-15,11-7 129 16,0-25-258-16,-7 52 0 15,-3-29 0-15,10 16-129 16,-5-4-129-16,5 8 0 16,-11 6 0-16,8 2 0 15,-6-4 129-15,7 8-258 16,-8 1 0-16,3-1 0 15,-2 0 0-15,-1-1-129 16,1-3 129-16,-1-2-129 0,-1 0 0 16,-3 0 0-16,6-5 0 15,-6-4-129-15,3-3 129 16,-1-6-129-16,5-3 129 15,7-28-258-15,-12 45-129 16,12-45-129-16,-5 32-129 16,5-32-129-16,-4 36-129 15,4-36-387-15,0 37-387 16,0-37-903-16,0 0-2193 15,-22 31 129-15</inkml:trace>
  <inkml:trace contextRef="#ctx0" brushRef="#br0" timeOffset="20">4458 6480 1806 0,'0'0'2193'0,"0"0"258"15,0 0 258 1,0 0-516-16,0 0-258 0,0 0-129 16,0 0-645-16,0 0 0 15,0 0-387-15,0 0-129 16,0 0-258-16,0 27-129 15,0-27 0-15,0 0 0 16,0 27-129-16,0-27 129 16,0 25 0-16,0-25 0 15,7 38 0-15,-7-38 0 16,5 38 0-16,-5-38 0 0,9 40 0 15,-9-13-129 1,10 4 0-16,-10-2 0 16,5 5 0-16,-3-2 0 15,0 6 0-15,1 3 0 0,-3-2-129 16,0-4 0-16,0 4 129 15,0-1-129-15,0 6 0 16,0-2 0-16,-5 3 0 16,0 1 0-16,-4-1 0 15,2-2 0-15,0 2 0 16,-3 0 0-16,3-4 0 15,2-2 0-15,3 0 0 16,-5-6 0-16,5 0 0 16,-3 0 0-16,3-5 0 15,-3-6 0-15,5-22 0 16,-7 39 0-16,7-39 0 15,-7 33 0-15,7-33 0 0,0 0-129 16,-7 28 0-16,7-28-129 16,0 0 0-16,0 0-645 15,0 0-387-15,0 0-2709 16,0 0-1161-16,0 0 0 15,0 0-129-15</inkml:trace>
  <inkml:trace contextRef="#ctx0" brushRef="#br0" timeOffset="21">1667 7998 2580 0,'0'0'2967'0,"0"0"-129"15,0 0-516-15,15-19-258 0,-15 19-516 16,0 0 0-16,25 25-387 15,-25-25-258 1,10 29-129-16,-10-29 0 16,2 35-258-16,-2-35 0 0,3 31-129 15,-3-31 0-15,0 39-129 16,0-39 129-16,0 55-129 15,0-27-129-15,0 16 129 16,0-12-129-16,-5 16 0 16,0-7 0-16,3-1 0 15,-5 2-129-15,0-1 129 16,2 1-129-16,-4-4 0 15,4 4 0-15,0-3 0 16,-2 3-258-16,2-12-129 16,5 10-1032-16,0-40-2838 15,-14 38-774-15,14-38-129 16,0 0-387-16</inkml:trace>
  <inkml:trace contextRef="#ctx0" brushRef="#br0" timeOffset="22">3755 7959 645 0,'-5'35'2451'16,"5"-35"-258"-16,0 0 258 16,0 0-129-16,-5 27-258 15,5-27-387-15,0 28-258 0,0-5-387 16,0-23 129-16,0 43-387 15,0-43 129-15,0 51-258 16,0-51 0-16,0 55-129 16,0-28-129-16,0 12 0 15,0-4 129-15,0 2-258 16,0-4 0-16,0 10-129 15,0-10 0-15,5 8 0 16,-5 1-129-16,0-4 0 16,0 0-129-16,0 2 0 15,0 4-129-15,0-11-129 16,0 12-774-16,0-45-1032 15,-21 38-2580-15,21-38-258 0,-14 32-516 16</inkml:trace>
  <inkml:trace contextRef="#ctx0" brushRef="#br0" timeOffset="23">5014 7650 1032 0,'0'0'2193'15,"0"0"-129"-15,0 0-129 16,0 0-516-16,0 0 129 16,0 0 0-16,0 17 0 15,0-17-258-15,0 0 0 0,0 0 0 16,-15 41-258-16,15-41-129 15,-9 34 0 1,9-34-258-16,-7 39 0 16,7-39 0-16,0 48-258 0,-7-22 129 15,7 8-258-15,0-5 0 16,9 16 0-16,-4-3 0 15,9 3-129-15,-4-1 129 16,-1 0-129-16,0 1 129 16,3 0-129-16,-2-4 0 15,-1-7-129-15,-7-2 0 16,3-4 0-16,0-3-129 0,-5-25-258 15,4 49-129 1,-4-49-387-16,3 47-516 16,-3-47-516-16,0 47-774 15,0-47-258-15,0 55-516 16,0-55 387-16,-3 48 0 0,3-48-387 15</inkml:trace>
  <inkml:trace contextRef="#ctx0" brushRef="#br0" timeOffset="24">877 6636 774 0,'0'0'2580'0,"-2"-17"0"15,2 17 129-15,0 0 0 16,0 0-516-16,0 0-258 16,0 0-258-16,0 0-387 15,0 28-258-15,0-28-129 0,4 30-258 16,-4-30 0-16,7 47 0 15,-7-21-129-15,5 7-129 16,-5 0-129-16,2 12 129 16,-2 1-258-16,0 13 129 15,0 0 129-15,-4 9-258 16,-6 0 0-16,1 5 0 15,-5-3 0-15,2-4-129 16,0 3 0-16,-2-19-129 16,7 6-516-16,-14-26-516 15,21 5-3483-15,0-9-645 16,0-26 0-16,-10 31-516 15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42 216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 0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30 258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5T16:51:43.6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2130 38 258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8T01:47:52.3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34 645 0,'0'-11'2709'0,"0"11"-387"15,0 0 0-15,-10-10-516 16,10 10-258-16,-9-3 0 0,9 3-516 16,-9-4-129-16,9 4 0 15,0 0 129-15,-10-8-258 16,10 8-129-16,0 0 0 15,0 0-258-15,0 0 0 16,0 0-129-16,0 0 0 16,0 0 0-16,0 0-129 15,0 0 0-15,0 0 0 16,0 0 0-16,0 0 0 15,0 0 0-15,0 0 0 16,0 0 0-16,0 0-129 16,0 0 0-16,0 0 129 15,-4 8-129-15,4-8 0 0,0 13 129 16,0-3-129-16,0 0 0 15,0 2 258-15,1 3-129 16,1-1-129-16,1 6 129 16,0-1-129-16,1 2 129 15,-1 3 0-15,2 3-129 16,-3 0 129-16,3 4-129 15,-2 0 129-15,0 1 0 16,1 0 0-16,-1 1-129 16,0-1 0-16,0-1 0 15,-1-3 0-15,1-4 129 16,-1-2-129-16,-1-5 0 15,2-4 0-15,-2-3-129 0,-1-10 129 16,0 0-258-16,4 8 0 16,-4-8-645-1,0 0-1548-15,6-8-2064 16,-6 8-129-16,2-19-387 0,0 4 130 15</inkml:trace>
  <inkml:trace contextRef="#ctx0" brushRef="#br0" timeOffset="1">80 275 645 0,'-5'9'3225'15,"5"-9"-645"-15,0 0-387 16,0 0-129-16,0 0-645 15,0 0-258-15,0 0-258 16,0 0-258-16,0 0 0 16,0 0-129-16,0 0 0 15,7 0-129-15,-7 0 0 16,0 0 0-16,0 0 0 0,8 0 129 15,-8 0-129-15,0 0-129 16,0 0 129-16,11 1-129 16,-11-1 0-1,0 0 0-15,8-1 0 16,-8 1 0-16,0 0-129 0,10-12 0 15,-10 12 0-15,8-13 0 16,-8 13 0-16,11-16 0 16,-4 4-129-16,0 1 0 15,-1-1 258-15,3 2-258 16,-2-3 0-16,2 0 0 15,-4-2 0-15,5 2 0 16,-3 1 0-16,2 0 0 16,0 0 129-16,0 1-129 15,1 3 0-15,0-1 129 16,2 3-129-16,-3 1 129 15,0 2-129-15,0-2 0 0,-9 5 129 16,14-4-129-16,-14 4 129 16,11-5-129-16,-11 5 0 15,0 0 0-15,11-3 0 16,-11 3-129-16,0 0 0 15,0 0-129-15,10-3-645 16,-10-6-1548-16,0 9-2064 16,0-12-387-16,0 12-129 15</inkml:trace>
  <inkml:trace contextRef="#ctx0" brushRef="#br0" timeOffset="2">233 231 3225 0,'0'0'3225'15,"0"0"129"-15,0-5-1032 16,0 5-258-16,0 0-516 15,0 0-129-15,0 0-516 16,0 0-129-16,0 0-258 16,0 0-258-16,0 0 0 15,0 0 0-15,0 0 0 16,0 0 0-16,0 0-129 15,8 0 129-15,-8 0-258 0,9 5 258 16,-9-5-129-16,9 9 0 16,-9-9 258-16,10 10-258 15,-10-10 129-15,8 13-258 16,-8-13 258-16,5 11-387 15,-5-11 258-15,6 13-129 16,-6-13 129-16,5 16-258 16,-5-6 258-16,3 1-129 15,-2 0 0-15,0 2 0 16,-1-1 129-16,0 0-129 15,0 0 0-15,0-3 129 16,0 1-129-16,0-2 0 16,0 1 0-16,0-1 0 0,0-8 0 15,0 13 0-15,0-13 0 16,2 13 0-16,-2-13 0 15,3 12 0-15,-3-12 0 16,5 13 0-16,-5-13 0 16,6 16 0-16,1-8 0 15,-1 3 0-15,3 0 0 16,0 0 0-16,1-1 0 15,-1 1 0-15,2-1-129 16,-2-3 258-16,-9-7-258 16,13 12 129-16,-13-12-129 15,9 6 0-15,-9-6-129 0,0 0-387 16,13 7-1032-16,-13-7-2709 15,0 0-258-15,0 0-387 16,0 0 258-16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5:57.2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3438-4348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  <inkml:trace contextRef="#ctx0" brushRef="#br0" timeOffset="1">3394-4013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  <inkml:trace contextRef="#ctx0" brushRef="#br0" timeOffset="2">3438-4104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  <inkml:trace contextRef="#ctx0" brushRef="#br0" timeOffset="3">3348-3685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5:57.2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-2 140 258 0,'0'-9'3612'0,"1"0"0"16,-1 9-1548-16,7-10-1677 15,-7 10-258-15,0-12 129 16,0 12 129-16,0-10 258 16,0 10 258-16,0 0 0 15,0-10 129-15,0 10-129 16,0 0-258-16,0 0-258 15,0 0 258-15,0 7-516 16,0-7 129-16,0 0-129 16,0 10 129-16,0-10-129 15,0 11 0-15,0-11 258 16,0 13-129-16,2-5 0 0,-2 1 0 15,0 0-129-15,0 3-129 16,0-3 129-16,0 4-129 16,0 1 0-16,1-1 0 15,0 1 129-15,-1 1-129 16,3 1 0-16,-2-2 129 15,1 3 0-15,-2-3 0 16,2 2 0-16,-1 0 0 16,1-1 129-16,0-2-129 15,0 0 0-15,-1 0 0 16,2-3 129-16,-1-1-258 15,2 2 129-15,-4-11 0 16,1 14-129-16,-1-14 129 0,1 12 0 16,-1-12-129-16,0 9 129 15,0-9-129-15,0 10 129 16,0-10 129-1,2 8-129-15,-2-8-129 0,0 0 129 16,1 8-129-16,-1-8 129 16,0 0-129-16,0 0 0 15,0 0 129-15,11 8-129 16,-11-8 0-16,0 0 129 15,12 0-129-15,-12 0 0 16,13 0 0-16,-4-1 0 16,0-1 0-16,1-2 0 15,3 1 0-15,-1 0 0 0,0-1 0 16,1 1 0-1,-1 2 129-15,1 0 0 16,-1 1 129-16,2 0-129 16,-4 0 0-16,1 0 129 0,-1 0-129 15,-2 0 0-15,-8 0-129 16,14 0 0-16,-14 0 0 15,11-2 0-15,-11 2 0 16,0 0-129-16,11-7 129 16,-11 7 0-16,0 0 0 15,0 0 0-15,9-5-129 16,-9 5 129-16,0 0 0 15,0 0 0-15,0 0 0 16,0 0 0-16,0 0 0 16,0 0 0-16,0 0 0 15,0 0 0-15,0 0 0 0,0 0 0 16,0 0 0-16,0 0 0 15,0 0 0-15,0 0 0 16,0 0 0-16,10-10 0 16,-10 10 0-16,4-13 129 15,-3 4-129-15,3-2 0 16,-2-3 0-16,-1-1 129 15,-1-2-129-15,2-2 129 16,-2-4-129-16,0 0 129 16,0-1-129-16,0-1 129 15,0 0-129-15,0 1 0 16,0 1 129-16,0 1-129 15,0 1 0-15,0 4 258 0,0 1-645 16,0 0 387-16,0 4-387 16,0-1 387-16,0 3-387 15,0-1 0-15,0 11-387 16,0-22-774-16,0 22-1419 15,7-5-2064-15,-7 5-129 16,3-12-258-16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6:48.2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42 216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2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868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0 129-15,-1 0 0 0,-2 0 0 16,-3 0 0-1,0 2 0-15,-2 1-129 16,-1 6 129-16,1 1 0 16,-4 3 0-16,2-3 0 0,0 4 0 15,-3-2-129-15,0 2 258 16,3 2 0-16,-8 1-129 15,5 2 0-15,-2 4 0 16,2-1 0-16,0 3 0 16,2-1 0-16,0 2 0 15,3-5-129-15,0 4 129 16,-2-6 0-16,0-2-129 15,5-3 258-15,-1 2-258 16,-2-4 129-16,5 3-129 16,-2-1 258-16,1 2-258 15,8 3 129-15,-3 5-129 16,0-1 0-16,-3 1 129 0,2 4 0 15,-2-2-129-15,0 2 0 16,2 0 129-16,-4-2-129 16,3-2 0-16,7-1 0 15,-2 0 129-15,2-2-129 16,0-1 0-16,2-2 258 15,3 1-258-15,4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6:48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 0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6:48.2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30 258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6:48.2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2130 38 258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6:48.1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351 0 1032 0,'1'13'1548'0,"-1"-3"-129"15,0-10-129-15,0 9 129 0,0-9-129 16,0 0-129-16,0 13 129 16,0-13 0-16,0 0-129 15,0 0-258-15,-7 10-129 16,7-10 0-16,0 0-258 15,-13 5 129-15,13-5-387 16,-12 11 0-16,5-2-129 16,-1-2 0-16,-1 4 0 15,-3 0 0-15,-1 0-129 0,0 1 129 16,-2 1 0-1,-2-2-129-15,0 2 129 16,0-2-129-16,0 0 0 16,1 2 0-16,1 0 0 0,1 2 0 15,-1 1 0-15,3 1-129 16,-2-1 258-16,3 4-129 15,-1-2 129-15,0 0-258 16,1-1 387-16,0-1-258 16,1-3 258-16,3-1-129 15,1-2 129-15,6-10-129 16,-9 16-129-16,9-16 258 15,0 0-258-15,0 9 129 16,0-9 0-16,0 0-129 16,6 0 129-16,-6 0-129 15,8-1 129-15,-8 1-129 16,9-3 129-16,-9 3 0 0,12 0-129 15,-12 0 129-15,11 0 0 16,-11 0 0-16,13 4-129 16,-13-4 0-16,16 5 0 15,-7-3 129-15,1 0-129 16,0 1 0-16,2 0 129 15,2 0-129-15,1 1-129 16,1-1 258-16,4 1-258 16,-2 0 129-16,3 1-129 15,-1 1 129-15,2-2-129 16,0 1 129-16,1 1 129 15,-3-1-129-15,1 0 0 16,0-1 0-16,-1 1 0 0,0-2 0 16,-3-1 0-16,-1 0 0 15,-2-2-129-15,-4 0-129 16,-10 0-645-1,18-4-3096-15,-18 4-645 0,4-9-258 16,-4 9 129-16</inkml:trace>
  <inkml:trace contextRef="#ctx0" brushRef="#br0" timeOffset="1">512 136 903 0,'0'0'1548'0,"0"0"-387"15,0 0 258-15,-5 0 258 16,5 0 0-16,0 0 0 16,0 0-258-16,-14-8-129 15,14 8-258-15,0 0-387 16,0 0 0-16,0 0-258 15,0 0-258-15,-8-4 0 0,8 4-129 16,0 0 0-16,0 0 129 16,0 0-129-16,0 0 129 15,0 0 0-15,8 3-129 16,-8-3 129-16,9 0 129 15,-9 0-129-15,8-5 0 16,-8 5 129-16,0 0-129 16,0 0 129-16,0 0 0 15,0 0 0-15,0 0 0 16,-4-2 258-16,4 2-387 15,-11 5 0-15,11-5 129 16,-10 12-129-16,10-12-129 16,-5 11 129-16,5-11 0 0,0 0-129 15,0 8 129-15,0-8-129 16,0 0 129-1,13 0-129-15,-13 0 0 16,9-6 0-16,-9 6-129 0,0 0-129 16,5-13 0-16,-5 13-387 15,0 0-645-15,0 0-1806 16,0-7-1548-16,0 7-129 15,0 0 129-15</inkml:trace>
  <inkml:trace contextRef="#ctx0" brushRef="#br0" timeOffset="2">592 282 2709 0,'0'0'1161'16,"0"0"0"-16,0 0-258 15,-2 10 0-15,2-10-129 16,-7 11 258-16,7-11-129 0,-7 10 0 16,7-10 0-16,0 0-258 15,-11 9-258-15,11-9 0 16,0 0-129-1,0 0-129-15,-10 7 0 16,10-7-129-16,0 0 129 0,0 0 0 16,0 0-129-16,0 0 258 15,0 0-129-15,0 0 0 16,0 0 0-16,0 0 129 15,0 0-129-15,0 0 129 16,0 0 129-16,0 0 129 16,0 0 258-16,0 0 0 15,0 0 0-15,0 0 129 0,0 0-129 16,0 0-129-1,-11 4 129-15,11-4-258 16,0 0-129-16,0 0-129 16,-11-2 0-16,11 2 0 0,0 0-129 15,-8-9 129-15,8 9-129 16,0 0-129-16,-7-11 129 15,7 11-129-15,0 0-129 16,0 0 129-16,0 0 0 16,0 0-129-16,0 0 129 15,0 0-129-15,3 8 129 16,-3-8 0-16,0 0-258 15,0 0-645-15,8 8-3612 16,-8-8-387-16,0 0-129 16,0 0-516-16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7:16.4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42 216 1032 0,'0'-33'1677'16,"0"19"-129"-16,0-1 0 15,0 15 129-15,0-24-258 16,0 24 0-16,-3-17 0 15,3 17-129-15,0 0-129 16,0 0-129-16,-3-16-387 16,3 16 129-16,0 0-387 15,0 0 0-15,0 0-129 16,-5-13 0-16,5 13 0 15,0 0 258-15,0 0-258 0,0 0 0 16,0 0 0-16,0 0 0 16,0 0 0-16,0 0 0 15,-7 11-129-15,7 1 0 16,-1-1 0-16,1 4 0 15,-1-2 0-15,1 6 0 16,0-2 0-16,0 3 0 16,-1 1 0-16,1 3 129 15,-4 1 0-15,4 3-129 16,-3-1 129-16,2 1-258 15,-3 1 258-15,1 2-258 16,0-1 258-16,1 1-258 16,1-2 258-16,0 2-258 0,1 0 0 15,0-1 129-15,0 1 0 16,0 0-129-1,0 0 129-15,0 1-129 16,1-1 129-16,0 1 0 0,0-1-129 16,0 1 129-16,-1-1-129 15,0 0 129-15,2 2-129 16,-2-2 129-16,0-1 0 15,0 1 0-15,0-1-129 16,0 1 258-16,0-1-258 16,0 1 0-16,-3-3 129 15,3 2-129-15,-1-2 129 16,1 2-129-16,0-1 129 15,0 2-129-15,0 0 129 16,0 1 0-16,0-2 0 16,0 0-129-16,0 1 129 15,0-2-129-15,0 3 0 0,0-5 129 16,0 0-129-16,1 0 129 15,0 0-129-15,1 2 0 16,-2-3 0-16,2-1 129 16,-2-1-129-16,0 0 0 15,0-3 0-15,0 0 129 16,0-3-258-16,-1-2 258 15,1-2-129-15,0 2 0 16,0-16 0-16,0 24 0 16,0-11 0-16,0 0 129 15,0-1-129-15,0 1 129 16,0 0-129-16,0-13-129 15,0 21 129-15,0-21 129 0,0 12-129 16,0-12 0-16,0 0 0 16,1 13 129-16,-1-13-129 15,0 0 0-15,0 0 0 16,0 0-129-16,0 0 258 15,8 12-258-15,-8-12 258 16,0 0-258-16,0 0 258 16,1 13-129-16,-1-13 129 15,0 0-129-15,0 11 129 16,0-11 0-16,0 0-129 15,0 0 0-15,0 0 0 16,0 0 0-16,0 0 0 16,0 0-129-16,0 0 258 0,1 12-258 15,-1-12 129-15,0 0 0 16,5 13 0-1,-5-13-129-15,0 0 129 16,6 12 0-16,-6-12 0 0,0 0 0 16,0 0 0-16,0 0 0 15,0 0 0-15,0 0 0 16,0 0 0-16,0 0 0 15,0 0 0-15,0 0 0 16,0 0 129-16,0 13-129 16,0-13 0-16,0 0 0 15,0 0-129-15,0 0 258 0,0 0-129 16,0 0 0-1,0 0 0-15,0 0 0 16,0 0 0-16,0 0 0 16,0 0 0-16,0 0 0 0,3-11 0 15,-3 11 0-15,4-13 0 16,-4 13 258-16,3-13-387 15,-3 13 258-15,5-19-129 16,-3 7 129-16,-1-1-258 16,0 0 258-16,-1-4-129 15,0-2-129-15,2 0 129 16,0-2 0-16,-1-2 0 15,-1 1-129-15,1 0 129 16,2 1 0-16,0 3 0 16,2-1 0-16,-4 0 0 15,1 2 0-15,-1 0 0 16,4 1 0-16,-4-1 0 0,0-1 0 15,0-2 0-15,1 1 0 16,-1 0 0-16,-1-5 0 16,0 2 0-16,0-1 0 15,0-1 0-15,0 3 0 16,0-3 0-16,0 1 0 15,0 0 0-15,0 2 0 16,0 1 0-16,0-1 0 16,0 0 0-16,0-1 0 15,0 0-129-15,0-2 258 16,0 3-129-16,0-2 0 15,0 0 0-15,0 0 0 16,0-1 0-16,0 3 129 0,2 0-129 16,-1 0 0-16,2-1 0 15,-1-1-129-15,-2-1 258 16,1 3-258-1,-1-2 258-15,0 0-258 0,0 0 258 16,0-2-258-16,0 3 129 16,0 3 0-16,0-2 129 15,-1 3-129-15,-1-3 0 16,-3 2-129-16,1 1 129 15,-1-2 0-15,-1 1 129 16,1-2-258-16,-1-1 129 16,1-2 0-16,0-2 0 15,0 1 0-15,3-1 129 0,1 0-258 16,1 0 258-1,-1-1-258-15,1 5 258 16,0-1-129-16,0 2-129 16,2-1 258-16,-2 1-258 0,1 2 258 15,-1 1-258-15,0 0 258 16,1 0-129-16,-1 1 0 15,0 1 0-15,3 2 0 16,-2 1 0-16,1 1 0 16,-2 12 0-16,4-21 0 15,-2 9 0-15,-2 12-129 16,3-21 129-16,1 8 0 15,-3 0 0-15,2-1 0 16,0-1 0-16,-1-1 0 16,-1 2 0-16,2-2 0 15,-1 1 0-15,-1 0 0 16,-1 1 0-16,0 2 0 0,0 1 0 15,0-2 0-15,0 0 0 16,0-2-129-16,0 4 129 16,-1-2 0-16,1 13 0 15,-3-20 0-15,3 20 0 16,-4-13 0-16,4 13-129 15,0 0 129-15,0 0-129 16,0 0 129-16,0 0 0 16,0 0 0-16,0 0-129 15,0 0 129-15,4 16-129 16,-4-16 129-16,5 22 0 15,-4-8 0-15,2 4 0 16,-1 0 0-16,-1 3 0 0,2-1 0 16,-2-1 0-16,0 3 0 15,0 0 0-15,-1 0 129 16,0 0-129-1,0-1 0-15,0 0 0 0,0 0 0 16,0-1-129-16,0-1 129 16,0 1 0-16,-1-2-129 15,-1-1 258-15,-2 1-258 16,3 0 258-16,0-2-258 15,0 1 258-15,-2-1-258 16,2 1 129-16,0 1 129 16,-1 2-258-16,1 0 258 0,-2 0-129 15,3 1-129-15,-1-2 129 16,1 3 0-1,-1-1 0-15,0-2 0 16,-1 1 0-16,2-2 0 0,0 2 0 16,-2 1 0-16,2 0 0 15,-1-3 0-15,1 3 0 16,0-2 0-16,0 2 0 15,0 0 0-15,0-2 0 16,0-1 0-16,1 3 0 16,3-2 0-16,-2 2 0 15,0 3 0-15,3 0 0 16,-2-1 0-16,1 2 0 15,1 1 129-15,-1-1-129 16,1 1 0-16,-2 0 0 16,0-2 0-16,-1 1 0 15,-1 1 0-15,-1 0 0 0,0 2-129 16,0-4 258-16,0 2-258 15,0-1 129-15,0 0 0 16,0-1 0-16,2-1 0 16,0-1 0-16,-1-4 0 15,1 1 0-15,-1-3 0 16,0 1 0-16,1-1 0 15,0-1 0-15,-1 1 0 16,-1-2 129-16,1 4-258 16,0-3 129-16,-1 4 129 15,0-1-258-15,0-1 129 16,0-1 0-16,0 1 0 15,2-1 0-15,-2-2 0 0,0 1 0 16,0-3 129-16,0 1-129 16,0 0 0-16,0 2 0 15,0-2 0-15,0 2 0 16,0-2 0-16,0 0 0 15,0 5 0-15,0-1 0 16,0 0 129-16,0-1-129 16,0 0 0-16,0-1 0 15,0 1 129-15,0 1-129 16,0-6 129-16,0-11-129 15,0 20-129-15,0-20 258 16,1 17-258-16,-1-17 129 16,1 13-129-16,-1-13 258 0,0 0-258 15,0 15 258-15,0-15-129 16,0 13 0-1,0-13 0-15,0 0 0 16,-2 16 0-16,2-16 0 0,0 0 0 16,-3 14 0-16,3-14 0 15,0 0 0-15,0 0 129 16,0 0-129-16,0 0 0 15,0 0 0-15,0 0 0 16,0 0 0-16,0 0 0 16,0 0 0-16,0 0 0 15,0 0-129-15,0-8 0 16,0 8-129-16,-6-18-645 15,6 18-3999-15,0-23-129 16,-2 7-645-16,-7-10-258 16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7:16.4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 0 3225 0,'0'0'3999'0,"0"0"-1935"15,0 22-387-15,0-22 258 0,-15 11-387 16,1-7-387-1,14-4-258-15,-22 16-258 16,11-3-129-16,-3-1 0 16,5 4-129-16,-1 2-258 0,1 5 129 15,1-2-129-15,5 5 0 16,0-3 0-16,3 0 0 15,2-4 0-15,7-1 129 16,0-6-129-16,8 0 129 16,-3-8 129-16,6-3-129 15,-3-1 0-15,3-4 129 16,-4-8 0-16,1 3-129 15,-7-6 0-15,1 2-129 16,-4-1 129-16,-7 14-129 16,1-22 0-16,-1 22 0 15,-8-17 0-15,-4 11-129 16,-4 0 129-16,-4 0-129 0,-3 2 0 15,0 2 0-15,0 2 0 16,-1 0 0-16,2 5-129 16,0 5 129-16,5 7-129 15,4 3 129-15,6 5-129 16,5-1 129-16,2 4 0 15,8-1 0-15,5-2-129 16,6-5 258-16,3-4-258 16,4-7 258-16,1-8-129 15,-1-1 0-15,0-9 129 16,-2-8-129-16,-2-4 129 15,-2-6-129-15,-6-2 129 16,-2-2-129-16,-5 1 0 0,-6 0 129 16,-1 2-129-16,-9 3 0 15,-5 3 0-15,-6 7 129 16,-3 2-129-1,-3 5 0-15,-1 6 0 0,1 2 0 16,1 6 0-16,3 8 0 16,4 7-129-16,4 0 129 15,6 4 0-15,4 2 0 16,4-2-129-16,5-1 129 15,10-2 0-15,2-6 0 16,5-4 0-16,4-7 0 16,-1-5 129-16,3-1-129 15,-2-12 129-15,-1-5-129 0,-5-5 0 16,-2-1 129-1,-6-6-129-15,-4 3 129 16,-6 0-129-16,-2 0 129 16,-8 3-129-16,-9 9 0 0,-4 8 129 15,-3 6-129-15,-6 2 0 16,0 11-129-16,1 10 129 15,1 4 0-15,3 5 0 16,7 0 0-16,4-3-129 16,7 1 258-16,7-4-258 15,3-4 129-15,9-6 0 16,5-4 0-16,1-7 0 15,4-4 0-15,1-5 129 16,0-8-129-16,-3-7 0 16,-1-5 0-16,-4-4 0 15,-5 0 0-15,-5-4 0 16,-5 4 0-16,0 3 0 0,-11 4 0 15,-3 8 0-15,-4 6 0 16,-3 8 0-16,-1 9 0 16,2 10-129-16,-1 7 129 15,6 6 0-15,1 3 0 16,6 0 0-16,6-1 0 15,2-4-129-15,4-5 258 16,9-9-258-16,3-6 129 16,4-5 0-16,1-5-129 15,-2 0-129-15,-4-13-516 16,6 10-2322-16,-21 3-1677 15,12-19-129-15,-12 19-645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7:16.4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30 258 0,'0'0'3354'0,"3"-8"-1935"16,-3 8-387-16,0 0 258 16,0 0-387-16,-1-12-129 15,1 12-258-15,0 0 0 0,-2-11-258 16,2 11 258-16,0 0-258 15,0 0 0 1,0 0 129-16,0 0-129 16,0 0-129-16,0 0 0 15,0 0 0-15,0 11-129 0,0-11 0 16,3 13 0-16,-3-13 0 15,0 0 0-15,12 12-258 16,-12-12-774-16,0 0-1935 16,0 0-903-16,17 0 129 15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7:16.4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2130 38 258 0,'0'0'1419'0,"0"-16"258"16,0 16 0-16,0 0 258 15,0 0-387-15,-7-15 0 16,7 15-387-16,0 0-258 16,0 0 0-16,-16-4-129 0,16 4-258 15,-11 0-129 1,11 0 129-16,-13 0-129 15,13 0 0-15,-18 0 258 16,18 0-258-16,-16 0-129 0,16 0 129 16,-21 0-129-16,21 0 0 15,-22 4 129-15,10-3-258 16,0 1 0-16,-2 2 0 15,-1 1-129-15,-1-2 129 16,-2 3-129-16,1-2 129 16,-3-2-129-16,2 4 129 15,-5-5 0-15,4 3 0 16,-2-3-129-16,1 0 129 15,0-1 0-15,3 1 129 16,-1 1-129-16,2-1 0 16,1 0 129-16,-1 2-129 15,-2-3 0-15,0 3 0 0,-2-2 0 16,-1 1 0-16,-1 0-129 15,0 0 129-15,-1-1-129 16,0 3 0-16,-2-1 129 16,2 1-129-16,-1 1 0 15,-1-1 129-15,0 0-129 16,0 0 0-16,1 1 0 15,-1 0 258-15,0-1-258 16,1 2 0-16,-2-4 129 16,4 4-129-16,1 1 0 15,0 1 0-15,3-2 129 16,-2 1-129-16,3-1 0 0,1 1 0 15,-1-2 129-15,3 0-129 16,0 0 0-16,-2-1 0 16,3 1 0-16,0 3 0 15,-2 0 0 1,3-1 0-16,-2 5 0 0,-3 0 129 15,2 1-129-15,-1 2 0 16,0 0 0-16,0 1 0 16,0 0 0-16,0-1 0 15,1 2 0-15,2 1 0 16,-2-1 0-16,1 1 0 15,-1-1 0-15,0-1 129 16,2-1-129-16,-1 1 0 0,-1-2 129 16,3-1-129-16,-2-1 0 15,2-2 129 1,-1-2-129-16,-1 4 129 15,-1-2-129-15,-4 0 258 0,-2 1-258 16,-1-1 258-16,-2-1-258 16,0 3 129-16,-3-2 0 15,1-2 0-15,0 0-129 16,2-2 129-16,0 0-129 15,4 0 0-15,0-4 129 16,-1 1-129-16,0-1 129 16,1 1-129-16,1 0 0 15,0-2 129-15,-1-1-129 16,-1 0 258-16,0 0-258 15,-1 0 0-15,2 0 0 16,-3-3 0-16,3-1 129 16,0 0-129-16,4-1 0 0,-1 1 0 15,5 0 0-15,0 1 0 16,12 3 0-16,-16-5-129 15,16 5 129-15,-12-3 0 16,12 3 0-16,0 0 0 16,-14 0 0-16,14 0 0 15,0 0 0-15,0 0 0 16,-13 0 0-16,13 0 0 15,0 0-258-15,0 0 258 16,0 0 0-16,0 0 0 16,0 0-129-16,0 0 129 15,0 0 0-15,0 0 0 16,0 0 0-16,0 0 0 0,0 0 0 15,0 0-129-15,0 0 129 16,0 0 0-16,-3 10 0 16,3-10 0-16,0 0 0 15,0 0 0-15,0 0 0 16,0 0 0-16,0 14 0 15,0-14 0-15,0 0 0 16,0 12 0-16,0-12 0 16,0 0 0-16,0 0 0 15,0 13 0-15,0-13 0 16,0 0 0-16,0 12 0 15,0-12 0-15,3 11 0 16,-3-11 0-16,4 12 0 0,-4-12 0 16,7 12 0-16,-7-12 0 15,5 14 129 1,-5-14-129-16,9 14 129 15,-9-14-258-15,14 18 258 0,-14-18-129 16,21 19 258-16,-10-8-516 16,4 1 516-16,-1 0-258 15,1-1 0-15,3 2 0 16,-3-2 0-16,2 2 0 15,-2-2 0-15,4 0 129 16,-2 0-129-16,0-1 0 16,0 1 0-16,-2-4 0 0,1 0 0 15,1-3 129 1,1 1-129-16,2 2 0 15,-2-4 0-15,3 1 0 16,0 0 0-16,1 0 0 16,1 1 0-16,0 1 0 0,-3 1 0 15,1-2 0-15,-1 1 0 16,-2-1 0-16,1 2 0 15,-1 0 0-15,-2 0 0 16,0 1 0-16,-1-1 0 16,1-1 0-16,-2 1 0 15,-1 1 0-15,0-3 0 16,0 0 0-16,-13-5 0 15,18 8 0-15,-18-8-129 16,19 8 258-16,-19-8-129 16,12 5-129-16,-12-5 258 15,0 0-129-15,0 0 0 0,12 6 0 16,-12-6 0-16,0 0 0 15,0 0 0-15,0 0 0 16,0 0 0-16,0 0 0 16,0 0 0-16,0 0 0 15,0 0 0-15,0 0 0 16,0 0 0-16,0 0 129 15,0 0-129-15,0 0 0 16,0 0 129-16,0 0-129 16,0 0 129-16,0 0-129 15,0 0 0-15,0 0 0 16,0 0 129-16,-8 9-129 15,8-9 0-15,-13 4 0 0,13-4 0 16,-16 5 0-16,4-1 0 16,-3 2 0-16,-1 2 0 15,-2 0 0 1,-3 2-129-16,-1 2 258 0,-3 2-258 15,-4 1 258-15,-1 0-129 16,-1 1 0-16,-2 0-129 16,0 2 258-16,0-1-129 15,-1 2 0-15,3-2-129 16,1-1 258-16,2 0-129 15,3-1 0-15,4-2 0 16,0-1 0-16,3 4 0 16,2-5 129-16,2 1-258 0,2 1 258 15,2-2-129 1,10-11 129-16,-20 21-129 15,20-21 129-15,-12 13-129 16,12-13 0-16,0 0 129 0,-13 13-129 16,13-13 129-16,0 0-129 15,0 0 0-15,0 0 0 16,0 0 0-16,0 0 0 15,0 0 129-15,0 0-258 16,0 0 129-16,0 0 0 16,0 0 0-16,0 0 0 15,0 0 0-15,0 0 0 16,0 0 0-16,0 13 0 15,0-13 0-15,0 0 0 16,0 0 129-16,0 0-258 16,0 0 258-16,0 0-129 15,0 0 0-15,6 10 0 0,-6-10 0 16,0 0 0-16,0 0 0 15,0 0 129-15,0 0-129 16,0 0 0-16,11 9 0 16,-11-9 0-16,0 0 0 15,0 0 0-15,0 0 0 16,14 7 0-16,-14-7 0 15,0 0 0-15,12 5 0 16,-12-5-129-16,0 0 258 16,16 8-129-16,-16-8 0 15,13 4-129-15,-13-4 129 16,15 3-129-16,-15-3 129 15,17 0 0-15,-17 0 0 0,22 0 0 16,-8 3 129-16,0-3-129 16,0 1 0-16,1-1 0 15,-2 0 0 1,2 0 0-16,1 2 0 0,1-1-129 15,-1-1 129-15,2 0 0 16,-1 0 0-16,4 0 0 16,1 1 0-16,0-1 129 15,0 0 0-15,0 0 0 16,-1-1-258-16,0 0 258 15,3-1-129-15,-4 1 129 16,-1-2-129-16,1 1 0 0,-1-1 0 16,-3 3 0-16,3 0 0 15,-3-2 0 1,-1-1 0-16,3-1 0 15,-1 2 0-15,0-3-129 16,-1-1 258-16,3 0-129 0,-1-3 0 16,1 0-129-16,-3-3 129 15,0 4 0-15,0-2 0 16,0-3-129-16,-2 1 129 15,-1 2 0-15,-1-1 0 16,0 0-129-16,3 3 129 16,-3-4 0-16,0 2 129 15,1 0-129-15,2-1 0 16,0 1 0-16,4 1-129 15,1-3 129-15,-3 2 0 16,4 0 0-16,1 0 0 16,4 3 0-16,-2-1 0 0,0 1 0 15,2-3 0-15,-1 4 0 16,2 0 0-16,1-1 0 15,0 0 0-15,-1 2-129 16,2-3 129-16,1 3 0 16,1-1 0-16,3 0 0 15,2 0 0-15,1 3 0 16,-1-3 0-16,1 3 0 15,1 1-129-15,-2-1 129 16,0-1 0-16,-2 2 0 16,-3-1 0-16,2-1 0 15,-3-1 0-15,-1 0 0 16,-1 0 0-16,-1-2 0 0,-1 2 0 15,0-1 0-15,0 0 0 16,-1 1 0-16,-1 2 0 16,1 0-129-16,-2 0 129 15,-1 2-129-15,-1 1-129 16,-5-4 0-16,3 4-258 15,-19 0-516-15,29-8-1677 16,-20-3-2322-16,-1-1-387 16,-2-2-129-16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37:16.3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34 645 0,'0'-11'2709'0,"0"11"-387"15,0 0 0-15,-10-10-516 16,10 10-258-16,-9-3 0 0,9 3-516 16,-9-4-129-16,9 4 0 15,0 0 129-15,-10-8-258 16,10 8-129-16,0 0 0 15,0 0-258-15,0 0 0 16,0 0-129-16,0 0 0 16,0 0 0-16,0 0-129 15,0 0 0-15,0 0 0 16,0 0 0-16,0 0 0 15,0 0 0-15,0 0 0 16,0 0 0-16,0 0-129 16,0 0 0-16,0 0 129 15,-4 8-129-15,4-8 0 0,0 13 129 16,0-3-129-16,0 0 0 15,0 2 258-15,1 3-129 16,1-1-129-16,1 6 129 16,0-1-129-16,1 2 129 15,-1 3 0-15,2 3-129 16,-3 0 129-16,3 4-129 15,-2 0 129-15,0 1 0 16,1 0 0-16,-1 1-129 16,0-1 0-16,0-1 0 15,-1-3 0-15,1-4 129 16,-1-2-129-16,-1-5 0 15,2-4 0-15,-2-3-129 0,-1-10 129 16,0 0-258-16,4 8 0 16,-4-8-645-1,0 0-1548-15,6-8-2064 16,-6 8-129-16,2-19-387 0,0 4 130 15</inkml:trace>
  <inkml:trace contextRef="#ctx0" brushRef="#br0" timeOffset="1">80 275 645 0,'-5'9'3225'15,"5"-9"-645"-15,0 0-387 16,0 0-129-16,0 0-645 15,0 0-258-15,0 0-258 16,0 0-258-16,0 0 0 16,0 0-129-16,0 0 0 15,7 0-129-15,-7 0 0 16,0 0 0-16,0 0 0 0,8 0 129 15,-8 0-129-15,0 0-129 16,0 0 129-16,11 1-129 16,-11-1 0-1,0 0 0-15,8-1 0 16,-8 1 0-16,0 0-129 0,10-12 0 15,-10 12 0-15,8-13 0 16,-8 13 0-16,11-16 0 16,-4 4-129-16,0 1 0 15,-1-1 258-15,3 2-258 16,-2-3 0-16,2 0 0 15,-4-2 0-15,5 2 0 16,-3 1 0-16,2 0 0 16,0 0 129-16,0 1-129 15,1 3 0-15,0-1 129 16,2 3-129-16,-3 1 129 15,0 2-129-15,0-2 0 0,-9 5 129 16,14-4-129-16,-14 4 129 16,11-5-129-16,-11 5 0 15,0 0 0-15,11-3 0 16,-11 3-129-16,0 0 0 15,0 0-129-15,10-3-645 16,-10-6-1548-16,0 9-2064 16,0-12-387-16,0 12-129 15</inkml:trace>
  <inkml:trace contextRef="#ctx0" brushRef="#br0" timeOffset="2">233 231 3225 0,'0'0'3225'15,"0"0"129"-15,0-5-1032 16,0 5-258-16,0 0-516 15,0 0-129-15,0 0-516 16,0 0-129-16,0 0-258 16,0 0-258-16,0 0 0 15,0 0 0-15,0 0 0 16,0 0 0-16,0 0-129 15,8 0 129-15,-8 0-258 0,9 5 258 16,-9-5-129-16,9 9 0 16,-9-9 258-16,10 10-258 15,-10-10 129-15,8 13-258 16,-8-13 258-16,5 11-387 15,-5-11 258-15,6 13-129 16,-6-13 129-16,5 16-258 16,-5-6 258-16,3 1-129 15,-2 0 0-15,0 2 0 16,-1-1 129-16,0 0-129 15,0 0 0-15,0-3 129 16,0 1-129-16,0-2 0 16,0 1 0-16,0-1 0 0,0-8 0 15,0 13 0-15,0-13 0 16,2 13 0-16,-2-13 0 15,3 12 0-15,-3-12 0 16,5 13 0-16,-5-13 0 16,6 16 0-16,1-8 0 15,-1 3 0-15,3 0 0 16,0 0 0-16,1-1 0 15,-1 1 0-15,2-1-129 16,-2-3 258-16,-9-7-258 16,13 12 129-16,-13-12-129 15,9 6 0-15,-9-6-129 0,0 0-387 16,13 7-1032-16,-13-7-2709 15,0 0-258-15,0 0-387 16,0 0 258-16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44:06.14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6388AD73-63D3-4794-8935-62E073DF22F9}" emma:medium="tactile" emma:mode="ink">
          <msink:context xmlns:msink="http://schemas.microsoft.com/ink/2010/main" type="inkDrawing" rotatedBoundingBox="10599,12075 11367,6623 16937,7408 16168,12860" hotPoints="11203,12058 11468,7470 15254,7131 14992,11849 13581,12000" semanticType="enclosure" shapeName="Pentagon"/>
        </emma:interpretation>
      </emma:emma>
    </inkml:annotationXML>
    <inkml:trace contextRef="#ctx0" brushRef="#br0">0-996 2709 0,'0'0'4902'0,"0"0"-387"15,0 0-645-15,0 0-2322 16,0 0-129-16,0 0-258 15,18-3-129-15,-18 3-129 16,22 0-387-16,-22 0 0 16,31 0-129-16,-15 0 0 15,6 1-129-15,-3-1 0 16,6 0 129-16,-6 0-129 15,6 0 0-15,-5-1 0 16,7 1-129-16,-1-4 129 16,2 4-129-16,2 0-129 0,1 0 129 15,3 0 0-15,5 1-129 16,-3-1 0-1,4 0 0-15,-2 0 129 16,3-4-129-16,-1-3 0 0,1 0 0 16,0 0 0-16,1-3 0 15,-1 4 0-15,-1 1 129 16,2 2-129-16,-1 1 0 15,2 2-129-15,2 0 129 16,0 0 129-16,1 5-129 16,6 0 0-16,7 1 0 15,2-4 129-15,4 2-129 16,4-4 129-16,1 0-129 15,1 0 129-15,7 0 0 16,-4-4-129-16,-3 2 129 16,-2-2-129-16,0 1 129 15,-5 0-129-15,1 2 129 0,0-2-129 16,-3 1 0-16,1-2 129 15,3 2-129-15,-1-6 0 16,0 2 129-16,0-1-129 16,-1-2 0-16,-1-1 0 15,-1 0 129-15,-2-1-129 16,0-3 0-16,-1 3 0 15,-3-4-129-15,1 2 129 16,2 0 0-16,1-1-129 16,0 2 129-16,0 1 0 15,0 4 0-15,4-2 0 16,-2 4 129-16,-1 2-129 15,-2 2 0-15,-1-2 0 0,-5 3 0 16,-5 0 0-16,-3-3 0 16,-7 3 0-16,-2-3 0 15,-5 2 0-15,-1-3 0 16,-4-1 0-16,-1 2-129 15,-5 1 129-15,-2-2 0 16,-2 1 0-16,-1 2 0 16,-15 1-129-16,18-6 258 15,-18 6-258-15,0 0 258 16,0 0-129-16,14-2-129 15,-14 2 129-15,0 0 0 16,0 0-129-16,0 0-516 0,0 0-645 16,0 0-3741-16,-9-12-129 15,9 12-258-15,-15-28-516 16</inkml:trace>
    <inkml:trace contextRef="#ctx0" brushRef="#br0" timeOffset="3104.4055">494-1099 1419 0,'0'0'2193'15,"-4"-9"0"-15,4 9-258 16,0 0 129-16,0 0-645 15,0 0-129-15,0 0 0 16,0 0-258-16,0 0-129 16,0 0-129-16,0 0 0 15,0 0-129-15,0 0 0 16,0 0-129-16,-15-21 0 15,15 21-129-15,-1-25 0 16,1 10 0-16,-3-8 0 16,3 0-129-16,-3-6 0 0,3-5 0 15,0-3 0-15,0-3-129 16,0-7 0-1,0-2 0-15,0-4 0 16,0-6-129-16,0-3 129 0,0 1 0 16,3-14 0-16,0 3 0 15,-2-5 0-15,5 1 129 16,-5-5-129-16,3 4 0 15,0-2 0-15,-1 3 0 16,-3 8 0-16,1 0 0 16,-1 1 129-16,-1 5-129 15,-7 4-129-15,0 2 129 16,-1 1 0-16,3 2 0 15,0-2-258-15,3-2 258 16,3 2-129-16,0 0 0 16,3-1-129-16,5-2 129 15,2 6 0-15,1 0 0 0,-2-1 0 16,4 6-129-16,-4-2 258 15,1 2-129-15,-5-1 129 16,2 2-129-16,0 1 129 16,-3 0-129-16,2-3 129 15,-1 7-129-15,-2 2 129 16,-1 6-129-16,3-2 0 15,-3 3 129-15,1 2-129 16,1 3 0-16,-2 0-129 16,0-2 258-16,0-4-258 15,2 1 258-15,-2-1-258 16,0 4 129-16,2 1-129 15,-1-2 129-15,-2 8 0 0,3 6-129 16,-1 2 258-16,-3 14-258 16,3-16 258-16,-3 16-129 15,0 0 0-15,0 0 0 16,0 0 0-16,0 0 0 15,0 0 0-15,0 0 129 16,0 0-129-16,0 0 129 16,15-10-129-16,-15 10 0 15,19-8 129-15,-4 4-129 16,3 0 0-16,1-5 0 15,5 1 129-15,4 4-129 16,2-2 0-16,2 2 129 16,0 1-129-16,3 0 0 0,5-1 0 15,-2 1 0-15,6-1 129 16,1-1-129-1,3 3 0-15,2-5 0 16,5 0 0-16,2 3 129 0,4-2-129 16,1 3 129-16,0-3-129 15,1 1 0-15,-3 2 0 16,1-4 129-16,2 1-129 15,-3-4 0-15,2 1 0 16,1-6 0-16,-1-2 0 16,4 2 0-16,0-2 129 15,-1 1-129-15,1 5 0 16,-2 2 0-16,1 2 0 15,2 7 0-15,-4 0 0 16,-1 0 0-16,-5 7 0 16,0-3 0-16,1 0 0 15,-2 1 0-15,-3-3 0 0,-2-2 0 16,-3 0 0-16,-5 0 0 15,-3 0 0-15,-2-1 0 16,-6 0-129-16,-8-2 129 16,-5 2 0-16,-1 0 0 15,-3 0 0-15,-15 1 0 16,19 0 0-16,-19 0 0 15,18 0 129-15,-18 0-129 16,14-3 0-16,-14 3 0 16,0 0 0-16,15 0 129 15,-15 0-258-15,0 0 129 16,0 0 0-16,0 0 129 0,0 0-129 15,0 0-129-15,8 10 258 16,-8-10-129-16,0 0 0 16,7 25 0-16,-7-25 0 15,9 20 0-15,-9-20-129 16,11 25 129-16,-11-25 0 15,12 25 0-15,-3-10 0 16,-9-15 0-16,15 30 0 16,-9-14 0-16,-1 3 129 15,-1 7-129-15,-2 5 0 16,0 7-129-16,-2 4 258 15,0 12-129-15,-7 4 129 16,-3 8-129-16,1 7 129 0,-2 2-129 16,-1 5 129-16,-2 1-129 15,2 3 129-15,-1-1-129 16,2 0-129-1,2 3 258-15,-1 0-129 0,3 2 129 16,2-1 0-16,0 6 0 16,2-3-129-16,0 4 129 15,2-5 0-15,-1-3-129 16,0-6 0-16,0-3 129 15,-3-5-129-15,2-5 129 16,-4-2-129-16,2-7 0 16,2-1 129-16,2 1-129 15,-1 1 0-15,2-3 0 0,0-2 129 16,0 0-129-1,2-8 0-15,0-2 0 16,4-5 0-16,-3-3 0 16,-2-11 0-16,3-3 0 0,-3-5 0 15,1 0 0-15,-2-17 0 16,2 22 0-16,-2-22 0 15,3 20 129-15,-3-20-129 16,3 25 0-16,-2-9 0 16,1-2 0-16,-1 5 0 15,-1-4 0-15,3 0 0 16,-3 0 0-16,0-15 0 15,0 18 0-15,0-18 0 16,0 0 0-16,0 0 0 16,0 0-129-16,0 0 0 15,0 0 129-15,0 0-129 16,0 18 0-16,0-18 129 0,0 0-129 15,4 20-129-15,-4-20-258 16,7 15-1290-16,-7-15-3354 16,0-19 0-16,-2-13-516 15,-6-7-387-15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2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4 258 15,11 10-258-15,12 4 0 16,19 6 0-16,18 3 0 16,14 3-129-16,14-9 129 15,7-9-129-15,12-15 129 16,9-17 0-16,6-29-129 15,0-25 258-15,-2-26-129 16,0-27 0-16,1-22 0 16,-10-33 0-16,2-21 0 15,-9-26-129-15,-6-18 258 0,-8-16-258 16,-8-15 258-16,-12-10-258 15,-8-4 129-15,-14-8 0 16,-11-1-129-16,-17 6 129 16,-6 0-129-16,-27 12 0 15,-21 6 0-15,-13 13 0 16,-17 17 0-16,-7 17 0 15,-14 15-129-15,-6 20 258 16,-1 17-516-16,9 11-258 16,-2 27-903-16,18-1-3225 15,9 11-516-15,10 11-129 16,9 8-516-16</inkml:trace>
  <inkml:trace contextRef="#ctx0" brushRef="#br0" timeOffset="1">972 2611 1032 0,'0'0'2838'16,"0"0"-258"-16,-4-15-516 15,4 15-258-15,0 0-258 16,0-21-129-16,0 21-258 15,0 0 129-15,29-23-258 16,-29 23-258-16,26 0 129 16,-26 0-258-16,35 7-129 15,-35-7 129-15,52 21-129 16,-22-7 0-16,10-5-129 15,-3 6 129-15,12-4-129 16,-1 4 0-16,2-2-129 0,4 7 0 16,1-2 0-16,-2 4-129 15,4-2 0-15,-4 7 0 16,-1-1 129-1,-5 4-258-15,2-2 258 0,-5 1-129 16,-3-3 0-16,-5 7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1 129-15,-4-1 0 16,-3 2 0-16,2 4 0 15,-2-2 0-15,1 3-129 16,-1-1 129-16,3 1 0 16,4-1 0-16,-6-1 0 15,7 1 129-15,-5 0-129 16,8-1-129-16,-3 4 129 15,4 4-129-15,2-1 129 16,-3 6 0-16,8 0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3661 1677 0,'0'0'3612'16,"0"17"-1290"-16,0-17-129 0,16 13-129 16,9-13-129-16,-25 0-258 15,55 5-387-15,-24 2-258 16,24-7 0-16,-10 0-258 15,24-12 0-15,-5 5-258 16,12-12 0-16,4 5 0 16,10-11-129-16,-1 8 0 15,9-6-258-15,-2 9 129 16,7-3-129-16,3 10 129 15,12-3-258-15,-9 1 129 16,3-3 129-16,-2 1-129 16,-1-3 0-16,-5 2 0 15,-3-3 0-15,-11 3 258 0,-8-2-387 16,-7 3 258-16,-11 6-258 15,-5 1 129-15,-6 1 0 16,-4 1-129-16,-1-1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45:10.36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0BA96C27-717F-4A08-AE25-FF43DBC53844}" emma:medium="tactile" emma:mode="ink">
          <msink:context xmlns:msink="http://schemas.microsoft.com/ink/2010/main" type="writingRegion" rotatedBoundingBox="10393,12002 10881,12002 10881,12126 10393,12126"/>
        </emma:interpretation>
      </emma:emma>
    </inkml:annotationXML>
    <inkml:traceGroup>
      <inkml:annotationXML>
        <emma:emma xmlns:emma="http://www.w3.org/2003/04/emma" version="1.0">
          <emma:interpretation id="{9F772DD6-79CA-4E0E-B6B7-3426C3231E1E}" emma:medium="tactile" emma:mode="ink">
            <msink:context xmlns:msink="http://schemas.microsoft.com/ink/2010/main" type="paragraph" rotatedBoundingBox="10393,12002 10881,12002 10881,12126 10393,12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467665-2DA7-4E55-8659-5F1595A32751}" emma:medium="tactile" emma:mode="ink">
              <msink:context xmlns:msink="http://schemas.microsoft.com/ink/2010/main" type="line" rotatedBoundingBox="10393,12002 10881,12002 10881,12126 10393,12126"/>
            </emma:interpretation>
          </emma:emma>
        </inkml:annotationXML>
        <inkml:traceGroup>
          <inkml:annotationXML>
            <emma:emma xmlns:emma="http://www.w3.org/2003/04/emma" version="1.0">
              <emma:interpretation id="{B9F44011-6B8B-48C1-864C-A82FBA19239E}" emma:medium="tactile" emma:mode="ink">
                <msink:context xmlns:msink="http://schemas.microsoft.com/ink/2010/main" type="inkWord" rotatedBoundingBox="10393,12002 10881,12002 10881,12126 10393,12126"/>
              </emma:interpretation>
            </emma:emma>
          </inkml:annotationXML>
          <inkml:trace contextRef="#ctx0" brushRef="#br0">19 34 516 0,'0'0'2580'16,"0"0"258"-16,0 0-129 15,0 0-258-15,0 0-645 16,0 0-387-16,0 0-387 15,0 0-387-15,0 0 0 16,0 0-387-16,0 0-129 16,0 0 0-16,11-6 0 15,-11 6-129-15,0 0 129 0,18-6 0 16,-18 6-129-1,0 0 129-15,18-2 0 16,-18 2-129-16,0 0 129 16,16 0-129-16,-16 0 129 0,0 0 0 15,16 0 258-15,-16 0-258 16,0 0 129-16,20 0 0 15,-20 0 0-15,0 0 0 16,19-8-129-16,-19 8 0 16,0 0-129-16,22 0 129 15,-22 0-129-15,13 3 129 16,-13-3-129-16,19 5 0 15,-19-5 0-15,24 0 129 16,-24 0-129-16,26 0 129 16,-26 0-129-16,22 0 129 15,-22 0 0-15,16 0 0 16,-16 0-129-16,0 0 129 0,0 0 0 15,15 2 0-15,-15-2 129 16,0 0-129-16,0 0 129 16,0 0-129-16,-8 0 129 15,8 0-258-15,0 0 129 16,-22 0 0-16,22 0-129 15,-19 0 0-15,19 0 129 16,-26 0-129-16,26 0 0 16,-28 4 0-16,28-4 0 15,-26 6 0-15,26-6 129 16,-23 0-129-16,23 0 0 15,-19-6 129-15,19 6-129 16,-16-11 129-16,16 11 0 0,-15-10-129 16,15 10 129-16,-14-5-129 15,14 5 129-15,-15 0-129 16,15 0 0-16,-17 0 0 15,17 0 0-15,-13 5 0 16,13-5 0-16,0 0 0 16,-18 5 0-16,18-5 0 15,0 0 0-15,0 0 0 16,0 0 129-16,-15 5-129 15,15-5 0-15,0 0 0 16,0 0 0-16,0 0 0 16,0 0 0-16,0 0 0 15,0 0 0-15,0 0 0 0,0 0 0 16,1 17 129-1,-1-17-129-15,0 0 0 16,0 0 0-16,0 0 0 16,0 0 0-16,17 12 0 0,-17-12 0 15,0 0 0-15,20 4 0 16,-20-4 0-16,18 0 129 15,-18 0-129-15,23 0 0 16,-23 0 0-16,22 0 0 16,-22 0 0-16,25 0 0 15,-25 0 129-15,27 0-129 16,-12 0 0-16,0 0 129 15,0 0-129-15,0-7 129 16,2 4 0-16,-17 3-129 16,24-12 0-16,-24 12 0 15,22-8 258-15,-22 8-258 16,19-3 0-16,-19 3 0 0,15 0 0 15,-15 0 0-15,0 0 0 16,15 7 0-16,-15-7 0 16,0 0 0-16,0 0 0 15,0 0 129-15,0 0-129 16,0 0 0-16,15 6 0 15,-15-6 129-15,0 0-129 16,0 0 0-16,0 0 129 16,0 0-129-16,0 0 0 15,0 0 0-15,0 0 129 16,-15 4-129-16,15-4 0 15,-21 2 0-15,5-2 0 0,0 1 0 16,-2-1 0-16,1 0 0 16,-3-3 0-16,0-1 0 15,2 2 0-15,-1-2 0 16,3 2 0-1,-1-2 0-15,3 3 0 0,14 1 0 16,-23 0 0-16,23 0 0 16,-18-3 0-16,18 3 0 15,0 0 0-15,-15 0 0 16,15 0-129-16,0 0 129 15,0 0 0-15,0 0-129 16,0 0 129-16,0 0 0 16,0 0-129-16,0 0 129 0,10 3-129 15,-10-3 129-15,15 7 129 16,-15-7-129-16,18 12 0 15,-18-12-129 1,20 11 129-16,-20-11 0 0,24 13-258 16,-9-7 129-16,-15-6-387 15,32 18-129-15,-32-18-1806 16,33 0-2193-16,-11 4-387 15,3-4-129-15,1 0-129 16</inkml:trace>
        </inkml:traceGroup>
      </inkml:traceGroup>
    </inkml:traceGroup>
  </inkml:traceGroup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46:02.14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ECCF025E-2037-4433-B601-E6A24C9A6F65}" emma:medium="tactile" emma:mode="ink">
          <msink:context xmlns:msink="http://schemas.microsoft.com/ink/2010/main" type="inkDrawing" rotatedBoundingBox="12103,1542 27236,14206 19577,23358 4444,10694" hotPoints="13184,6329 23365,19014 7401,13014" semanticType="enclosure" shapeName="Triangle"/>
        </emma:interpretation>
      </emma:emma>
    </inkml:annotationXML>
    <inkml:trace contextRef="#ctx0" brushRef="#br0">-5809-8462 3612 0,'-34'22'4128'0,"6"-22"0"16,2 3-3225-16,8 4-129 15,-8-7 258-15,10 0 129 16,-13-4 0-16,9 4-258 16,-15-12 0-16,6 8-258 15,-13-3-129-15,0 4-129 0,-8-3-129 16,-3 4-129-16,-6-3 0 15,0 4 0 1,-6 0 0-16,0 1 129 16,-7 0-129-16,5 2 0 0,-4 8 0 15,-3 3 258-15,-6 3-258 16,-2 5 0-16,-6 0 0 15,-1 2 0-15,-2 3-129 16,-4 2 129-16,3 1 0 16,-4 6 129-16,2 1-258 15,0 2 258-15,0 5-258 16,-3 4 129-16,-1 3 0 15,0 5-258-15,-3 0 258 16,3 0-258-16,-1 4 129 16,0 2-129-16,3 2 258 15,6 4-129-15,2-1 0 16,6 2 129-16,4-4-129 0,4 13 129 15,3-2 0-15,8 1 0 16,4 5 0-16,0-2 0 16,3 7 0-16,1 1-129 15,1 5 258-15,2-7-258 16,-1 10 0-16,-1-3 0 15,-1 1 0-15,2 2-258 16,1-4 258-16,4 7 0 16,0 5 0-16,7-3 0 15,1 3 258-15,4 6-258 16,8 5 0-16,2-4 258 15,2 5-258-15,7-1 0 16,1 0 129-16,5 0-129 0,3-1 129 16,3 5 0-16,3 0-129 15,2-1 129-15,0 2-129 16,5 2 129-1,1-3-129-15,4 1 129 0,4 3-129 16,-2-3 0-16,3 1 0 16,0 2 129-16,-1-2-129 15,0 2 0-15,-2 2 0 16,-1-1 0-16,1-11 0 15,1-1-129-15,3-7 258 16,5-3-129-16,5-7 0 16,2-9 129-16,8-8-129 0,4-3 129 15,5-6-129-15,3 0 0 16,7-5 129-16,2-1-258 15,4 0 129 1,7-1 0-16,3 2 0 0,8-2 0 16,3 1 0-16,6 1 0 15,5-2 0-15,5-4 129 16,7-3-129-16,6 1 0 15,5-3 0-15,7-1 0 16,5-4 0-16,4-4 129 16,-2-5-258-16,3-3 129 15,0 1 0-15,-3-7 0 16,1-1 0-16,-3-5 0 0,-1 2 0 15,-2-1 0 1,0-2 129-16,1-2-258 16,3-2 258-16,-2-4-129 15,2-1 0-15,1-1 0 0,0-1 0 16,3-6 0-16,-4 4 0 15,1-3 0-15,-3 1 0 16,-3-3-129-16,0 2 129 16,-4-2 0-16,-1-2-129 15,-3 0 129-15,-3-2 0 16,-2 0 0-16,-2-4-129 15,-2-3 258-15,-6-3-258 16,-2-4 129-16,-3 2-129 16,2-2 258-16,0-4-258 15,-4-2 129-15,-2-4 0 16,-1-2 0-16,1-3-129 15,0 0 129-15,-9-7 0 0,-2-4-129 16,-3-3 129-16,-2 4 0 16,-2-5 0-16,2-1 0 15,-4 0 0-15,0-4 0 16,1 2 129-16,-2 0-129 15,-1-2 0-15,-3-3 0 16,-1-1 129-16,-2-3-258 16,-5-2 129-16,0 1 129 15,-4-3-129-15,-1-1 0 16,-2-1 0-16,1-8 0 15,1-1 0-15,-7-6 0 16,0-1 129-16,1-4-258 16,-3-2 258-16,-2-2-258 0,-2-4 258 15,-3 2 0-15,-1 0-129 16,-2-1 129-16,-1-2 0 15,-1-5 0 1,-5-6 0-16,1-3 0 0,-3-1 0 16,-1-1-129-16,-7-11 0 15,-4 2 129-15,-5 1-129 16,-3-1 0-16,-6 1 129 15,0 0-129-15,-10-4 0 16,-4-3-129-16,2 4 129 16,-3-6 0-16,0-6 0 15,-2-2-129-15,0-1 129 16,-5-5 0-16,-3 5-129 15,-4 0 129-15,-6-3 0 16,-5 9 0-16,-8 1 0 16,-3 2 0-16,-4 1 0 15,0 6 0-15,1-2 0 0,-5 0 0 16,2 7 0-16,-4-4 0 15,-5 7 0-15,-4 3 129 16,-5 7-258-16,-6 2 129 16,-5 5 0-16,-4 5 129 15,-4-1-129-15,2 5 0 16,0 1 0-16,2 4 0 15,-1 1 0-15,2 4 129 16,-4 7-258-16,1 4 258 16,-7 3-129-16,1 5 0 15,-8 5 0-15,2 3 129 16,0 4-129-16,-1-1 0 0,4-1 0 15,1-1 0-15,8 6 0 16,-3 4 0-16,4 1 0 16,-1 3-129-16,-3 7 129 15,-5 7-129-15,2 5 0 16,-7 9 0-16,3 3 0 15,-4 3 0-15,6 9-129 16,0-2-258-16,19 14-2580 16,-3-16-1806-16,10-1-387 15,3-7-258-15,5-15-387 16</inkml:trace>
    <inkml:trace contextRef="#ctx0" brushRef="#br0" timeOffset="10717.2188">-2671-1702 2193 0,'-10'-16'2064'0,"10"16"387"16,0 0 0-16,0 0-387 15,-16-16-387-15,16 16-387 0,0 0-258 16,0 0-258-16,0 0-129 15,0 0-129 1,0 0-129-16,0 0 129 16,12 4 0-16,4 12 0 0,1-5 0 15,5 7-129-15,2 2 0 16,9 4-129-16,-4-2 0 15,5 5-129-15,-2 0 0 16,4-1 0-16,-4-2-129 16,7 2 129-16,-5-8 0 15,7 5 258-15,-1 0-258 16,4-1 129-16,2 2-129 15,4 2 0-15,0 1 129 16,4 7-129-16,-2 3 0 16,3 3 129-16,-2 1-129 15,-1 3 0-15,-4-3 129 16,2 2-129-16,-5-1 129 0,-1-1-129 15,-5 0 258-15,4-3-258 16,-5-2 0-16,5 4 0 16,-1-3 0-16,4 4 0 15,-5-5 0-15,7 3 0 16,-3 0-129-16,4 4 129 15,2-4 0-15,2 3-129 16,-1-1 129-16,3 2-129 16,-1 0 129-16,-1 0-129 15,2 1 129-15,-6-2-129 16,2 3 0-16,-3-2 0 15,-3-3 129-15,-1 8-129 16,0-2 129-16,-2 4-129 0,1-5 129 16,-2-1-129-16,4-1 129 15,-1 1-129-15,3-1 0 16,-2-9 129-16,3 5-258 15,1-2 258-15,-2 0-129 16,2 4 129-16,-4-4-129 16,-2 0 0-16,-5 1 0 15,2 1 0-15,-4-3 0 16,-2-1 129-16,0-3-129 15,-4-4 0-15,2 5 0 16,-3-1 0-16,2-3 0 16,1 4 0-16,-1-1 0 15,-1 2 0-15,1 1 0 0,0 1 0 16,-1-1 129-16,2-2-258 15,-5 1 129 1,-1-2-129-16,-2-4 129 16,-1-1 0-16,-1 2 0 0,0-3-129 15,-2-1 129-15,-1 4 0 16,1-4 0-16,2 1 0 15,-2 1 0-15,3-1 0 16,-2-2 0-16,2-3 0 16,1-5 0-16,-2-2 0 15,-1-4 129-15,-1 0-129 16,-1-3 0-16,1-4 0 0,-5 5 0 15,2-1 0 1,-17-7 129-16,25 18-129 16,-25-18 0-16,20 24 0 15,-20-24 0-15,15 23 0 0,-15-23 0 16,11 18 0-16,-11-18 0 15,0 0 0-15,0 0 0 16,15 16 0-16,-15-16 0 16,0 0 0-16,0 0 0 15,13 16 0-15,-13-16 0 16,15 21 0-16,-15-21 0 15,19 22 0-15,-19-22 0 16,22 25 0-16,-22-25 0 16,24 24 0-16,-24-24-129 15,24 14 258-15,-24-14-129 16,19 16 0-16,-19-16 0 15,15 13 0-15,-15-13 0 0,12 14 129 16,-12-14-129-16,0 0 0 16,13 18 0-16,-13-18 0 15,0 0 0-15,12 16 0 16,-12-16 0-16,0 0 0 15,0 0 0-15,0 0 0 16,0 0 0-16,0 0 0 16,0 0 0-16,0 0 0 15,10-14 0-15,-10 14 129 16,2-17-129-16,-2 17 0 15,10-24-129-15,0 9 129 16,2-4 0-16,3-4 0 16,4-5 0-16,4-8-129 0,2-3 129 15,5-5 0-15,2 2 0 16,1 0 0-16,2 3 0 15,0 1 0 1,0 3 129-16,1 3-129 0,0 4 0 16,-6-1 0-16,1-3 129 15,-5 1-129-15,0-3 0 16,-4 1 129-16,-4 1-129 15,-3 1 129-15,-4 5-129 16,-3 0 129-16,-5 7-258 16,-2 4 258-16,-1 15-129 15,0-23-129-15,0 23 129 16,0 0 0-16,0 0 0 0,0 0 0 15,-9-10 0 1,9 10 0-16,0 0-129 16,0 0 129-16,0 0 0 15,0 0 0-15,0 0 0 0,0 0 0 16,0 0 0-16,0 0 0 15,0 0 0-15,0 0 0 16,0 0 0-16,5-14 0 16,-5 14 0-16,0-15 0 15,0 15 0-15,-1-18 0 16,1 18 0-16,-15-14 0 15,15 14 0-15,-18-19-129 16,18 19 129-16,-25-21 0 16,25 21 0-16,-28-27 0 15,10 9 0-15,-3 1 0 16,-2-5 0-16,-4-1 0 15,-1 0 0-15,-8-1 0 0,-2-3 0 16,-3-2-129-16,-2-9 129 16,-2 0 0-16,-5-4 0 15,-4-6 0-15,-5-2 0 16,0-6 0-16,-5-5 0 15,-3-1 0-15,-6 0 0 16,-1 0 129-16,-1 1-258 16,-1 3 129-16,-2-1 0 15,4 1 0-15,0 5 0 16,-4-4-129-16,4 9 129 15,-3 0 0-15,2-4 129 16,-5 3-258-16,6-1 129 16,-4-1 0-16,4 0 0 0,-1 3 0 15,2-7 0-15,2 0-129 16,0 1 0-16,3 2 129 15,-2-3-129 1,3 3 129-16,-3 5-129 0,2-1 129 16,-2 1-129-16,0 5 129 15,3 0 0-15,0-4-129 16,0 6 129-16,2 1 0 15,2-4 0-15,3-3-129 16,5 3 129-16,2-7 0 16,5 4 0-16,-3 2 0 15,6-4 0-15,-1 3 0 0,3 2 0 16,-1 3 0-1,0 1 129-15,1 3-258 16,1 4 129-16,1-1 0 16,1 3 0-16,-2-3 0 0,3-2 0 15,1 0 0-15,-1 0 0 16,6 2 0-16,-1-2 0 15,3 3 129-15,2 0-129 16,3 3-129-16,3 7 129 16,-2-1-129-16,6 10-258 15,-7-4-516-15,26 17-3096 16,-29-14-1032-16,14 7-387 15,-6-6-258-15</inkml:trace>
  </inkml:traceGroup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9T10:45:59.38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6EC10D7B-0384-4DAD-B4A5-533AD58C333C}" emma:medium="tactile" emma:mode="ink">
          <msink:context xmlns:msink="http://schemas.microsoft.com/ink/2010/main" type="inkDrawing" rotatedBoundingBox="15051,3405 19582,11692 10978,16397 6447,8111" semanticType="enclosure" shapeName="Other"/>
        </emma:interpretation>
      </emma:emma>
    </inkml:annotationXML>
    <inkml:trace contextRef="#ctx0" brushRef="#br0">3214 64 4257 0,'-14'0'5031'0,"-11"0"-387"16,10 0 0-16,-3 0-3999 15,-5-4 0-15,7 4-129 16,-9-3 129-16,4 3-129 15,-7-3 0-15,1 3-129 16,-8 0-129-16,1 3-129 16,-10 4 0-16,-2 3 0 15,-7 6 0-15,-5 5 0 16,-6 5-129-16,-3 4 129 15,-4 3 0-15,-4 3 0 16,-5 2 0-16,-5 7-129 16,-5 1 129-16,1 5-129 15,-4 2 0-15,-6 6 0 0,-1 8 0 16,-4 4 129-1,-3 6 0-15,-3 6 0 16,-5 4 129-16,0 8-129 16,-2 4 0-16,2 7 0 0,4-1 0 15,3 5-129-15,4 3 129 16,9-2-129-16,10 5 0 15,7 5 0-15,7 6 129 16,5 6-129-16,8 5 129 16,5 12-258-16,6 4 258 15,3 12 0-15,9 4-129 16,3 3 129-16,10-4-129 15,6 4-129-15,12-6 129 16,4-1 129-16,8-5-129 16,14-2 0-16,8-8 0 15,11-3 129-15,6 3-129 16,12-5 129-16,6-4-129 0,12-4 0 15,4-1 129-15,11-2-129 16,8-7 0-16,11-3 129 16,11-13-129-16,4-8 129 15,9-7-129-15,7-10 0 16,9-14 129-16,9-8-129 15,5-8 0-15,5-8 0 16,7-4 129-16,7-1-129 16,9-9 0-16,3 1 0 15,2-4 0-15,-1-7 0 16,0 2 0-16,6-9 0 15,0-8-129-15,-3-6 129 16,-2-4 0-16,-1-16 0 0,5-10 0 16,-2-10-129-16,0-14 258 15,-4-8-258-15,-8-9 129 16,0-7 0-16,-8-7 0 15,-3-6 0-15,-14-6 0 16,-12-3 0-16,-14-6 0 16,-6-4 129-16,-14-12-129 15,-16-7 129-15,-10-6-129 16,-16-7 129-16,-15-8 0 15,-10-7-129-15,-13-3 129 16,-17-7 0-16,-7 3 0 16,-12-4-129-16,-1-3 129 15,-14 1 0-15,-6 0-129 0,-5-1 0 16,-4-6 0-16,-4 1 0 15,-2-5 0 1,-6-5-129-16,-5 0 0 16,-7 2 129-16,-7-1 0 0,-9 3-129 15,-9 4 258-15,-10 5-129 16,-9 12-129-16,-5 6 258 15,-10 7 0-15,-6 13-129 16,-8 5 0-16,-8 9 0 16,-8 6 0-16,-3 7 0 15,-6 4 129-15,-7 12-258 16,-9 5 258-16,-10 8-258 0,-5 12 258 15,1 11-129 1,-4 10 0-16,1 8-129 16,-4 10 129-16,0 5-258 15,9 10 0-15,5 6-387 16,24 19-1935-16,-2-1-2322 0,18 21-645 15,10 2 0-15,20 7-516 16</inkml:trace>
  </inkml:traceGroup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2:53.4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370F1A-A7EA-4EE4-961E-CF57D63E07AE}" emma:medium="tactile" emma:mode="ink">
          <msink:context xmlns:msink="http://schemas.microsoft.com/ink/2010/main" type="inkDrawing" rotatedBoundingBox="-7,18357 25112,4954 25342,5384 222,18787" semanticType="callout" shapeName="Other">
            <msink:sourceLink direction="with" ref="{5D9676EA-072C-4E4C-8071-1B55F5896933}"/>
            <msink:sourceLink direction="with" ref="{78B8210E-BF46-4D35-801B-F9F656B32EC0}"/>
          </msink:context>
        </emma:interpretation>
      </emma:emma>
    </inkml:annotationXML>
    <inkml:trace contextRef="#ctx0" brushRef="#br0">-8 13483 1161 0,'0'0'1806'16,"0"16"-129"-16,0-16 129 15,0 0 0-15,0 0-258 16,0 0-387-16,0 0 0 16,0 0-258-16,0 0 129 15,17-2-387-15,-17 2 129 16,0 0-129-16,14-28-129 15,-14 28 0-15,17-21-129 0,-17 21 0 16,24-18 129-16,-7 5-258 16,-3-6 0-16,11 5 0 15,-4-4 0 1,9-6 129-16,1-4-129 0,5 0 0 15,3-9 258-15,8 4-258 16,1-3 129-16,9 5 0 16,1-6-129-16,4 6 0 15,1 0 0-15,2 2-129 16,4 1 0-16,-1 5 0 15,-1-5 0-15,5 2 0 16,-4-7-129-16,4 2 258 16,-1-1-258-16,6-3 258 0,-4-1-258 15,3-2 258-15,1 1-258 16,-3-16 258-1,4 5-258-15,-5 2 0 16,-1-6 258-16,0 5-516 0,-2-6 516 16,-7 7-516-16,4-4 516 15,-4 13-516-15,-3 0 258 16,0 1 0-16,-4-5 258 15,3 5-258-15,-3-6 0 16,3-2 0-16,-3-2 129 16,0 0-129-16,3-5 129 15,2 0-129-15,1 4 0 16,1-2 0-16,2 1 129 15,-1 2-129-15,-2 2 0 16,2 4 258-16,-2 1-387 16,4-2 387-16,-1 2-387 15,-3 1 387-15,5 0-387 0,-1 1 258 16,1 0-258-16,3 1 129 15,0-1 0-15,-2 4 0 16,4-6 0-16,3 6 0 16,1-6 0-16,4 1 0 15,0-4 129-15,1 0-129 16,0 3 0-16,5 1 0 15,0-4 129-15,-4 0-129 16,1 3 129-16,1 2 0 16,3 0-129-16,-1 2 0 15,4-6 129-15,-1 2-129 16,0 6 0-16,2-3 0 15,0 5 0-15,-4 0 0 0,0 1 0 16,2 4 0-16,-5 5 129 16,2-2-129-16,-5 2 0 15,1-1 129 1,-1 3-129-16,5 0 0 0,-2 3-129 15,0-3 129-15,2 2-129 16,-1-7 129-16,2 0 0 16,-2 0 0-16,3-4 0 15,-2-4 129-15,0-3-129 16,-2-1 0-16,-2-6 129 15,5 5-129-15,1-7 0 16,3-3 129-16,1 6-129 0,2-8 0 16,4-3 0-16,0-2 0 15,-1 2 0-15,5-6 0 16,0 1 129-1,0 1-129-15,0-6 129 16,2 3-129-16,3 1 129 0,5 0-129 16,2-2 129-16,0 0-129 15,-1-1 0-15,6 0 129 16,-4-3-129-16,3-1 129 15,-1-2-129-15,0 2 129 16,-3-1-129-16,4-3 0 16,-1 2 129-16,-4-2-129 15,-2 2 0-15,1 1 0 0,-4 4 0 16,-6-4 0-1,-4 4 129-15,-1 4-129 16,-4-3 0-16,-1 2 129 16,2 2-129-16,-4 1 129 0,2-2-129 15,1-1 0-15,-1 1 0 16,-3-3 0-16,1 1 0 15,-3 2 0-15,1 0 0 16,-7-3 0-16,0 5 0 16,1-2 0-16,1 4 0 15,1-1 0-15,3-4 129 16,-1 1-258-16,4-1 129 15,3 2 0-15,-1-1 0 16,0-3 0-16,5 2-129 16,-4 0 129-16,-1-2 0 15,0 5 0-15,3-1 129 16,1-5-129-16,7 3 0 0,5 2 0 15,2-1 129-15,7 2-129 16,4-3 0-16,-1 4 0 16,5 2 0-16,1 0 0 15,-1-1 0-15,4-1 0 16,2 1-129-16,-1 0 258 15,0-1-129-15,2 0 0 16,-1 0-129-16,-2 1 129 16,-3 0 0-16,-1-2 129 15,-1-1-129-15,1 1 0 16,0-7 0-16,-2 1 0 15,0-3 129-15,4-3-129 16,-4 3 0-16,0-1 0 0,-3 3 0 16,-5 2 129-16,2 2-129 15,0-6 0-15,-2 3 0 16,-4 1 129-1,1 2-129-15,-2-2 0 0,-2-2 0 16,-2 1 129-16,-5 0-258 16,-3 4 258-16,2 2-129 15,-2-5 0-15,-3 1 0 16,0-2-129-16,0 2 129 15,0-2 0-15,-2 4 0 16,-2 2 0-16,0 1 0 16,-2 4 0-16,-3 3 0 15,-1 2 0-15,0-4 0 0,-1 2 0 16,-2 1-129-1,4 2 129-15,-8 2 0 16,1-3 0-16,2-2 0 16,-3 3 0-16,0 2 0 0,0 0 0 15,-2-5 0-15,3-3 0 16,2-3 0-16,-1-2 0 15,-1-5 0-15,2 3 0 16,2-4 0-16,1 3 0 16,-2-2 0-16,1 6 129 15,2 7-129-15,0 1 0 16,-3 6 0-16,-1-1 0 15,-2 8 0-15,2 2 0 16,-3 4 0-16,-1-2 0 16,-3-2 0-16,3 1 0 15,-1-1 0-15,2 3 129 16,-3 2-129-16,-2-1 0 0,3-1 0 15,-1 0 0-15,0 3 0 16,1 4 0-16,-5 0 0 16,1-7 0-16,1 0 0 15,4 0 0-15,-3-1 0 16,-2 2 0-16,1-2 0 15,-1-2 0-15,1 0 0 16,2-1 0-16,-4 3 0 16,-1-2 0-16,-3-3 0 15,3-1 0-15,-3 1 0 16,-3 0 0-16,0 0 0 15,-5 1 0-15,2-1 0 0,-6-2 129 16,1 5-129-16,-5 2 0 16,0 1 0-16,-2 0 0 15,-4-2-129-15,-2 4 0 16,-2-7 0-1,-1 3 129-15,1-2-129 0,-4-2 0 16,-1-1 0-16,8 1 0 16,-4 0 258-16,4-1-129 15,-1 5-129-15,4-3 129 16,3 2 129-16,0-1-258 15,1-3 258-15,-3 8-129 16,4-2-129-16,-2 1 258 16,1-1-129-16,-1 2 0 0,-4 2 0 15,-2-3 0-15,-3 3 0 16,1 1 0-1,-3 1 0-15,-5 4 0 16,-1 1 0-16,-7 1 0 0,-1 6 0 16,-3-1 0-16,-1 1 0 15,-21 12 0-15,30-18 0 16,-30 18 129-16,30-15-129 15,-15 8-129-15,2-1 129 16,4 2 0-16,-4 2 0 16,3-2 0-16,-3 2 0 15,0 0 0-15,-17 4 0 16,30-9 0-16,-30 9 0 15,22-2 0-15,-22 2 0 16,17-7-129-16,-17 7 129 16,0 0 0-16,15-11 0 15,-15 11 0-15,0 0 0 0,19-25 0 16,-19 25 0-16,20-26 0 15,-20 26-129-15,31-26 0 16,-9 16-129-16,-2-5-387 16,7 11-258-16,-27 4-774 15,50-8-2193-15,-35 1-1419 16,10 7-258-16,-25 0-258 15</inkml:trace>
  </inkml:traceGroup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3:28.1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D44214-A0FB-4ED8-BF8A-FBF3B0A63A8C}" emma:medium="tactile" emma:mode="ink">
          <msink:context xmlns:msink="http://schemas.microsoft.com/ink/2010/main" type="inkDrawing" rotatedBoundingBox="25752,13827 25767,13827 25767,13842 25752,13842" shapeName="Other"/>
        </emma:interpretation>
      </emma:emma>
    </inkml:annotationXML>
    <inkml:trace contextRef="#ctx0" brushRef="#br0">0 0 0 0,'0'0'0'0,"0"0"0"0,0 0 0 0,0 0 0 0,0 0 0 0,0 0 0 0,0 0 0 0</inkml:trace>
  </inkml:traceGroup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3:40.466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1A724C8E-49C8-4909-BD7C-0A22E3A39BEE}" emma:medium="tactile" emma:mode="ink">
          <msink:context xmlns:msink="http://schemas.microsoft.com/ink/2010/main" type="inkDrawing" rotatedBoundingBox="25420,15088 25435,15088 25435,15103 25420,15103" shapeName="Other"/>
        </emma:interpretation>
      </emma:emma>
    </inkml:annotationXML>
    <inkml:trace contextRef="#ctx0" brushRef="#br0">0 0 0 0,'0'0'0'0,"0"0"0"0,0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</inkml:trace>
  </inkml:traceGroup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3:14.804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5D9676EA-072C-4E4C-8071-1B55F5896933}" emma:medium="tactile" emma:mode="ink">
          <msink:context xmlns:msink="http://schemas.microsoft.com/ink/2010/main" type="inkDrawing" rotatedBoundingBox="14976,8701 15443,4072 19771,4508 19304,9137" semanticType="enclosure" shapeName="Other">
            <msink:destinationLink direction="with" ref="{AE370F1A-A7EA-4EE4-961E-CF57D63E07AE}"/>
          </msink:context>
        </emma:interpretation>
      </emma:emma>
    </inkml:annotationXML>
    <inkml:trace contextRef="#ctx0" brushRef="#br0">1649-2878 903 0,'0'-31'4128'0,"0"10"-1032"16,0 21-516-16,-17-35-258 0,17 35-129 15,-23-33-516-15,23 33-387 16,-38-20-129-16,12 20-387 15,-18 0-129-15,2 11-129 16,-19 13-129-16,-2 13 129 16,-23 17 0-16,-6 14-129 15,-11 10 0-15,1 20 0 16,-4 9 0-16,0 18 0 15,3 11-129-15,5 17 0 16,8 9 0-16,13 16 0 16,12 13 0-16,12 14 0 15,11 7 0-15,15 14 0 16,13 14 0-16,14 1-129 0,25-12 0 15,17-8 0-15,21-19-129 16,22-14 0-16,29-26 129 16,14-21 0-16,23-29-129 15,17-25 129-15,14-15-129 16,14-13 0-16,13-12 129 15,6-15 0-15,3-13-129 16,0-16 129-16,4-12-129 16,6-20 0-16,-1-20 0 15,-7-15 0-15,-10-19 0 16,-6-21 0-16,-16-21 0 15,-9-20 0-15,-15-12 0 16,-22-22 0-16,-26-15 0 0,-16-27 0 16,-20-21-129-16,-20-14 258 15,-21-12-129-15,-17-6 0 16,-19-8 0-1,-11 0 0-15,-26 5-129 0,-16 19 129 16,-20 25 0-16,-20 19-258 16,-25 30 258-16,-29 31-129 15,-30 33 129-15,-28 42-129 16,-23 34 129-16,-21 30 0 15,-22 28-129-15,-13 42 129 16,-6 29-258-16,1 28 0 16,11 19 0-16,9 8-258 15,26 35-1548-15,16-2-2838 0,39 4-258 16,24-11-516-1,40-18-129-15</inkml:trace>
  </inkml:traceGroup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8:54.557"/>
    </inkml:context>
    <inkml:brush xml:id="br0">
      <inkml:brushProperty name="width" value="0.15875" units="cm"/>
      <inkml:brushProperty name="height" value="0.1587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00086108-9E87-4356-8F9D-F14FD30C30A4}" emma:medium="tactile" emma:mode="ink">
          <msink:context xmlns:msink="http://schemas.microsoft.com/ink/2010/main" type="writingRegion" rotatedBoundingBox="26487,15106 26689,15106 26689,15161 26487,15161"/>
        </emma:interpretation>
      </emma:emma>
    </inkml:annotationXML>
    <inkml:traceGroup>
      <inkml:annotationXML>
        <emma:emma xmlns:emma="http://www.w3.org/2003/04/emma" version="1.0">
          <emma:interpretation id="{CA6088D0-AC2D-4CFC-8BFE-1D0219514394}" emma:medium="tactile" emma:mode="ink">
            <msink:context xmlns:msink="http://schemas.microsoft.com/ink/2010/main" type="paragraph" rotatedBoundingBox="26487,15106 26689,15106 26689,15161 26487,15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F21154-6A2F-45FC-9058-1D9DA0C48544}" emma:medium="tactile" emma:mode="ink">
              <msink:context xmlns:msink="http://schemas.microsoft.com/ink/2010/main" type="line" rotatedBoundingBox="26487,15106 26689,15106 26689,15161 26487,15161"/>
            </emma:interpretation>
          </emma:emma>
        </inkml:annotationXML>
        <inkml:traceGroup>
          <inkml:annotationXML>
            <emma:emma xmlns:emma="http://www.w3.org/2003/04/emma" version="1.0">
              <emma:interpretation id="{D56090D3-D2E8-43A6-AC0E-EE4355C4720A}" emma:medium="tactile" emma:mode="ink">
                <msink:context xmlns:msink="http://schemas.microsoft.com/ink/2010/main" type="inkWord" rotatedBoundingBox="26487,15106 26689,15106 26689,15161 26487,15161"/>
              </emma:interpretation>
            </emma:emma>
          </inkml:annotationXML>
          <inkml:trace contextRef="#ctx0" brushRef="#br0">12029 4880 0 0,'0'0'0'0,"0"0"0"0,0 0 0 0,0 0 0 0,0 0 0 0,0 0 0 0,0 0 0 0,0 0 0 0,0 0 0 0,0 0 0 0,0 0 0 0,0 0 0 0,0 0 0 0,0 0 0 0,0 0 0 0,0 0 0 0,0 0 0 0,0 0 0 0,0 0 0 0,0 0 0 0,0 0 0 0,0 0 0 0,0 0 0 0,0 0 0 0,0 0 0 0,0 0 0 0,0 0 0 0,0 0 0 0,0 0 0 0,0 0 0 0,0 0 0 0,0 0 0 0,0 0 0 0,0 0 0 0,202-55 0 0,-202 55 0 0,0 0 0 0,0 0 0 0,0 0 0 0</inkml:trace>
        </inkml:traceGroup>
      </inkml:traceGroup>
    </inkml:traceGroup>
  </inkml:traceGroup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9:12.841"/>
    </inkml:context>
    <inkml:brush xml:id="br0">
      <inkml:brushProperty name="width" value="0.15875" units="cm"/>
      <inkml:brushProperty name="height" value="0.1587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B089BA38-B90C-47CE-BF82-569999C78060}" emma:medium="tactile" emma:mode="ink">
          <msink:context xmlns:msink="http://schemas.microsoft.com/ink/2010/main" type="writingRegion" rotatedBoundingBox="17104,9393 12509,12210 11827,11097 16422,8281">
            <msink:destinationLink direction="with" ref="{C1568C14-C978-45FE-BB37-E24B0B5FE366}"/>
          </msink:context>
        </emma:interpretation>
      </emma:emma>
    </inkml:annotationXML>
    <inkml:traceGroup>
      <inkml:annotationXML>
        <emma:emma xmlns:emma="http://www.w3.org/2003/04/emma" version="1.0">
          <emma:interpretation id="{44926BE4-C4A8-4E1B-B4C8-6B66CEAA0CDA}" emma:medium="tactile" emma:mode="ink">
            <msink:context xmlns:msink="http://schemas.microsoft.com/ink/2010/main" type="paragraph" rotatedBoundingBox="17104,9393 12509,12210 11827,11097 16422,8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5E8B78-A4E5-4ECC-954F-834A3D1A8A8E}" emma:medium="tactile" emma:mode="ink">
              <msink:context xmlns:msink="http://schemas.microsoft.com/ink/2010/main" type="line" rotatedBoundingBox="17104,9393 12509,12210 11827,11097 16422,8281"/>
            </emma:interpretation>
          </emma:emma>
        </inkml:annotationXML>
        <inkml:traceGroup>
          <inkml:annotationXML>
            <emma:emma xmlns:emma="http://www.w3.org/2003/04/emma" version="1.0">
              <emma:interpretation id="{78B8210E-BF46-4D35-801B-F9F656B32EC0}" emma:medium="tactile" emma:mode="ink">
                <msink:context xmlns:msink="http://schemas.microsoft.com/ink/2010/main" type="inkWord" rotatedBoundingBox="11827,11097 16422,8281 17104,9393 12509,12210">
                  <msink:destinationLink direction="with" ref="{AE370F1A-A7EA-4EE4-961E-CF57D63E07AE}"/>
                  <msink:destinationLink direction="with" ref="{0781DF5C-A770-44C5-A2AE-6806F7BB26D6}"/>
                </msink:context>
              </emma:interpretation>
            </emma:emma>
          </inkml:annotationXML>
          <inkml:trace contextRef="#ctx0" brushRef="#br0">242 1 258 0,'0'0'1161'0,"0"0"-258"16,-18 0-129-16,18 0 129 15,0 0-129-15,-18 12 129 16,18-12 129-16,0 0 258 15,-24 18-129-15,24-18 387 16,0 0-258-16,0 0 0 16,-18 14-129-16,18-14-258 15,0 0-387-15,0 0 129 16,0 0-258-16,-13 18-129 15,13-18-129-15,-12 15 0 16,12-15 0-16,-16 23 129 0,16-23-129 16,-22 25 0-16,22-25 0 15,-23 31 129-15,9-14-129 16,5 1 0-16,-4-2 0 15,4 3-129-15,0-1 0 16,-1 0 0-16,6-1 0 16,4-17-258-16,-10 25-258 15,10-25-387-15,0 0-903 16,0 0-1806-16,0 0-774 15,0 0-258-15</inkml:trace>
          <inkml:trace contextRef="#ctx0" brushRef="#br0" timeOffset="1326.0021">101 215 1806 0,'0'0'2580'0,"0"0"-645"15,0 0-516-15,0 0-129 16,0 0-258-16,-17 0 0 16,17 0-129-16,0 0 129 15,-9 10-258-15,9-10-129 16,0 0 129-16,-25 20-258 15,25-20 0-15,-17 17 0 0,17-17-258 16,-14 20 0-16,14-20-129 16,-16 18 0-16,16-18-129 15,0 0 129-15,-17 22 0 16,17-22 0-16,0 0 0 15,0 0 0-15,-15 18 129 16,15-18-129-16,0 0 0 16,0 0 0-16,0 0 0 15,0 0-129-15,0 0 129 16,0 0 0-16,0 0 0 15,0 0 0-15,0 0 0 16,0 0 0-16,0 0 0 16,0 0 129-16,0 0-129 0,0 0 129 15,0 0-129-15,0 0 0 16,7-14 0-16,-7 14-129 15,21-19 129 1,-21 19-258-16,25-22 258 0,-25 22 0 16,29-22 0-16,-29 22 0 15,30-17 0-15,-13 9 258 16,2-3-258-16,-4 2 0 15,7-1 0-15,-2-3 0 16,5 1-129-16,-3-2 129 16,1-4-129-16,-2 3 129 15,0 1-129-15,-2 2 0 16,-2-2 0-16,-17 14 129 15,30-15-129-15,-30 15 129 0,25-15-129 16,-25 15 0 0,28-16 0-16,-28 16 129 15,29-19-129-15,-29 19 0 0,30-26 0 16,-15 15 0-16,-15 11 129 15,27-25-129-15,-27 25 0 16,19-12 0-16,-19 12 0 16,0 0-129-16,15-11 129 15,-15 11 0-15,0 0 0 16,0 0 0-16,0 0 0 15,0 0 0-15,0 0 0 16,0 0 0-16,17-2 0 16,-17 2 0-16,0 0 0 15,0 0 0-15,22-5 0 16,-22 5 0-16,22-11 0 15,-22 11 0-15,29-14 0 0,-29 14 0 16,33-17 0-16,-16 10 0 16,0 0 0-16,-17 7 0 15,28-14 0-15,-28 14 0 16,27-17 0-16,-27 17 129 15,26-18-258-15,-26 18 129 16,24-21 0-16,-24 21 0 16,25-17 0-16,-25 17 129 15,26-14-258-15,-26 14 129 16,22-14 0-16,-22 14 0 15,17-11 0-15,-17 11-129 16,0 0 0-16,17-14-129 0,-17 14 0 16,0 0-129-16,3-15-258 15,-3 15 0-15,0 0-645 16,0 0-1290-16,0 0-2064 15,13-22 0-15,-13 22-387 16</inkml:trace>
          <inkml:trace contextRef="#ctx0" brushRef="#br0" timeOffset="2605.2045">916-300 1935 0,'-9'-19'2838'15,"9"19"-129"-15,-11-15-258 16,11 15-387-16,0 0-258 0,0 0-774 15,-7-24-129-15,7 24-129 16,0-17-387-16,0 17-129 16,8-28 0-16,2 11-129 15,-1-6 129-15,3 2 0 16,1-9 129-16,4 0 0 15,2-5-129-15,2-1 0 16,1-8 129-16,5 3-258 16,-6-3 0-16,8 6 0 15,-6-4 0-15,2 4 0 16,0-3-129-16,-2 10 0 15,0-1 129-15,1 4-129 16,-1 0 0-16,-1 3 129 0,-2 0-129 16,4 0 0-16,-6 1 129 15,2 4-129-15,-4-2 0 16,1 4 0-16,-1 0 0 15,1-4 0-15,-3 3 0 16,3 1 0-16,-1 0 0 16,1 0 0-16,-2 3 129 15,2-3-129-15,1 3 0 16,-3-1 0-16,-15 16 0 15,28-24 0-15,-28 24 0 16,22-20 0-16,-22 20 0 16,20-15 0-16,-20 15 0 15,19-8-129-15,-19 8 129 0,20-19 0 16,-20 19 129-16,19-20-129 15,-19 20 0 1,12-16 0-16,-12 16 0 16,0 0 0-16,0 0 129 0,0 0-129 15,0 0 0-15,0 0 0 16,0 0 0-16,0 0 0 15,0 0 0-15,0 0 0 16,0 0 0-16,0 0 0 16,0 0 0-16,0 0 0 15,0 0 0-15,0 0 0 16,0 0 0-16,0 0 129 0,0 0-129 15,0 0 0-15,17-7 0 16,-17 7 0 0,0 0 0-16,0 0 129 15,0 0-129-15,18 0 0 0,-18 0 129 16,0 0-129-16,0 0 0 15,0 0 129-15,18 0-129 16,-18 0 129-16,0 0-129 16,17 14 258-16,-17-14-258 15,21 15 129-15,-21-15-129 16,23 15 0-16,-23-15 0 15,33 30 129-15,-16-12-129 16,3-2-129-16,2-4 129 16,-2 4 129-16,5 1-258 15,-3-4 129-15,1-6 129 16,-1 4-258-16,0-5 258 15,-2 2-129-15,-3 1 0 0,0-5 0 16,-17-4 0-16,27 14 0 16,-27-14 0-16,20 10 0 15,-20-10-129-15,0 0 0 16,22 18-129-16,-22-18-129 15,0 0-645-15,8 17-3483 16,-8-17-129-16,0 0-516 16,0 0 258-16</inkml:trace>
          <inkml:trace contextRef="#ctx0" brushRef="#br0">2660-1227 1935 0,'0'0'2451'0,"0"0"387"0,-17-8-516 16,17 8 0-16,0 0-645 15,0 0-129-15,0 0-645 16,0 0 0-16,0 0-516 16,0 0-129-16,0 0-129 15,-11 14 0-15,11-14-129 16,0 0 129-16,-20 24 0 15,20-24 0-15,-22 18 129 16,22-18-129-16,-31 18 0 16,10-8 129-16,0 5-129 15,-6-4-129-15,-1 5 129 16,2 1 0-16,-5 2-129 15,7-1 129-15,-1-1 0 0,5-1 0 16,1-2-129-16,19-14 129 16,-21 25 0-16,21-25 0 15,0 0-129 1,-14 18 129-16,14-18 0 0,0 0-129 15,0 0 129-15,0 0 0 16,0 0-129-16,0 0 129 16,0 0 0-16,0 0-129 15,0 0 129-15,0 0 0 16,0 0 0-16,0 0-129 15,-19 8 129-15,19-8 0 16,0 0-129-16,0 0 129 16,0 0-129-16,0 0 0 15,0 0 0-15,0 0 0 16,0 0 258-16,0 0-258 15,0 0 0-15,0 0 0 16,0 0 129-16,0 0 129 0,0 0-129 16,0 0 0-16,0 0 0 15,0 0 0-15,-17-1 0 16,17 1 0-16,0 0-129 15,-8-18 0-15,8 18 0 16,-9-20 0-16,9 20 129 16,-11-31-129-16,3 11 0 15,-1-4 0-15,-2-1 0 16,-2-1 0-16,1-3 129 15,1 1-129-15,0 0 0 16,0 1 0-16,2 4 0 16</inkml:trace>
          <inkml:trace contextRef="#ctx0" brushRef="#br0" timeOffset="-23431.2411">4594-2430 258 0,'0'0'1935'0,"0"0"-516"16,0 0 258-16,0 0 0 15,0 0-129-15,0 0 0 16,-17 11-516-16,17-11 0 0,-22 21-129 15,13-3 0-15,-10-5-387 16,7 11 129-16,-9-5-129 16,7 10-129-16,-6-7-129 15,4 11 258-15,-2-6-258 16,4 4 0-16,-3-1 129 15,6-2-129-15,-3 3 258 16,3-2-387-16,-3 1 129 16,6 3-129-16,-8-4 129 15,7-1-258-15,-3-5 258 16,1 2-258-16,-2-6 258 15,4 4-129-15,9-23 0 16,-25 23 0-16,25-23 129 0,-22 20-129 16,22-20 0-16,-23 16 0 15,23-16 0 1,-22 15 0-16,22-15 0 15,-23 13 129-15,23-13-129 0,0 0 0 16,-22 12 129-16,22-12-129 16,0 0 0-16,0 0 0 15,0 0 0-15,-16 0-129 16,16 0 129-16,0 0-129 15,0 0 0-15,0 0 0 16,0 0 129-16,0 0-129 16,-18 0 0-16,18 0 129 15,0 0-129-15,0 0 129 16,0 0-129-16,0 0 129 15,0 0-129-15,0 0 0 16,-19 0 129-16,19 0-129 16,0 0 0-16,0 0 129 0,-20-4-129 15,20 4 0-15,0 0 0 16,-24 0 129-16,24 0-129 15,-21 0 0-15,21 0 129 16,-28-1 0-16,9-1-129 16,0-2 129-16,-3-1-129 15,-3-2 0-15,-4-3 129 16,-2 1-129-16,-8-2 0 15,-3-3 0-15,-10-4 129 16,-2-10-129-16,-2-1-129 16,-5-4 387-16,-1-2-387 15,-1-3 258-15,0-3-258 0,5-1 258 16,4 2-129-16,2 8 129 15,1 2-129-15,4 0 0 16,5 5 258-16,3 4-258 16,3 2 129-1,5 7-129-15,2 2 0 0,5 2 129 16,5 1-129-16,19 7 0 15,-24-12 0-15,24 12 129 16,-18-7-129-16,18 7 0 16,0 0 0-16,0 0 0 15,-14-17 0-15,14 17 129 16,0 0-258-16,0 0 129 15,0 0 129-15,0 0-129 0,-18-15 0 16,18 15 0-16,0 0 0 16,-19-3 0-1,19 3 0-15,0 0 0 16,-19-8 0-16,19 8 129 0,0 0-129 15,-18-12 0-15,18 12 0 16,0 0 0-16,-16-7 0 16,16 7-129-16,0 0 258 15,0 0-258-15,0 0 258 16,-17-7-129-16,17 7 0 15,0 0 0-15,0 0 0 16,0 0 0-16,0 0 0 16,0 0 0-16,0 0 0 0,0 0 0 15,0 0 0 1,0 0 0-16,0 0 0 15,-12 8 0-15,12-8 0 16,0 0 0-16,-16 18 0 0,16-18 0 16,-16 14 0-16,16-14 0 15,-25 22 0-15,25-22 0 16,-32 21 0-16,12-7 0 15,-1 3 0-15,-1-3 0 16,1 2 0-16,-1-2 0 16,2-1 0-16,-2 3 0 15,3-6 0-15,0 5 0 16,2-7 0-16,17-8 0 15,-26 18 0-15,26-18 0 16,-19 10 0-16,19-10 0 16,0 0 0-16,0 0 0 15,-17 4 0-15,17-4 0 0,0 0 0 16,0 0 0-16,0 0 0 15,0 0 0-15,0 0-129 16,0 0 129-16,0 0 129 16,0 0-129-16,0 0 0 15,0 0 0-15,0 0 0 16,0 0 0-16,0 0 0 15,0 0 0-15,0 0 0 16,0 0 0-16,0 0 0 16,-9 18 0-16,9-18 0 15,0 0 0-15,0 0 0 16,0 0 0-16,3 18 0 15,-3-18 0-15,0 0 0 0,0 0 0 16,0 0 0-16,17 15 0 16,-17-15 0-16,0 0 0 15,16 18 0 1,-16-18 0-16,0 0 0 0,14 19 0 15,-14-19 0-15,0 0 0 16,18 23 129-16,-18-23-258 16,20 28 258-16,-9-6-258 15,0 1 258-15,2 1-258 16,1 1 258-16,0 1-258 15,-2 3 258-15,2 3-129 16,-3-7 0-16,2 1 0 16,-4-3 0-16,2 3 0 0,-2 1 0 15,2 3 0 1,-2 0 0-16,4-3 0 15,-2 4 0-15,3 3 0 16,-2 0 0-16,2 0 0 0,-3-1 0 16,3-1 0-16,-3-1 0 15,0 0 0-15,-5-4 0 16,2-2 0-16,-2 1 0 15,-1-9 0-15,0 0 0 16,-5-17 0-16,3 23 0 16,-3-23 0-16,0 0 0 15,0 0 0-15,3 18 0 16,-3-18 0-16,0 0 0 15,0 0 0-15,0 21 0 16,0-21 0-16,0 0 0 16,0 23 0-16,0-23 0 0,0 0 0 15,0 14 0-15,0-14 0 16,0 0 0-16,0 0 0 15,0 0 0-15,0 0 0 16,0 0 0-16,0 0 0 16,0 0 0-16,0 0 0 15,0 0 0-15,0 0 0 16,0 0 0-16,0 0 0 15,0 0 0-15,0 0 0 16,0 0 0-16,0 0 129 16,0 0-129-16,0 0 0 15,0 0 0-15,0 0 0 16,0 0 0-16,0 0 0 0,0 0 0 15,0 0 0-15,0 0 0 16,0 0 0-16,0 0 0 16,0 0 0-1,0 0-129-15,0 0 0 0,0 0-129 16,-11-7-129-16,11 7-774 15,0 0-2193-15,-13-26-1419 16,13 8-516-16,0-3-129 16</inkml:trace>
        </inkml:traceGroup>
      </inkml:traceGroup>
    </inkml:traceGroup>
  </inkml:traceGroup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4:16.627"/>
    </inkml:context>
    <inkml:brush xml:id="br0">
      <inkml:brushProperty name="width" value="0.15875" units="cm"/>
      <inkml:brushProperty name="height" value="0.1587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0781DF5C-A770-44C5-A2AE-6806F7BB26D6}" emma:medium="tactile" emma:mode="ink">
          <msink:context xmlns:msink="http://schemas.microsoft.com/ink/2010/main" type="inkDrawing" rotatedBoundingBox="14975,7793 17007,9068 16747,9483 14715,8209" semanticType="callout" shapeName="Other">
            <msink:sourceLink direction="with" ref="{78B8210E-BF46-4D35-801B-F9F656B32EC0}"/>
            <msink:sourceLink direction="with" ref="{C1568C14-C978-45FE-BB37-E24B0B5FE366}"/>
          </msink:context>
        </emma:interpretation>
      </emma:emma>
    </inkml:annotationXML>
    <inkml:trace contextRef="#ctx0" brushRef="#br0">2641-3744 1 0,'11'25'4127'0,"-11"-25"-128"15,0 18-645-15,0 1-516 16,0-19-516-16,0 28-516 16,0-28-516-16,0 39-258 15,0-23-258-15,2 14 129 0,1-7-387 16,11 12 0-16,-5-3-129 15,10 4 0-15,-4-2 129 16,9 4-258-16,-2-3 0 16,9 9 0-16,-2-5 0 15,4 5 0-15,-2-1-129 16,3 2 0-16,1 2 129 15,0 2-129-15,6-3 129 16,-4-2-129-16,7 2-129 16,6-5 129-16,1-2-129 15,8-1 129-15,1-2-129 16,2-7 129-16,0 0-129 15,0-3 129-15,-2 3-129 0,-1-4 129 16,-5 1-129-16,1-5 0 16,2 2 0-16,1-2 0 15,3-2 0-15,-1-2 0 16,4-7 0-16,-1-1 0 15,-1-2 0-15,-1 0 0 16,-7 0 0-16,1-2 0 16,-13 1 0-16,-3-2 0 15,-7 0 129-15,-4 2-129 16,-3-2 0-16,-6-1 0 15,-2-1 0-15,-17-2 0 16,25 0 0-16,-25 0 0 16,19 0 0-16,-19 0 0 0,0 0 0 15,18 2 0-15,-18-2 0 16,0 0 0-1,0 0-129-15,0 0 129 16,0 0 0-16,0 0 0 0,0 0 0 16,10 19 0-16,-10-19 0 15,0 0 0-15,0 0 0 16,0 0 0-16,0 0 0 15,0 0 0-15,0 0 0 16,0 0 0-16,0 0 0 16,0 0 0-16,0 0 0 15,0 0 0-15,0 0-129 0,0 0 129 16,0 0 0-1,0 0 0-15,0 0 0 16,0 0 0-16,0 0 0 16,0 0 0-16,0 0 0 15,0 0-129-15,0 0 129 0,-10 0 0 16,10 0-129-16,0 0 129 15,0 0-129-15,0 0 129 16,0 0-129-16,0 0 0 16,0 0 129-16,0 0-129 15,0 0 0-15,0 0 0 16,0 0-129-16,0 0-129 15,0 0-129-15,-25 0-1032 16,25 0-3225-16,0 0-387 16,0 0-258-16,0 0-129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16,-6 39-387-16,4 6-129 15,-8 36 0-15,4 11-129 16,-5 22-258-16,3 18 129 15,-7 13-258-15,6 10 0 16,-2 4 0-16,3 4 0 16,3-12-129-16,4 3-129 15,3-22-516-15,0 5-2064 16,3-32-1806-16,9-13-387 15,4-28-774-15,-4-23 516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9:12.139"/>
    </inkml:context>
    <inkml:brush xml:id="br0">
      <inkml:brushProperty name="width" value="0.15875" units="cm"/>
      <inkml:brushProperty name="height" value="0.1587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1568C14-C978-45FE-BB37-E24B0B5FE366}" emma:medium="tactile" emma:mode="ink">
          <msink:context xmlns:msink="http://schemas.microsoft.com/ink/2010/main" type="inkDrawing" rotatedBoundingBox="12367,11545 14682,7763 14905,7900 12591,11682" semanticType="underline" shapeName="Other">
            <msink:sourceLink direction="with" ref="{B089BA38-B90C-47CE-BF82-569999C78060}"/>
            <msink:destinationLink direction="with" ref="{0781DF5C-A770-44C5-A2AE-6806F7BB26D6}"/>
          </msink:context>
        </emma:interpretation>
      </emma:emma>
    </inkml:annotationXML>
    <inkml:trace contextRef="#ctx0" brushRef="#br0">2537-3583 129 0,'0'0'1677'0,"0"-16"-387"16,0 16-258-16,0 0-258 16,0 0-129-16,0 0-129 15,-11-16 387-15,11 16-258 16,0 0-129-16,-16-21 0 15,16 21 0-15,-4-25-129 0,4 25 258 16,-8-21 0-16,8 21-258 16,0 0 258-16,-16-8-129 15,16 8 129-15,-26 15-129 16,4-1 129-16,3 16-258 15,-9-2 129-15,5 11-129 16,-8-4 0-16,1 9-129 16,-2-6 129-16,2 7 0 15,-3 3-258-15,2-2 129 16,-3 7 0-16,1 4 0 15,-4-2 0-15,1 4-129 16,-4 2 387-16,-2 4-387 16,-8-6 258-16,3 10-129 0,-4-7-129 15,4 7 129-15,-5 1-129 16,6-5 129-16,-2 2 0 15,7 0-129 1,-1 0 0-16,0-3 0 0,1-2 129 16,3-2-258-16,-3-3 129 15,5 1-129-15,-4-3 258 16,4 0-258-16,2-8 129 15,4-1-129-15,-1-4 258 16,1 1-129-16,2-10-129 16,5 3 129-16,-2 8-129 15,-1 0 0-15,-2 4 129 0,4 3-129 16,1 0 0-16,-1 4 129 15,3-1-129 1,4 0 129-16,-4-10-129 16,6-4 0-16,1-3 0 0,3-1 129 15,-3-6-129-15,4-2 0 16,1-5 0-16,1-2 129 15,1 2-129-15,-1-4 0 16,-2-1 0-16,4 0 0 16,-3 1 129-16,-1 1-129 15,0 2 129-15,-6 0-129 16,2-3 129-16,-3 9-258 15,0 2 258-15,0 1 0 0,-4-3-129 16,4 2 0 0,-1 0 0-16,4 2 129 15,-5-2-129-15,5-5 129 16,-2 1-258-16,4-4 258 0,-1 0-129 15,-1 1 0-15,2 2 0 16,-1-4 0-16,-2 4 0 16,1 1 0-16,0 0 129 15,-2 3-129-15,-2 4 0 16,-1 3 0-16,-1-3 0 15,-1 3 129-15,6-6-129 16,-5 3 0-16,2-2 0 16,0-4 129-16,2-2-129 15,4-2 0-15,-2-5 0 16,1 2 0-16,-1-1 0 15,0-1 0-15,14-18 0 16,-23 26 0-16,23-26-129 0,-17 19 0 16,17-19-129-16,0 0-387 15,0 0-1161-15,0 0-2709 16,23-7-516-16,-7-16-129 15,4-6 0-15</inkml:trace>
  </inkml:traceGroup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7:17.1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9BDE49-B23E-4049-B16F-01C29807F060}" emma:medium="tactile" emma:mode="ink">
          <msink:context xmlns:msink="http://schemas.microsoft.com/ink/2010/main" type="inkDrawing" rotatedBoundingBox="2019,15880 24048,8438 25102,11557 3073,19000" semanticType="callout" shapeName="Other">
            <msink:sourceLink direction="with" ref="{7E4BF517-CCA2-4E71-B626-7472E38D8CA0}"/>
            <msink:sourceLink direction="with" ref="{92CD5587-FBD8-4518-AE5F-310ECBE7E1D1}"/>
          </msink:context>
        </emma:interpretation>
      </emma:emma>
    </inkml:annotationXML>
    <inkml:trace contextRef="#ctx0" brushRef="#br0">-14 7753 129 0,'0'0'1032'0,"0"-10"0"15,0 10-258 1,0 0 129-16,0 0 0 16,0 0 258-16,0 0 387 15,0 0-129-15,-5-18-129 0,5 18 0 16,0-16-258-16,0 16 0 15,0-27-129-15,11 6-258 16,-9 1-258-16,10-9-129 16,-1 2 0-16,5-4-129 15,-1-5 0-15,4 3 129 16,1-10 0-16,4-5 0 15,2-3 0-15,4 2-129 16,-1-11 129-16,6 1 0 16,-3-2 258-16,7-1-387 15,2-1 258-15,5 6 0 16,-3-6-258-16,3 4 387 15,-1-5-387-15,5 12 387 0,-5-5-516 16,5-6 516-16,-3-3-516 16,1 4 129-16,0-7 129 15,4 6-258-15,4-2 387 16,0-5-258-16,3-5 0 15,3 9 0-15,-1-6 129 16,3-1-258-16,1-1 258 16,2-2-258-16,2-4 258 15,-1 5-129-15,-1-2-129 16,8 6 258-16,-3 2-258 15,2 1 129-15,6 1-129 16,1 4 258-16,0 0-258 16,3-5 129-16,5-4 0 0,-2 1-129 15,5-3 129-15,4-10 0 16,-1 3 129-1,7-7-129-15,-3 0 0 16,4 3 0-16,1-2-129 0,4 4 0 16,1-2 0-16,0 4 129 15,0 2-258-15,-3 2 258 16,4-3-129-16,-1 0 129 15,-4 3 129-15,0-1-129 16,1 2 0-16,0 3 129 16,3-3-129-16,6 7 0 15,-4 4 0-15,3-5-129 0,-2 4 129 16,3 2 0-1,-3 2-129-15,3 1 129 16,-7 1 0-16,2 0 0 16,-1 0-129-16,5 1 258 0,0-1-258 15,-2-2 0-15,1 2 129 16,-4 4-129-16,5-1 129 15,-5 3-129-15,-3-1 0 16,-2 4 0-16,-2 3 129 16,-1 2-258-16,0-2 258 15,6 4-129-15,-5 1 0 16,-1-4 0-16,-1 1 0 15,5 4 0-15,-2 5 0 16,-3 0 129-16,-2 1-129 16,3 1 129-16,-1 0-129 15,4 8 129-15,2 0 0 16,-2 2-129-16,2-4 0 0,2 3 0 15,-1-3 0-15,-1 0 0 16,0 0 0-16,1-4 0 16,-2-8 0-16,1 5 0 15,4-8 0-15,2 0 0 16,0-1 0-16,1 0-129 15,0-2 129-15,2 5 0 16,-2 4 0-16,-6-3-129 16,4 2 129-16,-1 2 0 15,1 1 0-15,4-1 0 16,5 4 0-16,-3-3 0 15,3-1-129-15,3 1 0 16,-2-1 129-16,-1 5 0 0,1 0-129 16,-5 3 129-16,-3 2 0 15,-2 2 0-15,-2 3-129 16,-8 7 258-16,-3 2-129 15,-4-3-129-15,-4 2 129 16,-1 3 0-16,1 1 0 16,0-2-129-16,5 1 129 15,6-3 0-15,4-2 0 16,8 2-129-16,4 1 129 15,-3 1 0-15,1 1 129 16,0 0-258-16,-2 3 129 16,-9 1 0-16,-1 0-129 15,-7 1 258-15,2-2-258 0,2-3 129 16,3-5 0-16,-2 6 0 15,3-5 129 1,5-3-129-16,-3 3 0 16,3-4 0-16,-5 2 0 0,-1 3 0 15,-2 3 0-15,-1 3-129 16,-3-3 129-16,4 3 0 15,2 1 0-15,-2 0 0 16,5 1 0-16,-3 3 0 16,2-4 0-16,-2 3 0 15,3 2-129-15,-6 2 258 16,-1 0-129-16,1 0-129 15,1 2 129-15,2 2 0 16,0 1 0-16,1-4 0 16,5 0 129-16,2-1-258 15,-1 2 129-15,-1 2 129 16,2 2-258-16,-1-2 258 0,4-3-129 15,3 1 0-15,1 0 0 16,2 0 0-16,3-2 0 16,5-2 0-16,1-7 129 15,3-3-129-15,4 5 0 16,1-6 0-16,3 5 129 15,2-2-129-15,-4 2 0 16,-1-2 0-16,0 6 0 16,-3-3 0-16,-6 0 0 15,-5 3 0-15,-3-3 0 16,-3-4-129-16,3 3 129 15,0 5 129-15,-8 2-129 16,0-2 0-16,-2 3 0 0,-2 3 0 16,-5 5 0-16,-4 0 0 15,-7 4 0-15,0-2 0 16,-5-3 0-16,0 3 0 15,-6 1 0-15,0-3 0 16,-1 3 0-16,-7 4 0 16,-5-5 0-16,-4 4-129 15,0-2-129-15,-8-11-258 16,5 7-387-16,-14-14-387 15,18 6-129-15,-20-19-774 16,28 15-387-16,-21-27 0 16,32 16-1548-16,-16 4-903 0,-1-4 258 15</inkml:trace>
  </inkml:traceGroup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7:25.512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AFE58B4B-EBF9-4C65-B851-C59C7D7D9E70}" emma:medium="tactile" emma:mode="ink">
          <msink:context xmlns:msink="http://schemas.microsoft.com/ink/2010/main" type="inkDrawing" rotatedBoundingBox="18680,11017 19147,6388 23475,6824 23008,11453" semanticType="enclosure" shapeName="Other">
            <msink:destinationLink direction="with" ref="{412E38CD-1146-4564-95D0-02501687C9A4}"/>
            <msink:destinationLink direction="with" ref="{717A7DF3-FC1D-428D-A5F2-C58E2B2AC110}"/>
            <msink:destinationLink direction="with" ref="{E113A993-B6F2-485C-AAF8-6A7EFCD2FD32}"/>
          </msink:context>
        </emma:interpretation>
      </emma:emma>
    </inkml:annotationXML>
    <inkml:trace contextRef="#ctx0" brushRef="#br0">1479 569 903 0,'0'-31'4128'0,"0"10"-1032"16,0 21-516-16,-17-35-258 0,17 35-129 15,-23-33-516-15,23 33-387 16,-38-20-129-16,12 20-387 15,-18 0-129-15,2 11-129 16,-19 13-129-16,-2 13 129 16,-23 17 0-16,-6 14-129 15,-11 10 0-15,1 20 0 16,-4 9 0-16,0 18 0 15,3 11-129-15,5 17 0 16,8 9 0-16,13 16 0 16,12 13 0-16,12 14 0 15,11 7 0-15,15 14 0 16,13 14 0-16,14 1-129 0,25-12 0 15,17-8 0-15,21-19-129 16,22-14 0-16,29-26 129 16,14-21 0-16,23-29-129 15,17-25 129-15,14-15-129 16,14-13 0-16,13-12 129 15,6-15 0-15,3-13-129 16,0-16 129-16,4-12-129 16,6-20 0-16,-1-20 0 15,-7-15 0-15,-10-19 0 16,-6-21 0-16,-16-21 0 15,-9-20 0-15,-15-12 0 16,-22-22 0-16,-26-15 0 0,-16-27 0 16,-20-21-129-16,-20-14 258 15,-21-12-129-15,-17-6 0 16,-19-8 0-1,-11 0 0-15,-26 5-129 0,-16 19 129 16,-20 25 0-16,-20 19-258 16,-25 30 258-16,-29 31-129 15,-30 33 129-15,-28 42-129 16,-23 34 129-16,-21 30 0 15,-22 28-129-15,-13 42 129 16,-6 29-258-16,1 28 0 16,11 19 0-16,9 8-258 15,26 35-1548-15,16-2-2838 0,39 4-258 16,24-11-516-1,40-18-129-15</inkml:trace>
  </inkml:traceGroup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8:23.981"/>
    </inkml:context>
    <inkml:brush xml:id="br0">
      <inkml:brushProperty name="width" value="0.15875" units="cm"/>
      <inkml:brushProperty name="height" value="0.1587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3E3AEF0A-916E-40CF-95DE-F0A17F44CBF1}" emma:medium="tactile" emma:mode="ink">
          <msink:context xmlns:msink="http://schemas.microsoft.com/ink/2010/main" type="inkDrawing" rotatedBoundingBox="28141,12400 28156,12400 28156,12415 28141,12415" shapeName="Other"/>
        </emma:interpretation>
      </emma:emma>
    </inkml:annotationXML>
    <inkml:trace contextRef="#ctx0" brushRef="#br0">11731 4362 0 0</inkml:trace>
  </inkml:traceGroup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28:09.738"/>
    </inkml:context>
    <inkml:brush xml:id="br0">
      <inkml:brushProperty name="width" value="0.15875" units="cm"/>
      <inkml:brushProperty name="height" value="0.1587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F063FD5-2B80-40FD-A356-DBBB0F195B03}" emma:medium="tactile" emma:mode="ink">
          <msink:context xmlns:msink="http://schemas.microsoft.com/ink/2010/main" type="inkDrawing" rotatedBoundingBox="30272,13425 30287,13425 30287,13440 30272,13440" shapeName="Other"/>
        </emma:interpretation>
      </emma:emma>
    </inkml:annotationXML>
    <inkml:trace contextRef="#ctx0" brushRef="#br0">0 0 0 0,'0'0'0'0,"0"0"0"0,0 0 0 0,0 0 0 0,0 0 0 0,0 0 0 0,0 0 0 0,0 0 0 0,0 0 0 0,0 0 0 0,0 0 0 0</inkml:trace>
  </inkml:traceGroup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35.183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B2F715E-92C6-4874-AF40-658011BC701F}" emma:medium="tactile" emma:mode="ink">
          <msink:context xmlns:msink="http://schemas.microsoft.com/ink/2010/main" type="inkDrawing" rotatedBoundingBox="2214,5143 13025,9397 12876,9774 2066,5520" semanticType="callout" shapeName="Other">
            <msink:sourceLink direction="with" ref="{EC390078-F9CD-463A-87AD-92EAFF1550A6}"/>
          </msink:context>
        </emma:interpretation>
      </emma:emma>
    </inkml:annotationXML>
    <inkml:trace contextRef="#ctx0" brushRef="#br0">10931 3949 3096 0,'-73'-8'4257'0,"26"-11"129"16,5 14-516-16,-23-6-2967 15,-7-10-774-15,-9 2 0 16,-15-6 0-16,-10-5 129 16,-16-7 0-16,-13-2 129 15,-21-12 0-15,-7-1 129 16,-23-9-129-16,-5-3-129 15,-16-5 129-15,-10-3-258 16,-16-7 258-16,-7 2-129 16,-11-14 0-16,-1 2 0 15,-14-11 0-15,-1 1 129 0,-12-17 0 16,4-1-129-16,-10-13 0 15,0-2-129-15,-3-4 0 16,1-8-129-16,-5-4 129 16,0-2-258-16,-3-5 258 15,-1 6-129-15,-6 1 0 16,-1 6-129-16,-2 3 258 15,3 8 0-15,-5 13-258 16,4 5 129-16,-1 14-258 16,8 9 129-16,14 12-387 15,4 0-129-15,21 19-129 16,3-5-258-16,31 22 129 15,7-9-258-15,34 23-387 0,-4-9-1161 16,31 11-1935-16,21 15 0 16</inkml:trace>
  </inkml:traceGroup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36.384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5FECB118-866A-4DB1-94EF-241401FFB6B1}" emma:medium="tactile" emma:mode="ink">
          <msink:context xmlns:msink="http://schemas.microsoft.com/ink/2010/main" type="inkDrawing" rotatedBoundingBox="3838,526 13376,7696 13269,7838 3731,668" semanticType="callout" shapeName="Other"/>
        </emma:interpretation>
      </emma:emma>
    </inkml:annotationXML>
    <inkml:trace contextRef="#ctx0" brushRef="#br0">9551 7121 3483 0,'11'17'4128'0,"-11"-17"0"15,0 0-2709-15,-11 8-645 0,11-8-258 16,-42 0-129-16,14 0 258 16,-20-11 0-16,4 1 129 15,-22-17-129-15,5 3 258 16,-20-21 0-16,5 2-129 15,-24-24-129-15,-1 0 129 16,-21-20-258-16,-1-5-129 16,-14-18-129-16,-9-6-129 15,-13-15 0-15,-14-8-258 16,-11-10 0-16,-7-2 0 16,-10-12 0-16,-6-4 0 15,-14-10 129-15,-7-3-129 16,-8-1-129-16,-7-7 258 0,-6-1 0 15,-7-4 0-15,-5-4 0 16,-9 0 0-16,-1 1-258 16,-1-5 645-16,-5-1-387 15,1-1 0-15,-3-5 129 16,2 1 129-16,0-1-258 15,4-1 258-15,-1 0-129 16,5 10-129-16,0-3 258 16,7 1-129-16,2 14-129 15,12 3 0-15,8 12 129 16,10 5-258-16,15 11-258 15,14 2-129-15,32 24-774 16,8-2-2451-16,35 17-1032 0,25 7-258 16,31 13-129-16</inkml:trace>
  </inkml:traceGroup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37.617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6A9952E-74EB-43C5-AD95-D2925E08880D}" emma:medium="tactile" emma:mode="ink">
          <msink:context xmlns:msink="http://schemas.microsoft.com/ink/2010/main" type="inkDrawing" rotatedBoundingBox="11717,-241 14664,5952 14476,6042 11528,-152" semanticType="callout" shapeName="Other"/>
        </emma:interpretation>
      </emma:emma>
    </inkml:annotationXML>
    <inkml:trace contextRef="#ctx0" brushRef="#br0">3059 6126 1677 0,'-8'19'4128'0,"8"-19"0"0,-19 0-516 16,19 0-3225-16,0 0-1161 15,-3-19 0-15,3 19 258 16,-16-23 0-16,1 4 387 15,-4-3 258-15,-1-2 387 16,-10-15 387-16,5-4 258 16,-17-16 0-16,8 0 0 15,-20-20 129-15,13-2-258 16,-23-21 0-16,11 5-258 15,-17-19-258-15,3 0 0 16,-9-14-258-16,-2-8 129 16,-4-12-258-16,-6-3 0 15,1-15-129-15,-2-5 0 0,-1-9 0 16,3-9 0-16,1-5 258 15,5 0-129-15,-1-2 0 16,4-5-129-16,0-2 129 16,6 5-129-16,-2-5 129 15,1 5 0-15,-2 3-129 16,-2 7-129-16,0 1 258 15,-1 3-258-15,-3 9 129 16,-3 2 0-16,0 14 0 16,-1 6 0-16,5 7-129 15,-1 9 129-15,4 15-387 16,4 5-129-16,19 24-645 15,-12-6-1290-15,21 22-2451 0,9 10-129 16,11 14-258-16</inkml:trace>
  </inkml:traceGroup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39.957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12E38CD-1146-4564-95D0-02501687C9A4}" emma:medium="tactile" emma:mode="ink">
          <msink:context xmlns:msink="http://schemas.microsoft.com/ink/2010/main" type="inkDrawing" rotatedBoundingBox="17422,5800 24140,862 24375,1182 17658,6121" semanticType="callout" shapeName="Other">
            <msink:sourceLink direction="with" ref="{AFE58B4B-EBF9-4C65-B851-C59C7D7D9E70}"/>
          </msink:context>
        </emma:interpretation>
      </emma:emma>
    </inkml:annotationXML>
    <inkml:trace contextRef="#ctx0" brushRef="#br0">-9 5069 1419 0,'0'-33'3741'0,"18"16"129"16,-10-21-387-16,20 7-2967 15,-3-6-774-15,5-3 0 0,12-3 258 16,1-11 387-16,18-2 129 16,0-14 516-16,18-2 0 15,2-20 129-15,24 2-129 16,2-23 0-16,21-1 0 15,1-19-387-15,25-1 129 16,0-18 0-16,25-4-258 16,7-12-129-16,14 4 129 15,9-11-258-15,15 9-129 16,10-3 129-16,7 2-258 15,4-1 129-15,4 4-129 16,3 7 0-16,2 2 0 16,1 1 0-16,-1 0 0 0,-5 4 0 15,-1 3 0-15,-10 0 0 16,-7 5 0-1,-15 0-129-15,-10 7 129 16,-18 7-129-16,-23 13 0 0,-18 10-129 16,-23 8 129-16,-15 24-516 15,-26 1 129-15,-10 24-516 16,-30-7-258-16,1 34-1032 15,-32-12-1806-15,-12 33-903 16,11-23-258-16</inkml:trace>
  </inkml:traceGroup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42.344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17A7DF3-FC1D-428D-A5F2-C58E2B2AC110}" emma:medium="tactile" emma:mode="ink">
          <msink:context xmlns:msink="http://schemas.microsoft.com/ink/2010/main" type="inkDrawing" rotatedBoundingBox="23040,7004 24935,6326 24955,6380 23060,7058" semanticType="callout" shapeName="Other">
            <msink:sourceLink direction="with" ref="{AFE58B4B-EBF9-4C65-B851-C59C7D7D9E70}"/>
          </msink:context>
        </emma:interpretation>
      </emma:emma>
    </inkml:annotationXML>
    <inkml:trace contextRef="#ctx0" brushRef="#br0">0 653 129 0,'27'-16'2322'0,"-10"5"387"16,-17 11-129-16,40-19-258 16,-22 3-387-16,14 13-516 15,-8-14-129-15,16 12-258 16,-1-12-258-16,16 6-258 15,2-12-129-15,12 4-258 16,4-6 0-16,8-3 0 16,4-4 0-16,7 0-129 15,0-6 129-15,3 2 0 16,-3-4 129-16,2 0-129 15,-3 2-129-15,1 3 0 0,-5 1 0 16,-1 2-387-16,-5 9 0 16,-11-2-387-16,5 15-903 15,-21-8-903-15,6 14-645 16,-14-1-774-16,-8 0-516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2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0,'-4'-26'2064'0,"2"-1"-387"15,2 27 0-15,-6-24 129 16,6 24-129-16,-5-19-645 16,5 19 0-16,0 0 129 15,0 0-129-15,0 0-129 0,0 0 129 16,-20 14-387-16,20-14 129 15,-8 45-258-15,8-22 129 16,-3 10-129 0,3-7 0-16,-5 7-129 0,5-5 0 15,0 3 0-15,0-4-129 16,0 1 0-16,0 0 0 15,0-2-129-15,0 0-129 16,1 1 258-16,4-5-258 16,-3 1 129-16,3 0 0 15,-2-3 0-15,1 0 129 16,-3 4-129-16,3-5 0 15,-3 0-129-15,1-1 129 0,-2 3-129 16,0-2 129 0,0 0-129-16,0 0 0 15,0 2 129-15,0 2-129 16,0 0 0-16,0-1 0 0,0 2 129 15,0-2-129-15,0 3 129 16,1-3-129-16,-1-1 0 16,0 0 0-16,0-2 129 15,0-19-129-15,3 33 0 16,-3-33 0-16,0 23 0 15,0-23 0-15,0 0-387 16,0 19-645-16,0-19-3225 0,0-10-516 16,0 10-129-1,-4-26-387-15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41.392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E113A993-B6F2-485C-AAF8-6A7EFCD2FD32}" emma:medium="tactile" emma:mode="ink">
          <msink:context xmlns:msink="http://schemas.microsoft.com/ink/2010/main" type="inkDrawing" rotatedBoundingBox="17530,8169 19435,7635 19462,7731 17556,8264" semanticType="callout" shapeName="Other">
            <msink:sourceLink direction="with" ref="{AFE58B4B-EBF9-4C65-B851-C59C7D7D9E70}"/>
          </msink:context>
        </emma:interpretation>
      </emma:emma>
    </inkml:annotationXML>
    <inkml:trace contextRef="#ctx0" brushRef="#br0">0 460 3354 0,'40'12'3870'0,"7"-12"-645"16,-11 2-2709-16,-2-2-258 16,15 0 387-16,-1-7 0 0,14 1 258 15,-3-10 0-15,16 4 129 16,-2-12-129-1,14 7 129-15,-4-9-387 16,10 3 0-16,-4-7-258 0,3 3 0 16,0-3-129-16,0-3-129 15,-8 1 0-15,0 3 0 16,-5 1-129-16,1-2 0 15,-5 5-129-15,-4-1 0 16,-2 10-258-16,-16-5-774 16,7 14-1935-16,-10 2-1677 15,-16-2 0-15,1 7 0 16</inkml:trace>
  </inkml:traceGroup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43.451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3E731C53-19C0-4BEE-910D-CA4DCE87643F}" emma:medium="tactile" emma:mode="ink">
          <msink:context xmlns:msink="http://schemas.microsoft.com/ink/2010/main" type="inkDrawing" rotatedBoundingBox="16929,10247 18982,10282 18980,10361 16928,10325" shapeName="Other"/>
        </emma:interpretation>
      </emma:emma>
    </inkml:annotationXML>
    <inkml:trace contextRef="#ctx0" brushRef="#br0">13 47 258 0,'-5'-23'3225'0,"5"23"-258"16,0 0-129-16,-11-20-774 15,11 20-129-15,0 0-645 16,14 0-258-16,-14 0-516 15,40-1 129-15,-8-2-387 16,13 3 129-16,0 0 0 16,16 0-129-16,-1 0 129 15,6 3 0-15,4 0-129 0,8 4 0 16,-5-5 0-1,9 6 0-15,-2-7 0 16,5 5 0-16,1-6 0 16,6 0 0-16,-2 0 0 0,4-1 0 15,-1-6-129-15,2 3 0 16,-5 1 129-16,-2-1-258 15,-6 3-258-15,-7 1 129 16,-7 0 0-16,-8 5-129 16,-7 9-129-16,-11-10-129 15,1 17-645-15,-19-17-903 16,4 11-2580-16,-10 5-258 15,-18-20-129-15</inkml:trace>
  </inkml:traceGroup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44.465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E4BF517-CCA2-4E71-B626-7472E38D8CA0}" emma:medium="tactile" emma:mode="ink">
          <msink:context xmlns:msink="http://schemas.microsoft.com/ink/2010/main" type="inkDrawing" rotatedBoundingBox="23118,10640 25534,10570 25536,10628 23120,10698" shapeName="Other">
            <msink:destinationLink direction="with" ref="{C09BDE49-B23E-4049-B16F-01C29807F060}"/>
          </msink:context>
        </emma:interpretation>
      </emma:emma>
    </inkml:annotationXML>
    <inkml:trace contextRef="#ctx0" brushRef="#br0">13 119 129 0,'-25'0'3870'15,"25"0"258"-15,0 0-387 16,5-19-3096-16,20 12 0 15,3-4-258-15,16 8 258 0,4-8 0 16,20 9 129-16,-1-9 129 16,24 11-129-16,0-7-129 15,20 7 129-15,0-6-258 16,18 6 0-16,-5-3-258 15,10 3 0-15,0 0-258 16,5 0 129-16,-4 0-129 16,5 0 0-16,-4 0-258 15,-7 0 0-15,0 0-387 16,-18-7-1290-16,-2-3-2580 15,-9 5-258-15,-23-13-258 16</inkml:trace>
  </inkml:traceGroup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47.944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EC390078-F9CD-463A-87AD-92EAFF1550A6}" emma:medium="tactile" emma:mode="ink">
          <msink:context xmlns:msink="http://schemas.microsoft.com/ink/2010/main" type="inkDrawing" rotatedBoundingBox="1514,9640 12764,10130 12736,10791 1485,10301" shapeName="Other">
            <msink:destinationLink direction="with" ref="{4B2F715E-92C6-4874-AF40-658011BC701F}"/>
          </msink:context>
        </emma:interpretation>
      </emma:emma>
    </inkml:annotationXML>
    <inkml:trace contextRef="#ctx0" brushRef="#br0">11259 782 3999 0,'-44'8'5031'16,"22"-8"-258"-16,-10-1-129 15,-15-16-3354-15,8 10-516 16,-14-12-129-16,-8 7-258 16,-16-8 129-16,-6 1-258 15,-15-4 0-15,-14-2-129 16,-16-1 0-16,-9-4-129 15,-25-1 129-15,-11 0 0 16,-20-6-129-16,-15 1 129 16,-23-3 0-16,-13 3 0 15,-20 0-129-15,-10 3 129 16,-14-3 0-16,-8 4-129 0,-10-1 0 15,-7 6 129-15,-10 5-129 16,4-1 0-16,-6 2 129 16,-2 3 0-16,-2 1 0 15,2 4 0-15,-5 0 129 16,8 5-129-16,5-3 0 15,2 7 0-15,-1 4-129 16,6 0 129-16,7 8-129 16,8 7 0-16,9 5-129 15,0 7 129-15,12 7-129 16,10 2 129-16,12 3-258 15,8-1 0-15,12 8-129 16,9-12-258-16,27 16-387 0,3-26-1419 16,33 8-2322-16,16 0-516 15,24-7-258-15</inkml:trace>
  </inkml:traceGroup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48.958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2CD5587-FBD8-4518-AE5F-310ECBE7E1D1}" emma:medium="tactile" emma:mode="ink">
          <msink:context xmlns:msink="http://schemas.microsoft.com/ink/2010/main" type="inkDrawing" rotatedBoundingBox="2958,14039 12456,11314 12531,11573 3032,14298" shapeName="Other">
            <msink:destinationLink direction="with" ref="{C09BDE49-B23E-4049-B16F-01C29807F060}"/>
          </msink:context>
        </emma:interpretation>
      </emma:emma>
    </inkml:annotationXML>
    <inkml:trace contextRef="#ctx0" brushRef="#br0">8770 434 258 0,'75'-28'2709'15,"-24"17"-645"-15,-17-15-2322 16,18-5-387-16,1-6 129 0,6 4 387 16,-3-7 516-16,-2 2 516 15,-1 6 645-15,-6-5 516 16,0 12 258-1,-16-8-129-15,8 19 0 0,-24-15-387 16,9 28-258-16,-24-20-387 16,0 21-258-16,-19-3-258 15,-8 6-129-15,-25 10 0 16,-11 7-258-16,-21 9-129 15,-19 4 0-15,-26 7 0 16,-20 10 129-16,-30-1-129 16,-24 9 129-16,-26 3 0 0,-23 6-129 15,-30 4 129-15,-17 10-129 16,-25 5 0-16,-11 6-129 15,-12 2 258 1,-5 5-129-16,-12 3-258 16,4 4 129-16,-3 0 0 0,7 0 129 15,1-4-129-15,7 7 0 16,9-6 129-16,6 0 0 15,9-4 0-15,11-2 0 16,5-7 0-16,15 5 0 16,11-8 0-16,19 0 0 15,17-4-129-15,18-4 129 16,21-4-129-16,24-7-129 0,24-8 0 15,20-10-129 1,36-9-129-16,18-19-774 16,38 14-2064-16,13-26-1806 15,34-10-387-15,0 0 0 0</inkml:trace>
  </inkml:traceGroup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8:31:52.733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7FB6C26-095F-47C8-8F51-8BB0AF691CA2}" emma:medium="tactile" emma:mode="ink">
          <msink:context xmlns:msink="http://schemas.microsoft.com/ink/2010/main" type="inkDrawing" rotatedBoundingBox="16045,5926 17091,397 17209,420 16164,5949" semanticType="callout" shapeName="Other"/>
        </emma:interpretation>
      </emma:emma>
    </inkml:annotationXML>
    <inkml:trace contextRef="#ctx0" brushRef="#br0">1077-13 1677 0,'24'7'2451'16,"-24"-7"129"-16,0 0-387 15,0 0-258-15,15 26-387 16,-15-26-129-16,-1 41-516 15,-10-12-258-15,5 10-258 16,-7 1-258-16,-2 13 0 16,1 4-129-16,-4 10 0 15,-2 5 0-15,-2 7 129 0,-2 5-129 16,-3 10 0-16,-3 6 129 15,2 9-129-15,-4 5 387 16,1 4-387-16,-1 7 258 16,4 10-129-16,-3-1 129 15,6 8 0-15,-3-3 129 16,8 3-129-16,0 0 129 15,3 7 0-15,0-10-129 16,6 4 0-16,-5-6 0 16,7-2 0-16,-5 1 0 15,3 5 0-15,-8-8 0 16,4 3 0-16,-9-1 0 0,-1 0 0 15,-4-6-129-15,-2 4 129 16,-4-4-258-16,3-9 129 16,-3-7 129-16,6-2-258 15,-1-7 129-15,8-4-129 16,2-1 129-16,3-7-129 15,3-4 129-15,2-7-258 16,-1 2-129-16,1-5 129 16,-1 3-129-16,-6-12-258 15,5 3-129-15,-14-19-516 16,21 9-2322-16,-9-11-1419 15,-3-14 0-15,4-6-258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2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0-16,15-5-387 15,3 16 129-15,9 6-258 16,3 9-129-16,9 5 0 15,4 11 0-15,4 1 129 16,4 8-258-16,5 4 129 0,-4 9-129 16,9-1 129-1,-4 10-129-15,5-4 0 16,-7 3 0-16,4 0 0 15,-6 4 0-15,0-3 0 0,0 1-129 16,-3-2 129-16,-5-1 129 16,2-8-258-16,-5 5 129 15,0-8 0-15,-6-11-129 16,-3-11 129-16,-9-12-129 15,-6-16 0-15,-5-14 0 16,-5-11 129-16,-10-16-258 16,-8-23 129-16,0 0-129 15,0 0-258-15,0 0-645 16,0 0-2451-16,-1-14-1548 15,1 14-258-15,0 0-516 16,-24-19 129-16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2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0-16,4-2 0 15,-3 1 129-15,5-4-129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0 0-16,-3 1 0 15,-2 2 0-15,3 0 0 16,-3 1 0-16,-1-2 0 16,3 1 0-16,-4 0 0 15,2-4 0-15,3-5 0 16,1 1 0-16,-1-4 0 15,3-2 0-15,11-21 0 16,-16 29 0-16,16-29 0 16,0 0 129-16,-7 19-129 15,7-19 0-15,0 0-129 16,0 0 258-16,0 0-258 0,0 0 129 15,0 0-258-15,0 0-258 16,0 0-645 0,1-10-2451-16,-1 10-1161 15,0 0-387-15,0 0-129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2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3 129 16,-2-5 0-16,0-1-129 15,4-4 258-15,0 1-258 16,-2-3 129-16,6 4-129 16,-4-2 258-16,2 2-258 15,9 3 129-15,-5 5-129 16,1-1 0-16,-3 1 129 0,2 4 0 15,-2-2-129-15,0 2 0 16,2-1 129-16,-4 0-129 16,3-3 0-16,7-2 0 15,-1 1 129-15,0-2-129 16,2 0 0-16,0-4 258 15,4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3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21 129 16,2 4-129-16,-14 25-129 0,5 4-129 16,0 20 0-16,4 4-129 15,4 17 129-15,17 2-129 16,3 10-129-16,19 3 258 15,11 11-258-15,12 4 0 16,19 7 0-16,18 1 0 16,14 4-129-16,14-9 129 15,8-8-129-15,11-16 129 16,8-18 0-16,7-27-129 15,0-26 258-15,-2-27-129 16,0-25 0-16,1-23 0 16,-10-34 0-16,2-20 0 15,-9-26-129-15,-6-17 258 0,-8-18-258 16,-8-14 258-16,-12-10-258 15,-8-4 129-15,-13-8 0 16,-13 0-129-16,-16 5 129 16,-6 1-129-16,-27 11 0 15,-21 5 0-15,-13 14 0 16,-16 18 0-16,-9 15 0 15,-12 16-129-15,-8 20 258 16,0 17-516-16,9 11-258 16,-2 27-903-16,18-1-3225 15,9 11-516-15,10 11-129 16,9 8-516-16</inkml:trace>
  <inkml:trace contextRef="#ctx0" brushRef="#br0" timeOffset="1">972 2611 1032 0,'0'0'2838'16,"0"0"-258"-16,-4-16-516 15,4 16-258-15,0 0-258 16,0-20-129-16,0 20-258 15,0 0 129-15,29-23-258 16,-29 23-258-16,26 0 129 16,-26 0-258-16,35 7-129 15,-35-7 129-15,52 21-129 16,-22-7 0-16,10-6-129 15,-3 8 129-15,12-5-129 16,-1 4 0-16,2-3-129 0,4 9 0 16,2-3 0-16,-4 4-129 15,5-3 0-15,-4 9 0 16,-1-2 129-1,-5 4-258-15,2-2 258 0,-5 1-129 16,-3-4 0-16,-5 8 0 16,2-5 0-16,-6 5-129 15,0-3 129-15,-4 1 0 16,-1-3 0-16,-1 8 0 15,-1-1-129-15,-2 5 129 16,1-4-129-16,-4 3 129 16,3 4-129-16,-4-1 129 15,2 1-129-15,-1-3 0 0,1 2 0 16,-2-6 0-1,-2 1 129-15,3 1-129 16,-2-3 0-16,-2-2 129 16,0-3-129-16,1 1 129 0,-2-5-129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1 129-15,-4-1 0 16,-3 2 0-16,2 4 0 15,-2-2 0-15,1 3-129 16,0-1 129-16,1 1 0 16,5-1 0-16,-6-1 0 15,7 1 129-15,-5-1-129 16,8 1-129-16,-3 3 129 15,4 4-129-15,2-1 129 16,-3 6 0-16,8 0 0 16,-2 1-129-16,0 3 129 0,4-5-129 15,-4 1 129-15,3-7 129 16,-4-5-258-1,1-6 129-15,3-1 0 16,-5-4 0-16,0-2 0 0,-4 3 129 16,1-1-129-16,7 7 0 15,-3 4 0-15,7 6 0 16,4 2-129-16,0 6 258 15,12 3-258-15,5 0 129 16,20 0-129-16,-26 0 129 16,26 0-258-16,0 0-129 15,0 0-258-15,0 0-645 16,0 0-1935-16,0 0-1806 15,0 0-129-15,0 0-387 16</inkml:trace>
  <inkml:trace contextRef="#ctx0" brushRef="#br0" timeOffset="2">-1150 3660 1677 0,'0'0'3612'16,"0"17"-1290"-16,0-17-129 0,16 13-129 16,10-13-129-16,-26 0-258 15,54 5-387-15,-23 2-258 16,24-7 0-16,-10 0-258 15,24-12 0-15,-4 5-258 16,10-13 0-16,5 7 0 16,10-12-129-16,-1 8 0 15,9-6-258-15,-2 9 129 16,7-3-129-16,4 10 129 15,10-3-258-15,-8 1 129 16,3-3 129-16,-2 1-129 16,-1-3 0-16,-5 2 0 15,-3-3 0-15,-11 2 258 0,-8 0-387 16,-7 2 258-16,-11 6-258 15,-5 1 129-15,-6 1 0 16,-4 1-129-16,-1-1 0 16,-2-3 0-16,-4-2 0 15,1 1 0-15,-2-5 129 16,-4 1-258-16,1 1 258 15,-7-1-129-15,-7 3 0 16,-3 2 0-16,-21 6 0 16,27-8 0-16,-27 8 129 15,21-7-258-15,-21 7 258 16,0 0-258-16,21-14 258 0,-21 14-258 15,0 0 129-15,23-17 0 16,-23 17 0-16,0 0 0 16,0 0-129-16,25-14-258 15,-25 14-516 1,0 0-1419-16,17 0-2322 0,-17 0-387 15,0 0-516-15,0 0 129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3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16,-6 39-387-16,4 6-129 15,-8 36 0-15,4 11-129 16,-5 22-258-16,3 18 129 15,-7 14-258-15,6 8 0 16,-2 6 0-16,3 3 0 16,3-12-129-16,4 3-129 15,3-22-516-15,0 5-2064 16,3-32-1806-16,9-13-387 15,4-28-774-15,-4-23 516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45:00.7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716CC0-5423-48A6-ADFA-29DB091FBE6C}" emma:medium="tactile" emma:mode="ink">
          <msink:context xmlns:msink="http://schemas.microsoft.com/ink/2010/main" type="inkDrawing" rotatedBoundingBox="11809,12614 13299,14864 12244,15563 10754,13314" semanticType="callout" shapeName="Other">
            <msink:sourceLink direction="with" ref="{D4EA6A20-D659-4184-A4A8-CB57C264D52E}"/>
            <msink:sourceLink direction="with" ref="{BB9C6936-4534-4D68-8337-6EB476823DD5}"/>
          </msink:context>
        </emma:interpretation>
      </emma:emma>
    </inkml:annotationXML>
    <inkml:trace contextRef="#ctx0" brushRef="#br0">0-1 1161 0,'0'0'1935'0,"0"0"-129"15,0 0 0-15,0 0-129 0,0 0-129 16,0 0-129-1,0 0 129-15,0 0-258 0,0 0-129 16,0 0-387 0,0 0-129-16,0 0-129 0,0 0-129 15,0 0-129 1,0 0 258-16,0 0-258 0,0 0 129 15,0 0-129 1,0 0 258-16,0 0-129 0,0 0-129 16,0 0 258-16,0 0-258 0,0 0 129 15,0 0 129 1,0 0-258-16,0 0 0 15,0 0 0-15,0 0-129 16,0 0 129-16,0 0-129 0,0 0 129 16,24 0-129-1,-2 0 0-15,2 0 129 16,0 0-129-16,-2 0-129 0,23 0 258 15,-21 22-129-15,22-22-129 16,0 0 129-16,2 25-129 16,-2-3 0-1,-1-22 129-15,1 23-129 0,24-23 129 16,-24 25-129-16,23-25 0 15,-23 21 0-15,0-21 129 16,24 0-129 0,-25 24 0-16,3-24 0 0,-2 23 0 15,24-23-903-15,-24 23 258 16,23-23 0-1,-23 23-129-15,-46-23 0 0,0 0 774 0,91 0-645 16,-45 24-129 0,2-24 0-16,-2 0 774 0,-24-24 0 15,26 24-129 1,-27 0 129-16,3 0-129 0,-2 0 129 15,2 0 0 1,-24 0 0-16,24 0 0 0,-24 0 0 16,0 0 0-16,22 0 129 15,-22 0-258-15,0 0 129 16,0 0 0-16,24 0 0 15,-24 0 0-15,0 0 0 16,0 0-129-16,0 0 258 16,0 0-129-16,0 0 0 15,0 0 0-15,0 0 0 16,0 0 0-16,0 0 0 0,0-23 0 15,0 23-129 1,0 0 129-16,0 0 0 0,0 0 0 16,0-23-129-1,0 23 1032 16,0 23 0-31,0-23-129 0,0 23 129 16,0-23 0 0,0 0-903-16,0 70 903 0,0-47 129 0,22 23-258 15,-22 0-903-15,0 0 129 0,0 1 129 16,0-1-129-1,0 23 129-15,-22 1-903 16,22-1 129 0,0 0-258-16,22 1 0 0,-22-70 129 15,0 115-258 1,0-69 258-16,24 0-129 15,-24 1 903-15,24-25-129 16,-24 2 258-16,0-1-129 0,0 0-129 16,0 0 129-16,0 1 0 15,0-2 0 1,0 2-129-16,0-1 129 0,0 23-129 15,0-23 129-15,0 0 0 16,0 1 0-16,0-2 0 16,0-22 0-1,0 24 0-15,0-24 0 0,0 23 0 16,0-23 0-16,0 22 129 0,0 2-258 15,0-1 258 1,0 0-129-16,0 0 0 0,0 0 0 16,0 0 0-1,0 1 0-15,0-2 0 0,0 2 0 16,0-2 0-1,0-22 129-15,0 24-129 0,0 0 0 16,0-2 129 0,0 2-129-16,0 22 0 0,0-24 0 15,0 2 0-15,0 22 0 16,0-23 0-16,0 0 0 15,0 0 0-15,0-23-129 0,0 0 0 16,0 0-129 0,0 0 2193-16,0 0-5676 31,0-23-516-31,-24 0-129 0,24 23-516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3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0,'-5'-26'2064'0,"3"-1"-387"15,2 27 0-15,-5-24 129 16,5 24-129-16,-5-19-645 16,5 19 0-16,0 0 129 15,0 0-129-15,0 0-129 0,0 0 129 16,-19 14-387-16,19-14 129 15,-9 45-258-15,9-22 129 16,-2 10-129 0,2-7 0-16,-5 7-129 0,5-5 0 15,0 3 0-15,0-3-129 16,0 0 0-16,0 0 0 15,0-2-129-15,0 0-129 16,1 0 258-16,4-3-258 16,-4-1 129-16,4 1 0 15,-1-2 0-15,0-2 129 16,-3 5-129-16,3-4 0 15,-4-1-129-15,2-2 129 0,-2 4-129 16,0-2 129 0,0 0-129-16,0 0 0 15,0 2 129-15,0 2-129 16,0 0 0-16,0-1 0 0,0 3 129 15,0-3-129-15,0 3 129 16,1-3-129-16,-1-1 0 16,0 0 0-16,0-2 129 15,0-19-129-15,4 33 0 16,-4-33 0-16,0 23 0 15,0-23 0-15,0 0-387 16,0 19-645-16,0-19-3225 0,0-10-516 16,0 10-129-1,-5-27-387-15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3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25-258-16,17-9-258 16,-7 20 0-16,14-5-387 15,5 16 129-15,8 5-258 16,3 11-129-16,8 3 0 15,5 12 0-15,4 1 129 16,4 8-258-16,4 4 129 0,-3 8-129 16,9 1 129-1,-5 8-129-15,7-3 0 16,-8 3 0-16,3 0 0 15,-5 4 0-15,0-4 0 0,-1 2-129 16,-1-2 129-16,-7-1 129 16,3-8-258-16,-5 4 129 15,-1-7 0-15,-5-10-129 16,-3-13 129-16,-9-10-129 15,-5-18 0-15,-7-12 0 16,-4-13 129-16,-10-15-258 16,-8-23 129-16,0 0-129 15,0 0-258-15,0 0-645 16,0 0-2451-16,-1-14-1548 15,1 14-258-15,0 0-516 16,-24-19 129-16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1.13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0-16,4-1 0 15,-3-1 129-15,5-3-129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1 0-16,-3-1 0 15,-2 3 0-15,3 0 0 16,-3 1 0-16,-1-1 0 16,3-1 0-16,-4 1 0 15,2-4 0-15,3-5 0 16,1 2 0-16,-1-6 0 15,3-1 0-15,11-21 0 16,-16 29 0-16,16-29 0 16,0 0 129-16,-7 19-129 15,7-19 0-15,0 0-129 16,0 0 258-16,0 0-258 0,0 0 129 15,0 0-258-15,0 0-258 16,0 0-645 0,1-10-2451-16,-1 10-1161 15,0 0-387-15,0 0-129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6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4 129 16,-2-6 0-16,0-2-129 15,4-3 258-15,0 2-258 16,-2-4 129-16,6 3-129 16,-4-1 258-16,2 2-258 15,9 3 129-15,-5 5-129 16,1-1 0-16,-3 1 129 0,2 4 0 15,-2-2-129-15,0 2 0 16,2 0 129-16,-4-2-129 16,4-2 0-16,5-1 0 15,0 0 129-15,0-2-129 16,2-1 0-16,0-2 258 15,4 1-258-15,4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6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16,15-8-258-16,-15 8-258 15,11 0 129-15,-15 1-129 16,7 3-258-16,-17 17-129 15,3 1 0-15,-11 22 129 16,2 4-129-16,-14 26-129 0,5 2-129 16,0 22 0-16,4 3-129 15,4 17 129-15,17 2-129 16,3 11-129-16,19 3 258 15,11 10-258-15,12 4 0 16,19 7 0-16,18 1 0 16,14 5-129-16,14-10 129 15,7-8-129-15,12-16 129 16,9-18 0-16,6-27-129 15,0-26 258-15,-2-27-129 16,0-25 0-16,1-23 0 16,-10-33 0-16,2-21 0 15,-9-27-129-15,-6-16 258 0,-8-18-258 16,-8-14 258-16,-12-11-258 15,-8-2 129-15,-14-10 0 16,-11 0-129-16,-17 6 129 16,-6 0-129-16,-27 12 0 15,-21 5 0-15,-13 14 0 16,-17 17 0-16,-7 16 0 15,-14 16-129-15,-6 20 258 16,-1 17-516-16,9 11-258 16,-2 27-903-16,18-1-3225 15,9 11-516-15,10 11-129 16,9 8-516-16</inkml:trace>
  <inkml:trace contextRef="#ctx0" brushRef="#br0" timeOffset="1">972 2616 1032 0,'0'0'2838'16,"0"0"-258"-16,-4-16-516 15,4 16-258-15,0 0-258 16,0-21-129-16,0 21-258 15,0 0 129-15,29-23-258 16,-29 23-258-16,26 0 129 16,-26 0-258-16,35 7-129 15,-35-7 129-15,52 21-129 16,-22-7 0-16,10-5-129 15,-3 7 129-15,12-6-129 16,-1 6 0-16,2-4-129 0,4 9 0 16,1-4 0-16,-2 6-129 15,4-4 0-15,-4 9 0 16,-1-2 129-1,-5 3-258-15,2-1 258 0,-5 2-129 16,-3-4 0-16,-5 7 0 16,2-5 0-16,-6 5-129 15,0-4 129-15,-4 3 0 16,-1-4 0-16,-1 8 0 15,-1-1-129-15,-2 5 129 16,1-3-129-16,-4 1 129 16,3 5-129-16,-4-1 129 15,2 2-129-15,-1-4 0 0,1 1 0 16,-2-4 0-1,-2 0 129-15,3 1-129 16,-2-3 0-16,-2-2 129 16,0-4-129-16,1 3 129 0,-2-6-129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0 129-15,-4 1 0 16,-3 1 0-16,2 3 0 15,-2-1 0-15,1 4-129 16,-1-3 129-16,3 3 0 16,4-3 0-16,-6 1 0 15,7-1 129-15,-5 1-129 16,8 0-129-16,-3 3 129 15,4 3-129-15,2 1 129 16,-3 5 0-16,8-1 0 16,-2 3-129-16,0 1 129 0,4-3-129 15,-4 0 129-15,3-8 129 16,-4-4-258-1,1-6 129-15,3-1 0 16,-5-4 0-16,0-1 0 0,-4 1 129 16,1 0-129-16,7 7 0 15,-3 4 0-15,7 6 0 16,4 2-129-16,0 6 258 15,12 3-258-15,5 0 129 16,20 0-129-16,-26 0 129 16,26 0-258-16,0 0-129 15,0 0-258-15,0 0-645 16,0 0-1935-16,0 0-1806 15,0 0-129-15,0 0-387 16</inkml:trace>
  <inkml:trace contextRef="#ctx0" brushRef="#br0" timeOffset="2">-1150 3667 1677 0,'0'0'3612'16,"0"17"-1290"-16,0-17-129 0,16 12-129 16,9-12-129-16,-25 0-258 15,55 6-387-15,-24 1-258 16,24-7 0-16,-10 0-258 15,24-13 0-15,-5 6-258 16,12-12 0-16,4 5 0 16,10-10-129-16,-1 7 0 15,9-6-258-15,-2 9 129 16,7-3-129-16,3 10 129 15,12-4-258-15,-9 2 129 16,3-3 129-16,-2 2-129 16,-1-4 0-16,-5 2 0 15,-3-4 0-15,-11 4 258 0,-8-2-387 16,-7 4 258-16,-11 4-258 15,-5 3 129-15,-6-1 0 16,-4 3-129-16,-1-3 0 16,-2-1 0-16,-4-4 0 15,1 2 0-15,-2-5 129 16,-4 2-258-16,1-1 258 15,-7 1-129-15,-7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7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760 2229 1419 0,'0'-19'4644'0,"0"19"129"16,-13 0-1806-16,13 0-516 15,0 0 0-15,-6 9-645 16,-8 34-387-16,12-6-387 16,-7 39-387-16,5 6-129 15,-8 36 0-15,4 11-129 16,-4 22-258-16,2 18 129 15,-7 13-258-15,6 10 0 16,-2 4 0-16,3 4 0 16,3-12-129-16,4 3-129 15,3-22-516-15,0 5-2064 16,3-32-1806-16,9-13-387 15,4-28-774-15,-4-23 516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7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0,'-4'-26'2064'0,"2"-1"-387"15,2 27 0-15,-6-24 129 16,6 24-129-16,-5-19-645 16,5 19 0-16,0 0 129 15,0 0-129-15,0 0-129 0,0 0 129 16,-20 14-387-16,20-14 129 15,-8 45-258-15,8-22 129 16,-3 10-129 0,3-7 0-16,-5 7-129 0,5-5 0 15,0 3 0-15,0-4-129 16,0 1 0-16,0 0 0 15,0-2-129-15,0 0-129 16,1 1 258-16,4-5-258 16,-3 1 129-16,3 0 0 15,-2-3 0-15,1 0 129 16,-3 4-129-16,3-5 0 15,-3 0-129-15,1-1 129 0,-2 3-129 16,0-2 129 0,0 0-129-16,0 0 0 15,0 2 129-15,0 2-129 16,0 0 0-16,0-1 0 0,0 2 129 15,0-2-129-15,0 3 129 16,1-3-129-16,-1-1 0 16,0 0 0-16,0-2 129 15,0-19-129-15,3 33 0 16,-3-33 0-16,0 23 0 15,0-23 0-15,0 0-387 16,0 19-645-16,0-19-3225 0,0-10-516 16,0 10-129-1,-4-26-387-15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7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25-258-16,17-9-258 16,-7 20 0-16,14-5-387 15,5 16 129-15,8 5-258 16,3 11-129-16,8 3 0 15,5 13 0-15,4-1 129 16,4 10-258-16,4 2 129 0,-3 10-129 16,9-1 129-1,-5 10-129-15,7-4 0 16,-8 3 0-16,3 0 0 15,-5 4 0-15,0-4 0 0,-1 2-129 16,-1-1 129-16,-7-3 129 16,3-6-258-16,-5 3 129 15,-1-7 0-15,-5-11-129 16,-3-11 129-16,-9-12-129 15,-5-16 0-15,-7-14 0 16,-4-11 129-16,-10-16-258 16,-8-23 129-16,0 0-129 15,0 0-258-15,0 0-645 16,0 0-2451-16,-1-14-1548 15,1 14-258-15,0 0-516 16,-24-19 129-16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7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0-16,4-1 0 15,-3-1 129-15,5-3-129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1 0-16,-3-1 0 15,-2 3 0-15,3 0 0 16,-3 1 0-16,-1-1 0 16,3-1 0-16,-4 1 0 15,2-4 0-15,3-5 0 16,1 2 0-16,-1-6 0 15,3-1 0-15,11-21 0 16,-16 29 0-16,16-29 0 16,0 0 129-16,-7 19-129 15,7-19 0-15,0 0-129 16,0 0 258-16,0 0-258 0,0 0 129 15,0 0-258-15,0 0-258 16,0 0-645 0,1-10-2451-16,-1 10-1161 15,0 0-387-15,0 0-129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7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3 129 16,-2-5 0-16,0-1-129 15,4-4 258-15,0 1-258 16,-2-3 129-16,6 4-129 16,-4-2 258-16,2 2-258 15,9 3 129-15,-5 5-129 16,1-1 0-16,-3 1 129 0,2 4 0 15,-2-2-129-15,0 2 0 16,2-1 129-16,-4 0-129 16,3-3 0-16,7-2 0 15,-1 1 129-15,0-2-129 16,2 0 0-16,0-4 258 15,4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8T16:45:02.8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079450-0255-4C07-9FDC-007D3C770B52}" emma:medium="tactile" emma:mode="ink">
          <msink:context xmlns:msink="http://schemas.microsoft.com/ink/2010/main" type="inkDrawing" rotatedBoundingBox="10403,16660 10764,13379 10828,13386 10468,16667" semanticType="callout" shapeName="Other"/>
        </emma:interpretation>
      </emma:emma>
    </inkml:annotationXML>
    <inkml:trace contextRef="#ctx0" brushRef="#br0">381 22 645 0,'0'0'1548'16,"0"25"-258"-16,0-25 0 0,0 0-258 15,0 0 129-15,0 0-516 16,0 0 129-16,-24 0-258 16,24 0-129-16,0 0-129 0,0-25 0 15,0 25 0 1,0 0 0-16,0-23 129 0,0 23 0 15,0 0 387 1,0 0-129-16,0 0 0 0,0 0 258 16,0 0-258-1,0 23 258-15,0-23-258 0,0 25 129 16,0-25-387-16,-22 21 129 15,22-21 0-15,-24 24 0 16,24-1 129-16,0 23-258 0,0-22 129 16,0 22-129-1,0 23 129-15,0 0 0 16,-22 1-129-16,22-1-129 15,0 1 0-15,0 22 0 0,-24-23-258 16,24 24 258 0,-24-1-258-16,24-23 0 15,-21 1 129-15,21 22 0 0,-24 0-129 16,24-22 129-16,0-1 0 15,-22 1-129-15,22 22 129 16,0-23 0 0,-24 0-129-16,24 1 129 0,0 0-129 15,0 22 129-15,-24-23-129 16,24 1 258-16,0-24-129 15,-22 23-258 1,22 0 258-16,0-23-258 0,-24 0 258 16,24 24-129-16,0-23 129 0,0-25-258 15,0 25 129 1,-21-1 129-16,21-23-129 0,0 0 0 15,0 23 0 1,0-23 129-16,-25 1-129 0,25-2 0 16,0 2 0-1,0 22 0-15,0-23 0 0,0 0 0 16,-24 24 0-16,24-1 0 0,0-23 0 15,0 23 0 1,0 0 129-16,0-23-129 16,0 1 0-16,0-2 129 15,0 2-129-15,0-1 0 0,0-23 129 16,0 23-129-1,0-23 0-15,0 23 129 16,0-23-258-16,0 0 258 16,0 23-129-16,0-23 0 0,0 0 0 15,0 0 0-15,0 0 0 16,0 0-129-1,0 23 258-15,0-23-129 0,0 0 0 16,0 0-129-16,0 24 258 16,0-24-129-16,0 0 0 15,0 0 0 1,0 0 0-16,0 0 0 0,0 0 0 15,0 0 0-15,0 0 0 16,0 0 0-16,0-24 0 16,0 24 0-16,0 0 0 0,0 0-258 15,0 0-129 1,-21-23-1032-16,21 23-3225 0,0-23-645 15,0 0 0 1,0 0-516-16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7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3 258 15,11 11-258-15,12 4 0 16,19 6 0-16,18 3 0 16,14 3-129-16,14-9 129 15,8-9-129-15,11-15 129 16,8-17 0-16,7-29-129 15,0-25 258-15,-2-26-129 16,0-27 0-16,1-22 0 16,-10-33 0-16,2-21 0 15,-9-26-129-15,-6-18 258 0,-8-16-258 16,-8-15 258-16,-12-10-258 15,-8-4 129-15,-13-8 0 16,-13-1-129-16,-16 6 129 16,-6 1-129-16,-27 11 0 15,-21 6 0-15,-13 13 0 16,-16 17 0-16,-9 17 0 15,-12 15-129-15,-8 20 258 16,0 17-516-16,9 11-258 16,-2 27-903-16,18-1-3225 15,9 11-516-15,10 11-129 16,9 8-516-16</inkml:trace>
  <inkml:trace contextRef="#ctx0" brushRef="#br0" timeOffset="1">972 2611 1032 0,'0'0'2838'16,"0"0"-258"-16,-4-16-516 15,4 16-258-15,0 0-258 16,0-21-129-16,0 21-258 15,0 0 129-15,29-23-258 16,-29 23-258-16,26 0 129 16,-26 0-258-16,35 7-129 15,-35-7 129-15,52 21-129 16,-22-7 0-16,10-5-129 15,-3 6 129-15,12-4-129 16,-1 5 0-16,2-4-129 0,4 9 0 16,2-4 0-16,-4 6-129 15,5-4 0-15,-4 8 0 16,-1 0 129-1,-5 2-258-15,2-1 258 0,-5 1-129 16,-3-4 0-16,-5 8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21 0-16,-15-21 0 16,0 0 129-16,0 0-129 15,0 0 0-15,0 0 0 16,0 0 0-16,0 0 0 15,0 0 0-15,0 0 0 16,0 0 0-16,0 0 0 16,0 0 0-16,0 0 0 15,0 0 129-15,0 0-129 0,0 0 0 16,-12-9 0-16,12 9 0 15,0 0 0-15,-21-4 0 16,21 4 0-16,0 0 0 16,-21-3 0-16,21 3 0 15,-23 0 0-15,23 0 0 16,-25 0 0-16,25 0 0 15,-34 0 0-15,16 0-129 16,-4 0 258-16,-2 0-129 16,0-4-129-16,-2 1 129 15,-5-2 0-15,0 0-129 16,1-4 129-16,-7 0 0 15,0-1-129-15,-4-6 129 0,-4 0-129 16,-3-3 129-16,-4-1 0 16,-3-3 0-16,-2 0-129 15,0 1 129-15,-4-1 0 16,-3 2 0-16,2 4 0 15,-2-2 0-15,1 3-129 16,0-1 129-16,1 1 0 16,5-1 0-16,-6-1 0 15,7 1 129-15,-5 0-129 16,8-1-129-16,-3 4 129 15,4 4-129-15,2 0 129 16,-3 4 0-16,8 1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3659 1677 0,'0'0'3612'16,"0"18"-1290"-16,0-18-129 0,16 12-129 16,10-12-129-16,-26 0-258 15,54 5-387-15,-23 2-258 16,24-7 0-16,-10 0-258 15,24-12 0-15,-4 5-258 16,10-12 0-16,5 5 0 16,10-11-129-16,-1 8 0 15,9-6-258-15,-2 10 129 16,7-5-129-16,4 11 129 15,10-3-258-15,-8 1 129 16,3-3 129-16,-2 1-129 16,-1-2 0-16,-5 0 0 15,-3-2 0-15,-11 3 258 0,-8-2-387 16,-7 3 258-16,-11 6-258 15,-5 2 129-15,-6-1 0 16,-4 2-129-16,-1-1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7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16,-6 39-387-16,4 6-129 15,-8 36 0-15,4 11-129 16,-5 22-258-16,3 18 129 15,-7 14-258-15,6 8 0 16,-2 6 0-16,3 3 0 16,3-12-129-16,4 3-129 15,3-22-516-15,0 5-2064 16,3-32-1806-16,9-13-387 15,4-28-774-15,-4-23 516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8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53 90 258 0,'-5'-26'2064'0,"3"0"-387"15,2 26 0-15,-6-25 129 16,6 25-129-16,-5-19-645 16,5 19 0-16,0 0 129 15,0 0-129-15,0 0-129 0,0 0 129 16,-20 14-387-16,20-14 129 15,-8 45-258-15,8-22 129 16,-3 10-129 0,3-7 0-16,-5 7-129 0,5-5 0 15,0 4 0-15,0-4-129 16,0-1 0-16,0 1 0 15,0-1-129-15,0-1-129 16,1 0 258-16,4-3-258 16,-3-1 129-16,2 1 0 15,0-2 0-15,0-2 129 16,-3 5-129-16,3-4 0 15,-3-1-129-15,1-2 129 0,-2 4-129 16,0-2 129 0,0 1-129-16,0-1 0 15,0 2 129-15,0 1-129 16,0 1 0-16,0 0 0 0,0 1 129 15,0-1-129-15,0 1 129 16,1-1-129-16,-1-2 0 16,0 0 0-16,0-2 129 15,0-19-129-15,4 33 0 16,-4-33 0-16,0 23 0 15,0-23 0-15,0 0-387 16,0 19-645-16,0-19-3225 0,0-10-516 16,0 10-129-1,-5-27-387-15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8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0-16,15-4-387 15,3 15 129-15,9 5-258 16,3 11-129-16,9 3 0 15,4 12 0-15,4 1 129 16,4 8-258-16,5 4 129 0,-4 9-129 16,9 0 129-1,-4 8-129-15,5-3 0 16,-7 3 0-16,4 1 0 15,-6 3 0-15,0-4 0 0,0 2-129 16,-3-1 129-16,-5-2 129 16,2-8-258-16,-5 4 129 15,0-6 0-15,-6-12-129 16,-3-11 129-16,-9-12-129 15,-6-16 0-15,-5-14 0 16,-5-11 129-16,-10-16-258 16,-8-23 129-16,0 0-129 15,0 0-258-15,0 0-645 16,0 0-2451-16,-1-14-1548 15,1 14-258-15,0 0-516 16,-24-19 129-16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3:59.98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0-16,4-2 0 15,-3 1 129-15,5-4-129 0,-5-3 0 16,7-8 0-16,-8 1 0 16,3-11-129-16,0 2 129 15,-2-3-129-15,-2 3 129 16,0-2-129-16,-2 4 129 15,-2-2 0-15,-3 1 0 16,0-1 0-16,3 0-129 16,1-2 129-16,1-6-129 15,7-3 129-15,-1-2-258 16,0-5 258-16,5 1-258 15,5-2 258-15,1 0-129 16,-4 3 0-16,2-1 0 16,-1 0 0-16,0-1 0 0,-1 3 0 15,-3-3 0-15,4 5 0 16,-3 0 0-16,-3 1 0 15,-2 2 0-15,3 0 0 16,-3 1 0-16,-1-2 0 16,3 1 0-16,-4 0 0 15,2-4 0-15,3-5 0 16,1 1 0-16,-1-4 0 15,3-2 0-15,11-21 0 16,-16 29 0-16,16-29 0 16,0 0 129-16,-7 19-129 15,7-19 0-15,0 0-129 16,0 0 258-16,0 0-258 0,0 0 129 15,0 0-258-15,0 0-258 16,0 0-645 0,1-10-2451-16,-1 10-1161 15,0 0-387-15,0 0-129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4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868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0 129-15,-1 0 0 0,-2 0 0 16,-3 0 0-1,0 2 0-15,-2 1-129 16,-1 6 129-16,1 1 0 16,-4 3 0-16,2-3 0 0,0 4 0 15,-3-2-129-15,0 2 258 16,3 2 0-16,-8 1-129 15,5 2 0-15,-2 4 0 16,2-1 0-16,0 3 0 16,2-1 0-16,0 2 0 15,3-5-129-15,0 3 129 16,-2-5 0-16,0-1-129 15,5-4 258-15,-1 1-258 16,-2-3 129-16,5 4-129 16,-2-2 258-16,1 2-258 15,8 3 129-15,-3 5-129 16,0-1 0-16,-3 1 129 0,2 4 0 15,-2-2-129-15,0 2 0 16,2-1 129-16,-4 0-129 16,3-3 0-16,7-2 0 15,-2 1 129-15,2-2-129 16,0 0 0-16,2-4 258 15,3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4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20 129 16,2 6-129-16,-14 24-129 0,5 4-129 16,0 20 0-16,4 4-129 15,4 17 129-15,17 2-129 16,3 10-129-16,19 3 258 15,11 11-258-15,12 4 0 16,19 6 0-16,18 3 0 16,14 3-129-16,14-9 129 15,8-9-129-15,11-15 129 16,8-17 0-16,7-29-129 15,0-25 258-15,-2-26-129 16,0-27 0-16,1-22 0 16,-10-33 0-16,2-21 0 15,-9-26-129-15,-6-18 258 0,-8-16-258 16,-8-15 258-16,-12-10-258 15,-8-4 129-15,-13-8 0 16,-13 0-129-16,-16 4 129 16,-6 2-129-16,-27 11 0 15,-21 6 0-15,-13 13 0 16,-16 17 0-16,-9 17 0 15,-12 15-129-15,-8 20 258 16,0 17-516-16,9 11-258 16,-2 27-903-16,18-1-3225 15,9 11-516-15,10 11-129 16,9 8-516-16</inkml:trace>
  <inkml:trace contextRef="#ctx0" brushRef="#br0" timeOffset="1">972 2611 1032 0,'0'0'2838'16,"0"0"-258"-16,-4-16-516 15,4 16-258-15,0 0-258 16,0-21-129-16,0 21-258 15,0 0 129-15,29-23-258 16,-29 23-258-16,26 0 129 16,-26 0-258-16,35 7-129 15,-35-7 129-15,52 21-129 16,-22-7 0-16,10-5-129 15,-3 6 129-15,12-4-129 16,-1 5 0-16,2-4-129 0,4 9 0 16,2-4 0-16,-4 6-129 15,5-4 0-15,-4 8 0 16,-1 0 129-1,-5 2-258-15,2-1 258 0,-5 1-129 16,-3-4 0-16,-5 8 0 16,2-5 0-16,-6 5-129 15,0-3 129-15,-4 1 0 16,-1-3 0-16,-1 8 0 15,-1-1-129-15,-2 5 129 16,1-3-129-16,-4 1 129 16,3 5-129-16,-4-1 129 15,2 1-129-15,-1-3 0 0,1 2 0 16,-2-5 0-1,-2-1 129-15,3 2-129 16,-2-3 0-16,-2-2 129 16,0-3-129-16,1 1 129 0,-2-5-129 15,1-2 0-15,-4-3 129 16,-12-21-129-16,19 30 0 15,-19-30 0-15,0 0 0 16,15 21 0-16,-15-21 0 16,0 0 129-16,0 0-129 15,0 0 0-15,0 0 0 16,0 0 0-16,0 0 0 15,0 0 0-15,0 0 0 16,0 0 0-16,0 0 0 16,0 0 0-16,0 0 0 15,0 0 129-15,0 0-129 0,0 0 0 16,-12-9 0-16,12 9 0 15,0 0 0-15,-21-4 0 16,21 4 0-16,0 0 0 16,-21-3 0-16,21 3 0 15,-23 0 0-15,23 0 0 16,-25 0 0-16,25 0 0 15,-34 0 0-15,16 0-129 16,-4 0 258-16,-2 0-129 16,0-4-129-16,-2 1 129 15,-5-2 0-15,0 0-129 16,1-4 129-16,-7 0 0 15,0-1-129-15,-4-6 129 0,-4 0-129 16,-3-3 129-16,-4-1 0 16,-3-3 0-16,-2 0-129 15,0 1 129-15,-4-1 0 16,-3 2 0-16,2 4 0 15,-2-2 0-15,1 3-129 16,0-1 129-16,1 1 0 16,5-1 0-16,-6-1 0 15,7 1 129-15,-5 0-129 16,8-1-129-16,-3 4 129 15,4 4-129-15,2 0 129 16,-3 4 0-16,8 1 0 16,-2 2-129-16,0 1 129 0,4-3-129 15,-4-1 129-15,3-6 129 16,-4-5-258-1,1-6 129-15,3-1 0 16,-5-4 0-16,0-1 0 0,-4 1 129 16,1 0-129-16,7 7 0 15,-3 4 0-15,7 6 0 16,4 3-129-16,0 4 258 15,12 4-258-15,5 0 129 16,20 0-129-16,-26 0 129 16,26 0-258-16,0 0-129 15,0 0-258-15,0 0-645 16,0 0-1935-16,0 0-1806 15,0 0-129-15,0 0-387 16</inkml:trace>
  <inkml:trace contextRef="#ctx0" brushRef="#br0" timeOffset="2">-1150 3659 1677 0,'0'0'3612'16,"0"18"-1290"-16,0-18-129 0,16 12-129 16,10-12-129-16,-26 0-258 15,54 5-387-15,-23 2-258 16,24-7 0-16,-10 0-258 15,24-12 0-15,-4 5-258 16,10-12 0-16,5 5 0 16,10-11-129-16,-1 8 0 15,9-6-258-15,-2 10 129 16,7-5-129-16,4 11 129 15,10-3-258-15,-8 1 129 16,3-3 129-16,-2 1-129 16,-1-2 0-16,-5 0 0 15,-3-2 0-15,-11 3 258 0,-8-2-387 16,-7 3 258-16,-11 6-258 15,-5 2 129-15,-6-1 0 16,-4 2-129-16,-1-1 0 16,-2-2 0-16,-4-4 0 15,1 2 0-15,-2-5 129 16,-4 1-258-16,1 1 258 15,-7 0-129-15,-7 1 0 16,-3 4 0-16,-21 5 0 16,27-9 0-16,-27 9 129 15,21-7-258-15,-21 7 258 16,0 0-258-16,21-14 258 0,-21 14-258 15,0 0 129-15,23-17 0 16,-23 17 0-16,0 0 0 16,0 0-129-16,25-14-258 15,-25 14-516 1,0 0-1419-16,17 0-2322 0,-17 0-387 15,0 0-516-15,0 0 129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4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16,-7 39-387-16,5 6-129 15,-7 36 0-15,3 11-129 16,-5 22-258-16,3 18 129 15,-7 14-258-15,6 8 0 16,-2 6 0-16,3 3 0 16,2-12-129-16,5 3-129 15,3-22-516-15,0 5-2064 16,3-32-1806-16,10-13-387 15,3-28-774-15,-4-23 516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4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0,'-5'-26'2064'0,"3"-1"-387"15,2 27 0-15,-5-24 129 16,5 24-129-16,-5-19-645 16,5 19 0-16,0 0 129 15,0 0-129-15,0 0-129 0,0 0 129 16,-19 14-387-16,19-14 129 15,-9 45-258-15,9-22 129 16,-2 10-129 0,2-7 0-16,-5 7-129 0,5-5 0 15,0 3 0-15,0-3-129 16,0 0 0-16,0 0 0 15,0-2-129-15,0 0-129 16,1 0 258-16,3-3-258 16,-2-1 129-16,3 1 0 15,-1-2 0-15,0-2 129 16,-3 5-129-16,2-4 0 15,-2-1-129-15,1-2 129 0,-2 4-129 16,0-2 129 0,0 0-129-16,0 0 0 15,0 2 129-15,0 2-129 16,0 0 0-16,0-1 0 0,0 3 129 15,0-3-129-15,0 3 129 16,1-3-129-16,-1-1 0 16,0 0 0-16,0-2 129 15,0-19-129-15,4 33 0 16,-4-33 0-16,0 23 0 15,0-23 0-15,0 0-387 16,0 19-645-16,0-19-3225 0,0-10-516 16,0 10-129-1,-5-27-387-15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4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0-16,15-5-387 15,3 16 129-15,9 6-258 16,3 9-129-16,9 5 0 15,4 11 0-15,4 1 129 16,4 8-258-16,5 4 129 0,-4 9-129 16,9-1 129-1,-4 10-129-15,5-4 0 16,-7 3 0-16,4 0 0 15,-6 4 0-15,0-3 0 0,0 1-129 16,-3-2 129-16,-5-1 129 16,2-8-258-16,-5 5 129 15,0-8 0-15,-6-11-129 16,-3-11 129-16,-9-12-129 15,-6-16 0-15,-5-14 0 16,-5-11 129-16,-10-16-258 16,-8-23 129-16,0 0-129 15,0 0-258-15,0 0-645 16,0 0-2451-16,-1-14-1548 15,1 14-258-15,0 0-516 16,-24-19 129-16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31T22:19:25.7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724355-ACB3-4714-AC20-2C824B71CB6B}" emma:medium="tactile" emma:mode="ink">
          <msink:context xmlns:msink="http://schemas.microsoft.com/ink/2010/main" type="inkDrawing" rotatedBoundingBox="9173,9578 11889,9840 11678,12029 8961,11766" hotPoints="9114,10833 10519,9705 11923,10833 10519,11961" semanticType="enclosure" shapeName="Diamond"/>
        </emma:interpretation>
      </emma:emma>
    </inkml:annotationXML>
    <inkml:trace contextRef="#ctx0" brushRef="#br0">1337 26 903 0,'0'0'2967'16,"0"0"387"-16,0 0-516 16,0-33-387-16,0 33-387 15,-33 0-516-15,33 0-258 16,-34 0-258-16,34 33-258 0,-33-33-129 15,-1 33-129 1,1 1-129-16,-1-34 0 16,1 33 0-16,-34 0-258 15,33 1 129-15,-33 34-129 0,0-35 0 16,0-1-129-16,0 36 258 15,33-1-258-15,-33-34 129 16,0 34 0-16,4 0 0 16,-4-33 0-16,0 33 0 15,0-34 0-15,33 34-129 16,-33-34 129-16,34 1-129 15,-1 0 129-15,1-2 0 16,-1-32 0-16,1 34 0 16,33-34-129-16,0 0 0 15,-34 0 129-15,34 0 0 16,0 0-129-16,0 0 0 15,34 0 0-15,-34 0 0 0,0 0 0 16,0 0 0-16,33 0 0 16,-33 0 0-16,0 0 0 15,0 0 129-15,0 0-129 16,0 0 0-16,34 0 129 15,-34 0-129-15,0 0 258 16,0 0-258-16,0 0 0 16,0 33 0-16,0-33 129 15,0 0-129-15,33 34 129 16,-33 0-258-16,34-34 258 15,-1 33-258-15,1 34 258 16,33-34-129-16,0 34 129 0,0-34-129 16,30 34 0-16,-30 1 129 15,33 0-129-15,1-36 129 16,0 35-129-1,-1-1 0-15,1-32 0 0,-34 32-129 16,0-32 129-16,33 34-258 16,-66-35 0-16,33 34-516 15,-34-67-258-15,1 65-1806 16,-1-65-1935-16,-33 0-387 15,0 0-258-15</inkml:trace>
    <inkml:trace contextRef="#ctx0" brushRef="#br0" timeOffset="12726.7279">1505-141 903 0,'0'0'1677'16,"33"0"0"-16,-33 0 387 16,0 0-129-16,0 0-129 15,34 34-129-15,-34-34-258 16,33 33-258-16,1 0-258 0,-1-33-258 15,-33 34-258-15,34-1 258 16,-1 0-258-16,1 1 0 16,0-1-129-16,-4 0 0 15,3 1 129-15,1-1-129 16,-1 2 0-16,34 30 0 15,-33-29-129-15,-1-4 0 16,1 1 0-16,-1 1 0 16,34-1 129-16,-33-33-129 15,-1 34 0-15,1-34 0 16,-1 33 129-16,1-33-258 15,-1 33 129-15,1-33-129 0,-1 34 0 16,1-34 0-16,-34 0 129 16,34 34 0-16,-1-1-129 15,-33 1 129 1,34-34-129-16,-1 33 129 0,-33 0 0 15,34 1-129-15,-34-1 0 16,33 1 0-16,-33-34 0 16,0 34 0-16,0-34 0 15,0 0 0-15,34 32 0 16,-34-32 0-16,0 0 129 15,0 0 129-15,0 0-258 16,0 0 129-16,0 0 0 16,0 0 0-16,0 0-129 0,0 0 129 15,0 0-129-15,0 0 0 16,0 0 0-16,0 0 0 15,0 0 129 1,0 0-129-16,0 0 0 0,0 0 0 16,0 0 0-16,0 0 0 15,0 0 129-15,0 0-129 16,0 0 0-16,0 0 0 15,0 0 0-15,0 0 129 16,0 34-129-16,0-34 0 16,0 0 0-16,0 0 0 15,-34 33 0-15,34-33 129 16,0 34-129-16,-33-34 0 0,33 34 0 15,-34-34 0 1,34 0 129-16,-33 33-258 16,33-33 129-16,-34 34 129 15,34-34-129-15,-33 33 0 0,33-33 0 16,-34 33 0-16,0 1 0 15,34-34 0-15,-33 33 0 16,33 0 0-16,-34 1 0 16,1-34 0-16,33 33 0 15,-34 0 0-15,1-33 0 16,33 35 129-16,-34-3-258 15,1-32 129-15,-1 36 0 16,1-4 0-16,33-32 129 16,-34 33-129-16,1-33 129 15,-1 34-129-15,34-34 129 16,-33 33-129-16,-1-33 129 15,34 33-129-15,0-33 0 0,-33 34 129 16,33-34-129-16,-34 33 0 16,34-33 0-16,0 0 0 15,0 0 0-15,-33 33 129 16,33-33-129-16,-34 0 0 15,34 0 0-15,0 0 0 16,0 0 0-16,-33 34 0 16,33-34 129-16,0 0-258 15,0 0 129-15,0 0 0 16,-30 34 129-16,30-34-129 15,0 0 0-15,0 0 0 16,0 0 0-16,0 0 0 16,0 0 0-16,-34 0 129 0,34 0-129 15,0 0 0-15,0 0 0 16,0 34 0-16,0-34 0 15,-34 33 0 1,34-33 0-16,0 0 0 0,0 0 0 16,-33 33 0-16,33-33 129 15,-34 0-129-15,34 0 0 16,0 0 0-16,0 0 0 15,-33 34 0-15,33-34-129 16,0 0 129-16,0 0-129 16,0 0 0-16,0 0-129 15,0 0 0-15,0 0-387 0,0 0-645 16,0-34-2838-16,0 34-774 15,33-33-258 1,-33 33-258-16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4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1431 30 1 0,'9'-16'902'0,"-9"16"-257"16,0 0 129-16,0 0 0 16,0 0 129-16,21-15 0 15,-21 15 129-15,0 0 387 16,0 0-129-16,0 0 0 0,0 0 0 15,0 0-129-15,0 0 0 16,0 12-129-16,0-12 0 16,-4 28-129-1,4-28-387-15,-26 40 129 0,12-16-129 16,-8 13 0-16,3-1 0 15,-6 11-129-15,-2 2 0 16,-7 10-129-16,1-1 0 16,-3 11-129-16,-1-1 0 15,-9 5 0-15,-2 4-129 16,0 4 258-16,3 0-258 15,0-1 129-15,4 3 0 16,3-3 0-16,3-5-129 0,6 2 129 16,6-4-129-1,-1 0 258-15,6-2-129 16,-3-1 0-16,6-2 0 15,-5-1 129-15,6-2-129 0,-5-4 0 16,7-7 0-16,-8 0 0 16,3-11-129-16,0 2 129 15,-2-3-129-15,-2 3 129 16,0-1-129-16,-3 3 129 15,0-2 0-15,-5 2 0 16,1-2 0-16,3 1-129 16,1-3 129-16,1-6-129 15,7-2 129-15,-2-4-258 16,2-3 258-16,4 0-258 15,4-2 258-15,2 0-129 16,-4 3 0-16,3-1 0 16,-3 0 0-16,1 0 0 0,-1 1 0 15,-2-1 0-15,2 4 0 16,-2 1 0-16,-3 0 0 15,-2 2 0-15,3-1 0 16,-4 3 0-16,1-2 0 16,1 0 0-16,-2-1 0 15,0-2 0-15,4-6 0 16,2 2 0-16,-3-6 0 15,4-1 0-15,11-21 0 16,-15 30 0-16,15-30 0 16,0 0 129-16,-8 19-129 15,8-19 0-15,0 0-129 16,0 0 258-16,0 0-258 0,0 0 129 15,0 0-258-15,0 0-258 16,0 0-645 0,1-11-2451-16,-1 11-1161 15,0 0-387-15,0 0-129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4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869 2451 1032 0,'0'0'1548'15,"0"0"0"-15,0 0-129 16,0 0 258-16,-13-9 129 0,13 9-129 16,0 0-129-16,0 0 0 15,0 0-129-15,0-26-387 16,0 26-129-1,0 0-258-15,-15-10-258 0,15 10 0 16,0 0-258-16,-18-16 0 16,18 16-129-16,-19-8 129 15,19 8 0-15,-25-4 0 16,25 4 0-16,-30 0 0 15,11 0 0-15,-1 0 0 16,-3 0 0-16,2 0 0 16,-6 0 0-16,0 0-129 15,0 0 129-15,-2 0 0 0,0 0 0 16,-4 0 0-1,0 2 0-15,-3 1-129 16,0 6 129-16,2 1 0 16,-5 3 0-16,2-3 0 0,0 4 0 15,-3-2-129-15,0 2 258 16,3 2 0-16,-8 1-129 15,5 2 0-15,-2 4 0 16,1-1 0-16,1 3 0 16,2-1 0-16,0 2 0 15,4-5-129-15,-1 3 129 16,-2-5 0-16,0-1-129 15,4-4 258-15,0 1-258 16,-2-3 129-16,6 4-129 16,-4-2 258-16,2 2-258 15,9 3 129-15,-5 5-129 16,1-1 0-16,-3 1 129 0,2 4 0 15,-2-2-129-15,0 2 0 16,2-1 129-16,-4 0-129 16,4-3 0-16,5-2 0 15,0 1 129-15,0-2-129 16,2 0 0-16,0-4 258 15,4 2-258-15,4 0 0 16,12-19 0-16,-25 33 0 16,25-33 0-16,-19 26 0 15,19-26 129-15,-21 23-258 16,21-23 258-16,-21 21-129 15,21-21 0-15,-26 21 0 0,26-21 0 16,-26 22 0-16,26-22 0 16,-23 16 0-16,23-16 0 15,-18 14 129 1,18-14-258-16,0 0 129 15,-23 12 129-15,23-12-129 0,0 0 0 16,-18 10 0-16,18-10 0 16,0 0 129-16,0 0-129 15,-20 11 0-15,20-11 0 16,0 0 129-16,0 0-129 15,0 0 0-15,0 0 129 16,0 0-129-16,0 0 129 16,0 0-129-16,0 0 0 0,0 0 129 15,0 0-258-15,0 0 258 16,-16 12-129-1,16-12 129-15,0 0-129 16,0 0 0-16,0 0 0 0,0 0 0 16,0 0 129-16,0 0-258 15,0 0 129-15,0 0 0 16,0 0 0-16,0 0 0 15,0 0 129-15,0 0-258 16,0 0 129-16,0 0-258 16,23-10-903-16,-23 10-3483 15,19 7-258-15,-19-7-387 16,23-7-516-16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4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928 118 1 0,'-31'-19'3998'0,"31"19"388"16,-35-9-387-16,3 9-2451 16,15-9-258-16,-15 9-258 15,11 0 129-15,-15 2-129 16,7 2-258-16,-17 16-129 15,3 3 0-15,-11 21 129 16,2 4-129-16,-14 25-129 0,5 4-129 16,0 20 0-16,4 4-129 15,4 17 129-15,17 2-129 16,3 10-129-16,19 3 258 15,11 11-258-15,12 4 0 16,19 7 0-16,18 1 0 16,14 4-129-16,14-9 129 15,8-8-129-15,11-16 129 16,8-18 0-16,7-27-129 15,0-26 258-15,-2-27-129 16,0-25 0-16,1-23 0 16,-10-34 0-16,2-20 0 15,-9-26-129-15,-6-17 258 0,-8-18-258 16,-8-14 258-16,-12-10-258 15,-8-4 129-15,-13-8 0 16,-13 0-129-16,-16 5 129 16,-6 1-129-16,-27 11 0 15,-21 5 0-15,-13 14 0 16,-16 18 0-16,-9 15 0 15,-12 16-129-15,-8 20 258 16,0 17-516-16,9 11-258 16,-2 27-903-16,18-1-3225 15,9 11-516-15,10 11-129 16,9 8-516-16</inkml:trace>
  <inkml:trace contextRef="#ctx0" brushRef="#br0" timeOffset="1">972 2611 1032 0,'0'0'2838'16,"0"0"-258"-16,-4-16-516 15,4 16-258-15,0 0-258 16,0-20-129-16,0 20-258 15,0 0 129-15,29-23-258 16,-29 23-258-16,26 0 129 16,-26 0-258-16,35 7-129 15,-35-7 129-15,52 21-129 16,-22-7 0-16,10-6-129 15,-3 8 129-15,12-5-129 16,-1 4 0-16,2-3-129 0,4 9 0 16,2-3 0-16,-4 4-129 15,5-3 0-15,-4 9 0 16,-1-2 129-1,-5 4-258-15,2-2 258 0,-5 1-129 16,-3-4 0-16,-5 8 0 16,2-5 0-16,-6 5-129 15,0-3 129-15,-4 1 0 16,-1-3 0-16,-1 8 0 15,-1-1-129-15,-2 5 129 16,1-4-129-16,-4 3 129 16,3 4-129-16,-4-1 129 15,2 1-129-15,-1-3 0 0,1 2 0 16,-2-6 0-1,-2 1 129-15,3 1-129 16,-2-3 0-16,-2-2 129 16,0-3-129-16,1 1 129 0,-2-5-129 15,1-2 0-15,-4-3 129 16,-12-21-129-16,19 30 0 15,-19-30 0-15,0 0 0 16,15 20 0-16,-15-20 0 16,0 0 129-16,0 0-129 15,0 0 0-15,0 0 0 16,0 0 0-16,0 0 0 15,0 0 0-15,0 0 0 16,0 0 0-16,0 0 0 16,0 0 0-16,0 0 0 15,0 0 129-15,0 0-129 0,0 0 0 16,-12-8 0-16,12 8 0 15,0 0 0-15,-21-4 0 16,21 4 0-16,0 0 0 16,-21-3 0-16,21 3 0 15,-23 0 0-15,23 0 0 16,-25 0 0-16,25 0 0 15,-34 0 0-15,16 0-129 16,-4 0 258-16,-2 0-129 16,0-4-129-16,-2 1 129 15,-5-2 0-15,0-1-129 16,1-2 129-16,-7-1 0 15,0-1-129-15,-4-6 129 0,-4 0-129 16,-3-3 129-16,-4-2 0 16,-3-1 0-16,-2-1-129 15,0 1 129-15,-4-1 0 16,-3 2 0-16,2 4 0 15,-2-2 0-15,1 3-129 16,0-1 129-16,1 1 0 16,5-1 0-16,-6-1 0 15,7 1 129-15,-5-1-129 16,8 1-129-16,-3 3 129 15,4 4-129-15,2-1 129 16,-3 6 0-16,8 0 0 16,-2 1-129-16,0 3 129 0,4-5-129 15,-4 1 129-15,3-7 129 16,-4-5-258-1,1-6 129-15,3-1 0 16,-5-4 0-16,0-2 0 0,-4 3 129 16,1-1-129-16,7 7 0 15,-3 4 0-15,7 6 0 16,4 2-129-16,0 6 258 15,12 3-258-15,5 0 129 16,20 0-129-16,-26 0 129 16,26 0-258-16,0 0-129 15,0 0-258-15,0 0-645 16,0 0-1935-16,0 0-1806 15,0 0-129-15,0 0-387 16</inkml:trace>
  <inkml:trace contextRef="#ctx0" brushRef="#br0" timeOffset="2">-1150 3660 1677 0,'0'0'3612'16,"0"17"-1290"-16,0-17-129 0,16 13-129 16,10-13-129-16,-26 0-258 15,54 5-387-15,-23 2-258 16,24-7 0-16,-10 0-258 15,24-12 0-15,-4 5-258 16,10-13 0-16,5 7 0 16,10-12-129-16,-1 8 0 15,9-6-258-15,-2 9 129 16,7-3-129-16,4 10 129 15,10-3-258-15,-8 1 129 16,3-3 129-16,-2 1-129 16,-1-3 0-16,-5 2 0 15,-3-3 0-15,-11 2 258 0,-8 0-387 16,-7 2 258-16,-11 6-258 15,-5 1 129-15,-6 1 0 16,-4 1-129-16,-1-1 0 16,-2-3 0-16,-4-2 0 15,1 1 0-15,-2-5 129 16,-4 1-258-16,1 1 258 15,-7-1-129-15,-7 3 0 16,-3 2 0-16,-21 6 0 16,27-8 0-16,-27 8 129 15,21-7-258-15,-21 7 258 16,0 0-258-16,21-14 258 0,-21 14-258 15,0 0 129-15,23-17 0 16,-23 17 0-16,0 0 0 16,0 0-129-16,25-14-258 15,-25 14-516 1,0 0-1419-16,17 0-2322 0,-17 0-387 15,0 0-516-15,0 0 129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5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761 2229 1419 0,'0'-19'4644'0,"0"19"129"16,-13 0-1806-16,13 0-516 15,0 0 0-15,-6 9-645 16,-9 34-387-16,13-6-387 16,-7 39-387-16,5 6-129 15,-7 36 0-15,3 11-129 16,-5 22-258-16,3 18 129 15,-7 14-258-15,6 8 0 16,-2 6 0-16,3 3 0 16,2-12-129-16,5 3-129 15,3-22-516-15,0 5-2064 16,3-32-1806-16,10-13-387 15,3-28-774-15,-4-23 516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5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 90 258 0,'-5'-26'2064'0,"3"-1"-387"15,2 27 0-15,-5-24 129 16,5 24-129-16,-5-19-645 16,5 19 0-16,0 0 129 15,0 0-129-15,0 0-129 0,0 0 129 16,-19 14-387-16,19-14 129 15,-9 45-258-15,9-22 129 16,-2 10-129 0,2-7 0-16,-5 7-129 0,5-5 0 15,0 3 0-15,0-3-129 16,0 0 0-16,0 0 0 15,0-2-129-15,0 0-129 16,1 0 258-16,3-3-258 16,-2-1 129-16,3 1 0 15,-1-2 0-15,0-2 129 16,-3 5-129-16,2-4 0 15,-2-1-129-15,1-2 129 0,-2 4-129 16,0-2 129 0,0 0-129-16,0 0 0 15,0 2 129-15,0 2-129 16,0 0 0-16,0-1 0 0,0 3 129 15,0-3-129-15,0 3 129 16,1-3-129-16,-1-1 0 16,0 0 0-16,0-2 129 15,0-19-129-15,4 33 0 16,-4-33 0-16,0 23 0 15,0-23 0-15,0 0-387 16,0 19-645-16,0-19-3225 0,0-10-516 16,0 10-129-1,-5-27-387-15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5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20-9 774 0,'0'0'3483'15,"0"0"-258"-15,-18 6-387 16,18-6-645-16,-8 26-258 0,8-26-258 15,0 42-129-15,1-24-129 16,-1 26-258-16,17-11-258 16,-7 21 0-16,15-5-387 15,3 16 129-15,9 6-258 16,3 9-129-16,9 5 0 15,4 11 0-15,4 1 129 16,4 8-258-16,5 4 129 0,-4 9-129 16,9-1 129-1,-4 10-129-15,5-4 0 16,-7 3 0-16,4 0 0 15,-6 4 0-15,0-3 0 0,0 1-129 16,-3-2 129-16,-5-1 129 16,2-8-258-16,-5 5 129 15,0-8 0-15,-6-11-129 16,-3-11 129-16,-9-12-129 15,-6-16 0-15,-5-14 0 16,-5-11 129-16,-10-16-258 16,-8-23 129-16,0 0-129 15,0 0-258-15,0 0-645 16,0 0-2451-16,-1-14-1548 15,1 14-258-15,0 0-516 16,-24-19 129-16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4:06.45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1424 30 1 0,'9'-16'902'0,"-9"16"-257"16,0 0 129-16,0 0 0 16,0 0 129-16,21-15 0 15,-21 15 129-15,0 0 387 16,0 0-129-16,0 0 0 0,0 0 0 15,0 0-129-15,0 0 0 16,0 12-129-16,0-12 0 16,-4 28-129-1,4-28-387-15,-26 39 129 0,12-14-129 16,-8 11 0-16,3 0 0 15,-5 11-129-15,-4 1 0 16,-5 11-129-16,0-2 0 16,-3 13-129-16,-1-3 0 15,-9 6 0-15,-1 3-129 16,-1 5 258-16,3-1-258 15,0-1 129-15,5 4 0 16,2-3 0-16,3-6-129 0,6 3 129 16,6-5-129-1,0 1 258-15,4-2-129 16,-1-2 0-16,4-1 0 15,-3-1 129-15,5-3-129 0,-5-3 0 16,7-8 0-16,-8 1 0 16,3-11-129-16,0 2 129 15,-2-3-129-15,-2 3 129 16,0-2-129-16,-2 4 129 15,-2-2 0-15,-3 1 0 16,0-1 0-16,3 0-129 16,1-1 129-16,1-8-129 15,7-2 129-15,-1-2-258 16,0-5 258-16,5 1-258 15,5-2 258-15,1 0-129 16,-4 3 0-16,2-1 0 16,-1 0 0-16,0-1 0 0,-1 3 0 15,-3-3 0-15,4 5 0 16,-3 1 0-16,-3-1 0 15,-2 3 0-15,3 0 0 16,-3 1 0-16,-1-1 0 16,3-1 0-16,-4 1 0 15,2-4 0-15,3-5 0 16,1 2 0-16,-1-6 0 15,3-1 0-15,11-21 0 16,-16 29 0-16,16-29 0 16,0 0 129-16,-7 19-129 15,7-19 0-15,0 0-129 16,0 0 258-16,0 0-258 0,0 0 129 15,0 0-258-15,0 0-258 16,0 0-645 0,1-10-2451-16,-1 10-1161 15,0 0-387-15,0 0-129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5:49.3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E9D9D6-5850-4478-A4C2-3B9EF56891B9}" emma:medium="tactile" emma:mode="ink">
          <msink:context xmlns:msink="http://schemas.microsoft.com/ink/2010/main" type="inkDrawing" rotatedBoundingBox="13644,9779 13669,12564 13618,12565 13593,9780" semanticType="callout" shapeName="Other">
            <msink:sourceLink direction="with" ref="{D071F621-C192-423F-B191-EA2C7BA0FC45}"/>
          </msink:context>
        </emma:interpretation>
      </emma:emma>
    </inkml:annotationXML>
    <inkml:trace contextRef="#ctx0" brushRef="#br0">43 101 1806 0,'0'-30'2064'16,"0"30"-645"-16,0-26 129 0,0 26-258 15,-4-23-129-15,4 23 0 16,0-24 129-16,0 24-129 16,0 0 0-16,0 0 0 15,0 0-129-15,0 0-129 16,0 0-258-16,0 21 129 15,0-21-387-15,-10 47 129 16,0-26-129-16,8 19-129 0,-6-6 0 16,4 10 0-16,0-3-129 15,4 7 129 1,-2-1 0-16,2 7-129 15,0-5 129-15,0 5 0 0,0 4-129 16,0 4 0-16,0-2 129 16,0-1-129-16,0 0 129 15,4-2-129-15,-2-1 0 16,2 4 0-16,0-9 0 15,0 0 0-15,2-3-129 16,-4 2 129-16,0-3 0 16,-2 4 0-16,0 1 0 15,0 0-129-15,0-1 0 16,0 1 129-16,0 4-129 15,0-5 129-15,0 0-129 16,0 0 0-16,0-4 0 16,0-5 129-16,0-3-129 0,0-4 0 15,0 1 258-15,0-5-258 16,0-6 0-16,0 2 129 15,0-5 0-15,0 3 0 16,0-1-129-16,0 2 129 16,0-3 0-16,0 6 0 15,0 4-129-15,0 1 0 16,0-2 129-16,0 1-258 15,0-1 129-15,4 1 0 16,-4-5 0-16,4 2 0 16,-4-30 0-16,6 35 0 15,-6-35 0-15,4 36 129 16,-4-36 0-16,0 34-129 0,0-34 0 15,0 38 0-15,0-16 129 16,0 2-129-16,0 0 0 16,0-24 0-16,0 37 0 15,-2-15 129-15,2-22-129 16,0 34 0-16,0-34 0 15,-2 29 0-15,2-29 0 16,-6 29 0-16,6-29 0 16,0 27 129-16,0-27-129 15,-4 23-129-15,4-23 0 16,0 0-129-16,0 0-516 15,0 0-1548-15,0 0-2580 16,0 0-129-16,0 0-129 0,0 0-516 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5:57.4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63E408-6556-4397-8EDA-F78C4198E508}" emma:medium="tactile" emma:mode="ink">
          <msink:context xmlns:msink="http://schemas.microsoft.com/ink/2010/main" type="inkDrawing" rotatedBoundingBox="12180,14211 13622,12531 13694,12592 12252,14273" semanticType="callout" shapeName="Other"/>
        </emma:interpretation>
      </emma:emma>
    </inkml:annotationXML>
    <inkml:trace contextRef="#ctx0" brushRef="#br0">1404 27 1419 0,'0'0'2064'0,"0"0"-258"15,22 6-129-15,-22-6-258 16,0 0-387-16,20 0-129 0,-20 0-129 15,0 0 0-15,24-6-129 16,-24 6 0-16,0 0 129 16,0 0-129-16,0 0 258 15,0 0-258-15,0 0 258 16,0-23-258-16,0 23 129 15,0 0-129-15,0 0-129 16,0 0 0-16,0 0-129 16,-18-14 0-16,18 14 0 15,0 0-129-15,-24 0 129 16,24 0-129-16,-30 11-129 15,30-11 129-15,-40 35 0 16,16-11-129-16,-2 12 0 0,-6 3 0 16,0 7 129-16,-4 2-258 15,5 3 129 1,-5 4 0-16,0 1-129 15,2-2 129-15,-2 1-129 0,0-7 129 16,4 2-129-16,-2-7 129 16,-2 3 0-16,2-5 0 15,-4 2 129-15,-2-5-129 16,2 4 0-16,-2 4 0 15,0 1 0-15,0 0 129 16,0-1-258-16,-2-3 129 16,8 2 0-16,-2-1-129 15,4-9 129-15,-2-4 0 0,6-5-129 16,2-6 0-1,2-2 129-15,24-18-129 16,-30 25 0-16,30-25 0 16,0 0 0-16,-26 16 0 0,26-16 129 15,0 0-129-15,-20 25 0 16,20-25 0-16,-17 28 0 15,17-28 0-15,-28 39 0 16,10-18 0-16,0 0-129 16,0 0 129-16,-2 2 0 15,-2-5 0-15,4 2 129 16,18-20-129-16,-32 36 0 15,32-36-129-15,-24 25 129 16,24-25 0-16,0 0 0 16,-22 28 0-16,22-28-129 15,0 0 129-15,0 0 0 16,-24 10 0-16,24-10-129 0,0 0-258 15,0 0-258-15,0 0-4128 16,0 0 0-16,6-33-516 16,6-8-387-16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6-07T17:25:58.8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830A74-F8E1-4D35-81CC-143FF6AF32CB}" emma:medium="tactile" emma:mode="ink">
          <msink:context xmlns:msink="http://schemas.microsoft.com/ink/2010/main" type="inkDrawing" rotatedBoundingBox="13718,12574 14899,14211 14869,14232 13689,12595" semanticType="callout" shapeName="Other"/>
        </emma:interpretation>
      </emma:emma>
    </inkml:annotationXML>
    <inkml:trace contextRef="#ctx0" brushRef="#br0">-2 0 2580 0,'0'0'2967'0,"10"18"-387"15,-10-18-516-15,0 0-258 16,0 0 0-16,20 32-387 16,-20-32-129-16,0 0-258 15,16 21 0-15,6-5-258 16,-22-16 0-16,24 30-129 15,-24-30-129-15,28 37 129 0,-28-37-258 16,34 47 0-16,-20-21-129 16,8 6 0-16,-2-1-129 15,0 3 0 1,2 1 0-16,0-1 0 0,-2 1 0 15,4-3 0-15,-2 3-129 16,2-1 129-16,-4-2-129 16,4 1 129-16,0 0-129 15,-4-1 129-15,2 0-129 16,2-2 258-16,-6-3-258 15,4 0 129-15,0-4-129 16,-4 3 0-16,-2-4 0 16,4 0 0-16,-2-3 129 0,-3 1-129 15,5 6 0 1,-4 1 0-16,8 2 0 15,-2-2 0-15,-2 3 0 16,4-3 0-16,-6-4 0 0,4 1 0 16,-6-1 0-16,-16-23 0 15,24 25 129-15,-24-25-129 16,16 22 0-16,-16-22 0 15,14 24 0-15,-14-24 0 16,18 25 0-16,-18-25 129 16,16 31-129-16,-16-31 0 15,16 33 0-15,-16-33 0 0,20 29 0 16,-20-29 129-1,18 27-129-15,-18-27 0 16,20 30 0-16,-20-30 0 16,18 27 0-16,-18-27 0 15,18 35-129-15,-18-35 129 0,20 29 129 16,-20-29-129-16,18 25 0 15,-18-25 0-15,22 26 129 16,-22-26-129-16,16 20 0 16,-16-20 0-16,0 0 129 15,26 28-129-15,-26-28 0 16,0 0 0-16,22 19 0 15,-22-19 129-15,0 0-129 16,0 0 0-16,0 0 0 16,20 9 0-16,-20-9 0 15,0 0 0-15,0 0-129 16,0 0 129-16,0 0-258 0,0 0 0 15,0 0-387-15,0 0 0 16,22 19-774-16,-22-19-2838 16,0 0-645-1,-16 14-258-15,16-14-387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5EF89-7A42-4F55-A7A3-B523D29D163E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F9646-463B-4B38-B0B1-40C7B3DA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(4) 1:00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20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4:00</a:t>
            </a:r>
          </a:p>
          <a:p>
            <a:endParaRPr lang="en-US" dirty="0" smtClean="0"/>
          </a:p>
          <a:p>
            <a:r>
              <a:rPr lang="en-US" dirty="0" err="1" smtClean="0"/>
              <a:t>Eq</a:t>
            </a:r>
            <a:r>
              <a:rPr lang="en-US" dirty="0" smtClean="0"/>
              <a:t>&lt;List&lt;</a:t>
            </a:r>
            <a:r>
              <a:rPr lang="en-US" dirty="0" err="1" smtClean="0"/>
              <a:t>Eq</a:t>
            </a:r>
            <a:r>
              <a:rPr lang="en-US" dirty="0" smtClean="0"/>
              <a:t>&lt;T&gt;&gt;&gt;</a:t>
            </a:r>
          </a:p>
          <a:p>
            <a:endParaRPr lang="en-US" dirty="0" smtClean="0"/>
          </a:p>
          <a:p>
            <a:r>
              <a:rPr lang="en-US" dirty="0" smtClean="0"/>
              <a:t>List&lt;</a:t>
            </a:r>
            <a:r>
              <a:rPr lang="en-US" dirty="0" err="1" smtClean="0"/>
              <a:t>Eq</a:t>
            </a:r>
            <a:r>
              <a:rPr lang="en-US" dirty="0" smtClean="0"/>
              <a:t>&lt;T&gt;&gt;</a:t>
            </a:r>
            <a:r>
              <a:rPr lang="en-US" baseline="0" dirty="0" smtClean="0"/>
              <a:t> extends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&lt;List&lt;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&lt;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&lt;T&gt;&gt;&gt;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List&lt;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&lt;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&lt;T&gt;&gt;&gt; extends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&lt;List&lt;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&lt;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&lt;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&lt;T&gt;&gt;&gt;&gt;&gt;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5:30 Lets ask visual studio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1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5:30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2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0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</a:t>
            </a:r>
            <a:r>
              <a:rPr lang="en-US" dirty="0" smtClean="0"/>
              <a:t>6:00</a:t>
            </a:r>
          </a:p>
          <a:p>
            <a:r>
              <a:rPr lang="en-US" dirty="0" smtClean="0"/>
              <a:t>Corner-case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6:00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4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33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7:30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3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7:30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73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7:30</a:t>
            </a:r>
          </a:p>
          <a:p>
            <a:endParaRPr lang="en-US" dirty="0" smtClean="0"/>
          </a:p>
          <a:p>
            <a:r>
              <a:rPr lang="en-US" dirty="0" smtClean="0"/>
              <a:t>Mention Self-types</a:t>
            </a:r>
          </a:p>
          <a:p>
            <a:endParaRPr lang="en-US" dirty="0" smtClean="0"/>
          </a:p>
          <a:p>
            <a:r>
              <a:rPr lang="en-US" dirty="0" smtClean="0"/>
              <a:t>So in</a:t>
            </a:r>
            <a:r>
              <a:rPr lang="en-US" baseline="0" dirty="0" smtClean="0"/>
              <a:t> a nutshell</a:t>
            </a:r>
            <a:r>
              <a:rPr lang="en-US" dirty="0" smtClean="0"/>
              <a:t>: Lists of, for example, strings are ok, but lists of </a:t>
            </a:r>
            <a:r>
              <a:rPr lang="en-US" dirty="0" err="1" smtClean="0"/>
              <a:t>Eq</a:t>
            </a:r>
            <a:r>
              <a:rPr lang="en-US" baseline="0" dirty="0" smtClean="0"/>
              <a:t> are not. Why is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(3) 1:00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08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8:30</a:t>
            </a:r>
          </a:p>
          <a:p>
            <a:r>
              <a:rPr lang="en-US" dirty="0" smtClean="0"/>
              <a:t>In summary,</a:t>
            </a:r>
            <a:r>
              <a:rPr lang="en-US" baseline="0" dirty="0" smtClean="0"/>
              <a:t> there is a split (click) between things that : (click)</a:t>
            </a:r>
          </a:p>
          <a:p>
            <a:r>
              <a:rPr lang="en-US" baseline="0" dirty="0" smtClean="0"/>
              <a:t>….</a:t>
            </a:r>
          </a:p>
          <a:p>
            <a:r>
              <a:rPr lang="en-US" baseline="0" dirty="0" smtClean="0"/>
              <a:t>At least, according to our industry friends, who might be an exception.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2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(5) 9:00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88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(4) 9:00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4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(3) 9:00 No class OR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5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9:00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8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9:00</a:t>
            </a:r>
          </a:p>
          <a:p>
            <a:r>
              <a:rPr lang="en-US" dirty="0" smtClean="0"/>
              <a:t>Laying</a:t>
            </a:r>
            <a:r>
              <a:rPr lang="en-US" baseline="0" dirty="0" smtClean="0"/>
              <a:t> the foundation for type systems with powerful features and strong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9:00</a:t>
            </a:r>
          </a:p>
          <a:p>
            <a:endParaRPr lang="en-US" dirty="0" smtClean="0"/>
          </a:p>
          <a:p>
            <a:r>
              <a:rPr lang="en-US" dirty="0" smtClean="0"/>
              <a:t>Because</a:t>
            </a:r>
            <a:r>
              <a:rPr lang="en-US" baseline="0" dirty="0" smtClean="0"/>
              <a:t> nothing is both a shape and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44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10:00</a:t>
            </a:r>
          </a:p>
          <a:p>
            <a:r>
              <a:rPr lang="en-US" dirty="0" smtClean="0"/>
              <a:t>Use B,</a:t>
            </a:r>
            <a:r>
              <a:rPr lang="en-US" baseline="0" dirty="0" smtClean="0"/>
              <a:t> D, C, E directly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8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09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11:30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1:00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81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11:30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8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55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12:00</a:t>
            </a:r>
          </a:p>
          <a:p>
            <a:r>
              <a:rPr lang="en-US" dirty="0" smtClean="0"/>
              <a:t>Expansion</a:t>
            </a:r>
            <a:r>
              <a:rPr lang="en-US" baseline="0" dirty="0" smtClean="0"/>
              <a:t>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14:00</a:t>
            </a:r>
          </a:p>
          <a:p>
            <a:r>
              <a:rPr lang="en-US" dirty="0" smtClean="0"/>
              <a:t>Just</a:t>
            </a:r>
            <a:r>
              <a:rPr lang="en-US" baseline="0" dirty="0" smtClean="0"/>
              <a:t> how A is a function on types, we can MAKE it a function on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7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4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15:10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41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15:10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0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7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16:30</a:t>
            </a:r>
          </a:p>
          <a:p>
            <a:r>
              <a:rPr lang="en-US" dirty="0" smtClean="0"/>
              <a:t>Don’t worry about the intermediate</a:t>
            </a:r>
            <a:r>
              <a:rPr lang="en-US" baseline="0" dirty="0" smtClean="0"/>
              <a:t> shape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5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16:40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7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1:00</a:t>
            </a:r>
          </a:p>
          <a:p>
            <a:r>
              <a:rPr lang="en-US" dirty="0" err="1" smtClean="0"/>
              <a:t>Object.equals</a:t>
            </a:r>
            <a:r>
              <a:rPr lang="en-US" dirty="0" smtClean="0"/>
              <a:t> lets</a:t>
            </a:r>
            <a:r>
              <a:rPr lang="en-US" baseline="0" dirty="0" smtClean="0"/>
              <a:t> you compare “hello” with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4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17:45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50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18:15</a:t>
            </a:r>
          </a:p>
          <a:p>
            <a:r>
              <a:rPr lang="en-US" dirty="0" smtClean="0"/>
              <a:t>Higher-ORDER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76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18:20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77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19:20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62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19:40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8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19:55 languages with powerful features and strong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744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3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(3) 3:10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(2) 3:10 conceptually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6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3:10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3:10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9646-463B-4B38-B0B1-40C7B3DAD6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1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1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2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11C5-0860-4A95-B3E9-B967C9115250}" type="datetimeFigureOut">
              <a:rPr lang="en-US" smtClean="0"/>
              <a:t>2014-06-09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797EA-A911-4D5C-A80E-042D3448D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emf"/><Relationship Id="rId21" Type="http://schemas.openxmlformats.org/officeDocument/2006/relationships/customXml" Target="../ink/ink43.xml"/><Relationship Id="rId42" Type="http://schemas.openxmlformats.org/officeDocument/2006/relationships/image" Target="../media/image47.emf"/><Relationship Id="rId47" Type="http://schemas.openxmlformats.org/officeDocument/2006/relationships/customXml" Target="../ink/ink56.xml"/><Relationship Id="rId63" Type="http://schemas.openxmlformats.org/officeDocument/2006/relationships/customXml" Target="../ink/ink66.xml"/><Relationship Id="rId68" Type="http://schemas.openxmlformats.org/officeDocument/2006/relationships/customXml" Target="../ink/ink70.xml"/><Relationship Id="rId84" Type="http://schemas.openxmlformats.org/officeDocument/2006/relationships/image" Target="../media/image62.emf"/><Relationship Id="rId89" Type="http://schemas.openxmlformats.org/officeDocument/2006/relationships/image" Target="../media/image64.emf"/><Relationship Id="rId112" Type="http://schemas.openxmlformats.org/officeDocument/2006/relationships/image" Target="../media/image70.emf"/><Relationship Id="rId16" Type="http://schemas.openxmlformats.org/officeDocument/2006/relationships/image" Target="../media/image12.emf"/><Relationship Id="rId107" Type="http://schemas.openxmlformats.org/officeDocument/2006/relationships/customXml" Target="../ink/ink98.xml"/><Relationship Id="rId32" Type="http://schemas.openxmlformats.org/officeDocument/2006/relationships/image" Target="../media/image41.emf"/><Relationship Id="rId37" Type="http://schemas.openxmlformats.org/officeDocument/2006/relationships/customXml" Target="../ink/ink51.xml"/><Relationship Id="rId53" Type="http://schemas.openxmlformats.org/officeDocument/2006/relationships/image" Target="../media/image52.emf"/><Relationship Id="rId58" Type="http://schemas.openxmlformats.org/officeDocument/2006/relationships/customXml" Target="../ink/ink62.xml"/><Relationship Id="rId74" Type="http://schemas.openxmlformats.org/officeDocument/2006/relationships/customXml" Target="../ink/ink74.xml"/><Relationship Id="rId79" Type="http://schemas.openxmlformats.org/officeDocument/2006/relationships/customXml" Target="../ink/ink77.xml"/><Relationship Id="rId102" Type="http://schemas.openxmlformats.org/officeDocument/2006/relationships/customXml" Target="../ink/ink94.xml"/><Relationship Id="rId90" Type="http://schemas.openxmlformats.org/officeDocument/2006/relationships/customXml" Target="../ink/ink84.xml"/><Relationship Id="rId95" Type="http://schemas.openxmlformats.org/officeDocument/2006/relationships/image" Target="../media/image66.emf"/><Relationship Id="rId22" Type="http://schemas.openxmlformats.org/officeDocument/2006/relationships/image" Target="../media/image26.emf"/><Relationship Id="rId27" Type="http://schemas.openxmlformats.org/officeDocument/2006/relationships/customXml" Target="../ink/ink46.xml"/><Relationship Id="rId43" Type="http://schemas.openxmlformats.org/officeDocument/2006/relationships/customXml" Target="../ink/ink54.xml"/><Relationship Id="rId48" Type="http://schemas.openxmlformats.org/officeDocument/2006/relationships/image" Target="../media/image50.emf"/><Relationship Id="rId64" Type="http://schemas.openxmlformats.org/officeDocument/2006/relationships/customXml" Target="../ink/ink67.xml"/><Relationship Id="rId69" Type="http://schemas.openxmlformats.org/officeDocument/2006/relationships/image" Target="../media/image57.emf"/><Relationship Id="rId113" Type="http://schemas.openxmlformats.org/officeDocument/2006/relationships/customXml" Target="../ink/ink101.xml"/><Relationship Id="rId80" Type="http://schemas.openxmlformats.org/officeDocument/2006/relationships/image" Target="../media/image61.emf"/><Relationship Id="rId85" Type="http://schemas.openxmlformats.org/officeDocument/2006/relationships/customXml" Target="../ink/ink81.xml"/><Relationship Id="rId12" Type="http://schemas.openxmlformats.org/officeDocument/2006/relationships/image" Target="../media/image44.emf"/><Relationship Id="rId17" Type="http://schemas.openxmlformats.org/officeDocument/2006/relationships/customXml" Target="../ink/ink41.xml"/><Relationship Id="rId33" Type="http://schemas.openxmlformats.org/officeDocument/2006/relationships/customXml" Target="../ink/ink49.xml"/><Relationship Id="rId38" Type="http://schemas.openxmlformats.org/officeDocument/2006/relationships/image" Target="../media/image45.emf"/><Relationship Id="rId59" Type="http://schemas.openxmlformats.org/officeDocument/2006/relationships/image" Target="../media/image55.emf"/><Relationship Id="rId103" Type="http://schemas.openxmlformats.org/officeDocument/2006/relationships/customXml" Target="../ink/ink95.xml"/><Relationship Id="rId108" Type="http://schemas.openxmlformats.org/officeDocument/2006/relationships/image" Target="../media/image68.emf"/><Relationship Id="rId20" Type="http://schemas.openxmlformats.org/officeDocument/2006/relationships/image" Target="../media/image25.emf"/><Relationship Id="rId41" Type="http://schemas.openxmlformats.org/officeDocument/2006/relationships/customXml" Target="../ink/ink53.xml"/><Relationship Id="rId54" Type="http://schemas.openxmlformats.org/officeDocument/2006/relationships/customXml" Target="../ink/ink60.xml"/><Relationship Id="rId62" Type="http://schemas.openxmlformats.org/officeDocument/2006/relationships/customXml" Target="../ink/ink65.xml"/><Relationship Id="rId70" Type="http://schemas.openxmlformats.org/officeDocument/2006/relationships/customXml" Target="../ink/ink71.xml"/><Relationship Id="rId75" Type="http://schemas.openxmlformats.org/officeDocument/2006/relationships/image" Target="../media/image59.emf"/><Relationship Id="rId83" Type="http://schemas.openxmlformats.org/officeDocument/2006/relationships/customXml" Target="../ink/ink80.xml"/><Relationship Id="rId88" Type="http://schemas.openxmlformats.org/officeDocument/2006/relationships/customXml" Target="../ink/ink83.xml"/><Relationship Id="rId91" Type="http://schemas.openxmlformats.org/officeDocument/2006/relationships/image" Target="../media/image65.emf"/><Relationship Id="rId96" Type="http://schemas.openxmlformats.org/officeDocument/2006/relationships/customXml" Target="../ink/ink88.xml"/><Relationship Id="rId111" Type="http://schemas.openxmlformats.org/officeDocument/2006/relationships/customXml" Target="../ink/ink100.xml"/><Relationship Id="rId1" Type="http://schemas.openxmlformats.org/officeDocument/2006/relationships/tags" Target="../tags/tag7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29.emf"/><Relationship Id="rId36" Type="http://schemas.openxmlformats.org/officeDocument/2006/relationships/image" Target="../media/image43.emf"/><Relationship Id="rId49" Type="http://schemas.openxmlformats.org/officeDocument/2006/relationships/customXml" Target="../ink/ink57.xml"/><Relationship Id="rId57" Type="http://schemas.openxmlformats.org/officeDocument/2006/relationships/image" Target="../media/image54.emf"/><Relationship Id="rId106" Type="http://schemas.openxmlformats.org/officeDocument/2006/relationships/image" Target="../media/image67.emf"/><Relationship Id="rId114" Type="http://schemas.openxmlformats.org/officeDocument/2006/relationships/image" Target="../media/image71.emf"/><Relationship Id="rId31" Type="http://schemas.openxmlformats.org/officeDocument/2006/relationships/customXml" Target="../ink/ink48.xml"/><Relationship Id="rId44" Type="http://schemas.openxmlformats.org/officeDocument/2006/relationships/image" Target="../media/image48.emf"/><Relationship Id="rId52" Type="http://schemas.openxmlformats.org/officeDocument/2006/relationships/customXml" Target="../ink/ink59.xml"/><Relationship Id="rId60" Type="http://schemas.openxmlformats.org/officeDocument/2006/relationships/customXml" Target="../ink/ink63.xml"/><Relationship Id="rId65" Type="http://schemas.openxmlformats.org/officeDocument/2006/relationships/customXml" Target="../ink/ink68.xml"/><Relationship Id="rId73" Type="http://schemas.openxmlformats.org/officeDocument/2006/relationships/customXml" Target="../ink/ink73.xml"/><Relationship Id="rId78" Type="http://schemas.openxmlformats.org/officeDocument/2006/relationships/customXml" Target="../ink/ink76.xml"/><Relationship Id="rId81" Type="http://schemas.openxmlformats.org/officeDocument/2006/relationships/customXml" Target="../ink/ink78.xml"/><Relationship Id="rId86" Type="http://schemas.openxmlformats.org/officeDocument/2006/relationships/customXml" Target="../ink/ink82.xml"/><Relationship Id="rId94" Type="http://schemas.openxmlformats.org/officeDocument/2006/relationships/customXml" Target="../ink/ink87.xml"/><Relationship Id="rId99" Type="http://schemas.openxmlformats.org/officeDocument/2006/relationships/customXml" Target="../ink/ink91.xml"/><Relationship Id="rId101" Type="http://schemas.openxmlformats.org/officeDocument/2006/relationships/customXml" Target="../ink/ink93.xml"/><Relationship Id="rId4" Type="http://schemas.openxmlformats.org/officeDocument/2006/relationships/customXml" Target="../ink/ink38.xml"/><Relationship Id="rId13" Type="http://schemas.openxmlformats.org/officeDocument/2006/relationships/customXml" Target="../ink/ink39.xml"/><Relationship Id="rId18" Type="http://schemas.openxmlformats.org/officeDocument/2006/relationships/image" Target="../media/image24.emf"/><Relationship Id="rId39" Type="http://schemas.openxmlformats.org/officeDocument/2006/relationships/customXml" Target="../ink/ink52.xml"/><Relationship Id="rId109" Type="http://schemas.openxmlformats.org/officeDocument/2006/relationships/customXml" Target="../ink/ink99.xml"/><Relationship Id="rId34" Type="http://schemas.openxmlformats.org/officeDocument/2006/relationships/image" Target="../media/image42.emf"/><Relationship Id="rId50" Type="http://schemas.openxmlformats.org/officeDocument/2006/relationships/customXml" Target="../ink/ink58.xml"/><Relationship Id="rId55" Type="http://schemas.openxmlformats.org/officeDocument/2006/relationships/image" Target="../media/image53.emf"/><Relationship Id="rId76" Type="http://schemas.openxmlformats.org/officeDocument/2006/relationships/customXml" Target="../ink/ink75.xml"/><Relationship Id="rId97" Type="http://schemas.openxmlformats.org/officeDocument/2006/relationships/customXml" Target="../ink/ink89.xml"/><Relationship Id="rId104" Type="http://schemas.openxmlformats.org/officeDocument/2006/relationships/customXml" Target="../ink/ink96.xml"/><Relationship Id="rId71" Type="http://schemas.openxmlformats.org/officeDocument/2006/relationships/image" Target="../media/image58.emf"/><Relationship Id="rId92" Type="http://schemas.openxmlformats.org/officeDocument/2006/relationships/customXml" Target="../ink/ink85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47.xml"/><Relationship Id="rId24" Type="http://schemas.openxmlformats.org/officeDocument/2006/relationships/image" Target="../media/image27.emf"/><Relationship Id="rId40" Type="http://schemas.openxmlformats.org/officeDocument/2006/relationships/image" Target="../media/image46.emf"/><Relationship Id="rId45" Type="http://schemas.openxmlformats.org/officeDocument/2006/relationships/customXml" Target="../ink/ink55.xml"/><Relationship Id="rId66" Type="http://schemas.openxmlformats.org/officeDocument/2006/relationships/image" Target="../media/image56.emf"/><Relationship Id="rId87" Type="http://schemas.openxmlformats.org/officeDocument/2006/relationships/image" Target="../media/image63.emf"/><Relationship Id="rId110" Type="http://schemas.openxmlformats.org/officeDocument/2006/relationships/image" Target="../media/image69.emf"/><Relationship Id="rId61" Type="http://schemas.openxmlformats.org/officeDocument/2006/relationships/customXml" Target="../ink/ink64.xml"/><Relationship Id="rId82" Type="http://schemas.openxmlformats.org/officeDocument/2006/relationships/customXml" Target="../ink/ink79.xml"/><Relationship Id="rId19" Type="http://schemas.openxmlformats.org/officeDocument/2006/relationships/customXml" Target="../ink/ink42.xml"/><Relationship Id="rId14" Type="http://schemas.openxmlformats.org/officeDocument/2006/relationships/image" Target="../media/image8.emf"/><Relationship Id="rId30" Type="http://schemas.openxmlformats.org/officeDocument/2006/relationships/image" Target="../media/image40.emf"/><Relationship Id="rId35" Type="http://schemas.openxmlformats.org/officeDocument/2006/relationships/customXml" Target="../ink/ink50.xml"/><Relationship Id="rId56" Type="http://schemas.openxmlformats.org/officeDocument/2006/relationships/customXml" Target="../ink/ink61.xml"/><Relationship Id="rId77" Type="http://schemas.openxmlformats.org/officeDocument/2006/relationships/image" Target="../media/image60.emf"/><Relationship Id="rId100" Type="http://schemas.openxmlformats.org/officeDocument/2006/relationships/customXml" Target="../ink/ink92.xml"/><Relationship Id="rId105" Type="http://schemas.openxmlformats.org/officeDocument/2006/relationships/customXml" Target="../ink/ink97.xml"/><Relationship Id="rId51" Type="http://schemas.openxmlformats.org/officeDocument/2006/relationships/image" Target="../media/image51.emf"/><Relationship Id="rId72" Type="http://schemas.openxmlformats.org/officeDocument/2006/relationships/customXml" Target="../ink/ink72.xml"/><Relationship Id="rId93" Type="http://schemas.openxmlformats.org/officeDocument/2006/relationships/customXml" Target="../ink/ink86.xml"/><Relationship Id="rId98" Type="http://schemas.openxmlformats.org/officeDocument/2006/relationships/customXml" Target="../ink/ink90.xml"/><Relationship Id="rId3" Type="http://schemas.openxmlformats.org/officeDocument/2006/relationships/notesSlide" Target="../notesSlides/notesSlide10.xml"/><Relationship Id="rId25" Type="http://schemas.openxmlformats.org/officeDocument/2006/relationships/customXml" Target="../ink/ink45.xml"/><Relationship Id="rId46" Type="http://schemas.openxmlformats.org/officeDocument/2006/relationships/image" Target="../media/image49.emf"/><Relationship Id="rId67" Type="http://schemas.openxmlformats.org/officeDocument/2006/relationships/customXml" Target="../ink/ink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7" Type="http://schemas.openxmlformats.org/officeDocument/2006/relationships/image" Target="../media/image6.png"/><Relationship Id="rId2" Type="http://schemas.microsoft.com/office/2007/relationships/media" Target="../media/media1.wmv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emf"/><Relationship Id="rId117" Type="http://schemas.openxmlformats.org/officeDocument/2006/relationships/customXml" Target="../ink/ink162.xml"/><Relationship Id="rId42" Type="http://schemas.openxmlformats.org/officeDocument/2006/relationships/customXml" Target="../ink/ink113.xml"/><Relationship Id="rId47" Type="http://schemas.openxmlformats.org/officeDocument/2006/relationships/customXml" Target="../ink/ink117.xml"/><Relationship Id="rId63" Type="http://schemas.openxmlformats.org/officeDocument/2006/relationships/customXml" Target="../ink/ink125.xml"/><Relationship Id="rId68" Type="http://schemas.openxmlformats.org/officeDocument/2006/relationships/customXml" Target="../ink/ink128.xml"/><Relationship Id="rId84" Type="http://schemas.openxmlformats.org/officeDocument/2006/relationships/customXml" Target="../ink/ink139.xml"/><Relationship Id="rId89" Type="http://schemas.openxmlformats.org/officeDocument/2006/relationships/customXml" Target="../ink/ink142.xml"/><Relationship Id="rId112" Type="http://schemas.openxmlformats.org/officeDocument/2006/relationships/customXml" Target="../ink/ink157.xml"/><Relationship Id="rId107" Type="http://schemas.openxmlformats.org/officeDocument/2006/relationships/image" Target="../media/image65.emf"/><Relationship Id="rId11" Type="http://schemas.openxmlformats.org/officeDocument/2006/relationships/image" Target="../media/image44.emf"/><Relationship Id="rId32" Type="http://schemas.openxmlformats.org/officeDocument/2006/relationships/customXml" Target="../ink/ink107.xml"/><Relationship Id="rId37" Type="http://schemas.openxmlformats.org/officeDocument/2006/relationships/image" Target="../media/image76.emf"/><Relationship Id="rId53" Type="http://schemas.openxmlformats.org/officeDocument/2006/relationships/customXml" Target="../ink/ink120.xml"/><Relationship Id="rId58" Type="http://schemas.openxmlformats.org/officeDocument/2006/relationships/image" Target="../media/image47.emf"/><Relationship Id="rId74" Type="http://schemas.openxmlformats.org/officeDocument/2006/relationships/customXml" Target="../ink/ink131.xml"/><Relationship Id="rId79" Type="http://schemas.openxmlformats.org/officeDocument/2006/relationships/customXml" Target="../ink/ink135.xml"/><Relationship Id="rId102" Type="http://schemas.openxmlformats.org/officeDocument/2006/relationships/customXml" Target="../ink/ink151.xml"/><Relationship Id="rId90" Type="http://schemas.openxmlformats.org/officeDocument/2006/relationships/customXml" Target="../ink/ink143.xml"/><Relationship Id="rId95" Type="http://schemas.openxmlformats.org/officeDocument/2006/relationships/customXml" Target="../ink/ink146.xml"/><Relationship Id="rId22" Type="http://schemas.openxmlformats.org/officeDocument/2006/relationships/image" Target="../media/image26.emf"/><Relationship Id="rId43" Type="http://schemas.openxmlformats.org/officeDocument/2006/relationships/customXml" Target="../ink/ink114.xml"/><Relationship Id="rId48" Type="http://schemas.openxmlformats.org/officeDocument/2006/relationships/image" Target="../media/image41.emf"/><Relationship Id="rId64" Type="http://schemas.openxmlformats.org/officeDocument/2006/relationships/image" Target="../media/image50.emf"/><Relationship Id="rId69" Type="http://schemas.openxmlformats.org/officeDocument/2006/relationships/image" Target="../media/image52.emf"/><Relationship Id="rId113" Type="http://schemas.openxmlformats.org/officeDocument/2006/relationships/customXml" Target="../ink/ink158.xml"/><Relationship Id="rId118" Type="http://schemas.openxmlformats.org/officeDocument/2006/relationships/customXml" Target="../ink/ink163.xml"/><Relationship Id="rId80" Type="http://schemas.openxmlformats.org/officeDocument/2006/relationships/customXml" Target="../ink/ink136.xml"/><Relationship Id="rId85" Type="http://schemas.openxmlformats.org/officeDocument/2006/relationships/image" Target="../media/image57.emf"/><Relationship Id="rId12" Type="http://schemas.openxmlformats.org/officeDocument/2006/relationships/customXml" Target="../ink/ink103.xml"/><Relationship Id="rId33" Type="http://schemas.openxmlformats.org/officeDocument/2006/relationships/image" Target="../media/image620.emf"/><Relationship Id="rId38" Type="http://schemas.openxmlformats.org/officeDocument/2006/relationships/customXml" Target="../ink/ink110.xml"/><Relationship Id="rId59" Type="http://schemas.openxmlformats.org/officeDocument/2006/relationships/customXml" Target="../ink/ink123.xml"/><Relationship Id="rId103" Type="http://schemas.openxmlformats.org/officeDocument/2006/relationships/image" Target="../media/image63.emf"/><Relationship Id="rId108" Type="http://schemas.openxmlformats.org/officeDocument/2006/relationships/customXml" Target="../ink/ink154.xml"/><Relationship Id="rId20" Type="http://schemas.openxmlformats.org/officeDocument/2006/relationships/customXml" Target="../ink/ink105.xml"/><Relationship Id="rId41" Type="http://schemas.openxmlformats.org/officeDocument/2006/relationships/customXml" Target="../ink/ink112.xml"/><Relationship Id="rId54" Type="http://schemas.openxmlformats.org/officeDocument/2006/relationships/image" Target="../media/image45.emf"/><Relationship Id="rId62" Type="http://schemas.openxmlformats.org/officeDocument/2006/relationships/image" Target="../media/image49.emf"/><Relationship Id="rId70" Type="http://schemas.openxmlformats.org/officeDocument/2006/relationships/customXml" Target="../ink/ink129.xml"/><Relationship Id="rId75" Type="http://schemas.openxmlformats.org/officeDocument/2006/relationships/image" Target="../media/image55.emf"/><Relationship Id="rId83" Type="http://schemas.openxmlformats.org/officeDocument/2006/relationships/customXml" Target="../ink/ink138.xml"/><Relationship Id="rId88" Type="http://schemas.openxmlformats.org/officeDocument/2006/relationships/customXml" Target="../ink/ink141.xml"/><Relationship Id="rId91" Type="http://schemas.openxmlformats.org/officeDocument/2006/relationships/image" Target="../media/image59.emf"/><Relationship Id="rId96" Type="http://schemas.openxmlformats.org/officeDocument/2006/relationships/image" Target="../media/image61.emf"/><Relationship Id="rId111" Type="http://schemas.openxmlformats.org/officeDocument/2006/relationships/image" Target="../media/image66.emf"/><Relationship Id="rId1" Type="http://schemas.openxmlformats.org/officeDocument/2006/relationships/tags" Target="../tags/tag11.xml"/><Relationship Id="rId36" Type="http://schemas.openxmlformats.org/officeDocument/2006/relationships/customXml" Target="../ink/ink109.xml"/><Relationship Id="rId28" Type="http://schemas.openxmlformats.org/officeDocument/2006/relationships/image" Target="../media/image29.emf"/><Relationship Id="rId49" Type="http://schemas.openxmlformats.org/officeDocument/2006/relationships/customXml" Target="../ink/ink118.xml"/><Relationship Id="rId57" Type="http://schemas.openxmlformats.org/officeDocument/2006/relationships/customXml" Target="../ink/ink122.xml"/><Relationship Id="rId106" Type="http://schemas.openxmlformats.org/officeDocument/2006/relationships/customXml" Target="../ink/ink153.xml"/><Relationship Id="rId114" Type="http://schemas.openxmlformats.org/officeDocument/2006/relationships/customXml" Target="../ink/ink159.xml"/><Relationship Id="rId119" Type="http://schemas.openxmlformats.org/officeDocument/2006/relationships/customXml" Target="../ink/ink164.xml"/><Relationship Id="rId31" Type="http://schemas.openxmlformats.org/officeDocument/2006/relationships/image" Target="../media/image610.emf"/><Relationship Id="rId44" Type="http://schemas.openxmlformats.org/officeDocument/2006/relationships/customXml" Target="../ink/ink115.xml"/><Relationship Id="rId52" Type="http://schemas.openxmlformats.org/officeDocument/2006/relationships/image" Target="../media/image43.emf"/><Relationship Id="rId60" Type="http://schemas.openxmlformats.org/officeDocument/2006/relationships/image" Target="../media/image48.emf"/><Relationship Id="rId65" Type="http://schemas.openxmlformats.org/officeDocument/2006/relationships/customXml" Target="../ink/ink126.xml"/><Relationship Id="rId73" Type="http://schemas.openxmlformats.org/officeDocument/2006/relationships/image" Target="../media/image54.emf"/><Relationship Id="rId78" Type="http://schemas.openxmlformats.org/officeDocument/2006/relationships/customXml" Target="../ink/ink134.xml"/><Relationship Id="rId81" Type="http://schemas.openxmlformats.org/officeDocument/2006/relationships/customXml" Target="../ink/ink137.xml"/><Relationship Id="rId86" Type="http://schemas.openxmlformats.org/officeDocument/2006/relationships/customXml" Target="../ink/ink140.xml"/><Relationship Id="rId94" Type="http://schemas.openxmlformats.org/officeDocument/2006/relationships/customXml" Target="../ink/ink145.xml"/><Relationship Id="rId99" Type="http://schemas.openxmlformats.org/officeDocument/2006/relationships/customXml" Target="../ink/ink149.xml"/><Relationship Id="rId101" Type="http://schemas.openxmlformats.org/officeDocument/2006/relationships/customXml" Target="../ink/ink150.xml"/><Relationship Id="rId4" Type="http://schemas.openxmlformats.org/officeDocument/2006/relationships/customXml" Target="../ink/ink102.xml"/><Relationship Id="rId13" Type="http://schemas.openxmlformats.org/officeDocument/2006/relationships/image" Target="../media/image74.emf"/><Relationship Id="rId39" Type="http://schemas.openxmlformats.org/officeDocument/2006/relationships/image" Target="../media/image77.emf"/><Relationship Id="rId109" Type="http://schemas.openxmlformats.org/officeDocument/2006/relationships/customXml" Target="../ink/ink155.xml"/><Relationship Id="rId34" Type="http://schemas.openxmlformats.org/officeDocument/2006/relationships/customXml" Target="../ink/ink108.xml"/><Relationship Id="rId50" Type="http://schemas.openxmlformats.org/officeDocument/2006/relationships/image" Target="../media/image42.emf"/><Relationship Id="rId55" Type="http://schemas.openxmlformats.org/officeDocument/2006/relationships/customXml" Target="../ink/ink121.xml"/><Relationship Id="rId76" Type="http://schemas.openxmlformats.org/officeDocument/2006/relationships/customXml" Target="../ink/ink132.xml"/><Relationship Id="rId97" Type="http://schemas.openxmlformats.org/officeDocument/2006/relationships/customXml" Target="../ink/ink147.xml"/><Relationship Id="rId104" Type="http://schemas.openxmlformats.org/officeDocument/2006/relationships/customXml" Target="../ink/ink152.xml"/><Relationship Id="rId120" Type="http://schemas.openxmlformats.org/officeDocument/2006/relationships/customXml" Target="../ink/ink165.xml"/><Relationship Id="rId71" Type="http://schemas.openxmlformats.org/officeDocument/2006/relationships/image" Target="../media/image53.emf"/><Relationship Id="rId92" Type="http://schemas.openxmlformats.org/officeDocument/2006/relationships/customXml" Target="../ink/ink144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600.emf"/><Relationship Id="rId40" Type="http://schemas.openxmlformats.org/officeDocument/2006/relationships/customXml" Target="../ink/ink111.xml"/><Relationship Id="rId24" Type="http://schemas.openxmlformats.org/officeDocument/2006/relationships/image" Target="../media/image27.emf"/><Relationship Id="rId45" Type="http://schemas.openxmlformats.org/officeDocument/2006/relationships/customXml" Target="../ink/ink116.xml"/><Relationship Id="rId66" Type="http://schemas.openxmlformats.org/officeDocument/2006/relationships/customXml" Target="../ink/ink127.xml"/><Relationship Id="rId87" Type="http://schemas.openxmlformats.org/officeDocument/2006/relationships/image" Target="../media/image58.emf"/><Relationship Id="rId110" Type="http://schemas.openxmlformats.org/officeDocument/2006/relationships/customXml" Target="../ink/ink156.xml"/><Relationship Id="rId115" Type="http://schemas.openxmlformats.org/officeDocument/2006/relationships/customXml" Target="../ink/ink160.xml"/><Relationship Id="rId61" Type="http://schemas.openxmlformats.org/officeDocument/2006/relationships/customXml" Target="../ink/ink124.xml"/><Relationship Id="rId82" Type="http://schemas.openxmlformats.org/officeDocument/2006/relationships/image" Target="../media/image56.emf"/><Relationship Id="rId19" Type="http://schemas.openxmlformats.org/officeDocument/2006/relationships/image" Target="../media/image550.emf"/><Relationship Id="rId14" Type="http://schemas.openxmlformats.org/officeDocument/2006/relationships/customXml" Target="../ink/ink104.xml"/><Relationship Id="rId30" Type="http://schemas.openxmlformats.org/officeDocument/2006/relationships/customXml" Target="../ink/ink106.xml"/><Relationship Id="rId35" Type="http://schemas.openxmlformats.org/officeDocument/2006/relationships/image" Target="../media/image75.emf"/><Relationship Id="rId56" Type="http://schemas.openxmlformats.org/officeDocument/2006/relationships/image" Target="../media/image46.emf"/><Relationship Id="rId77" Type="http://schemas.openxmlformats.org/officeDocument/2006/relationships/customXml" Target="../ink/ink133.xml"/><Relationship Id="rId100" Type="http://schemas.openxmlformats.org/officeDocument/2006/relationships/image" Target="../media/image62.emf"/><Relationship Id="rId105" Type="http://schemas.openxmlformats.org/officeDocument/2006/relationships/image" Target="../media/image64.emf"/><Relationship Id="rId51" Type="http://schemas.openxmlformats.org/officeDocument/2006/relationships/customXml" Target="../ink/ink119.xml"/><Relationship Id="rId72" Type="http://schemas.openxmlformats.org/officeDocument/2006/relationships/customXml" Target="../ink/ink130.xml"/><Relationship Id="rId93" Type="http://schemas.openxmlformats.org/officeDocument/2006/relationships/image" Target="../media/image60.emf"/><Relationship Id="rId98" Type="http://schemas.openxmlformats.org/officeDocument/2006/relationships/customXml" Target="../ink/ink148.xml"/><Relationship Id="rId3" Type="http://schemas.openxmlformats.org/officeDocument/2006/relationships/notesSlide" Target="../notesSlides/notesSlide14.xml"/><Relationship Id="rId46" Type="http://schemas.openxmlformats.org/officeDocument/2006/relationships/image" Target="../media/image40.emf"/><Relationship Id="rId67" Type="http://schemas.openxmlformats.org/officeDocument/2006/relationships/image" Target="../media/image51.emf"/><Relationship Id="rId116" Type="http://schemas.openxmlformats.org/officeDocument/2006/relationships/customXml" Target="../ink/ink16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1.xml"/><Relationship Id="rId18" Type="http://schemas.openxmlformats.org/officeDocument/2006/relationships/image" Target="../media/image290.emf"/><Relationship Id="rId26" Type="http://schemas.openxmlformats.org/officeDocument/2006/relationships/image" Target="../media/image540.emf"/><Relationship Id="rId21" Type="http://schemas.openxmlformats.org/officeDocument/2006/relationships/customXml" Target="../ink/ink175.xml"/><Relationship Id="rId34" Type="http://schemas.openxmlformats.org/officeDocument/2006/relationships/image" Target="../media/image670.emf"/><Relationship Id="rId7" Type="http://schemas.openxmlformats.org/officeDocument/2006/relationships/customXml" Target="../ink/ink168.xml"/><Relationship Id="rId12" Type="http://schemas.openxmlformats.org/officeDocument/2006/relationships/image" Target="../media/image260.emf"/><Relationship Id="rId17" Type="http://schemas.openxmlformats.org/officeDocument/2006/relationships/customXml" Target="../ink/ink173.xml"/><Relationship Id="rId25" Type="http://schemas.openxmlformats.org/officeDocument/2006/relationships/customXml" Target="../ink/ink177.xml"/><Relationship Id="rId33" Type="http://schemas.openxmlformats.org/officeDocument/2006/relationships/customXml" Target="../ink/ink181.xml"/><Relationship Id="rId38" Type="http://schemas.openxmlformats.org/officeDocument/2006/relationships/image" Target="../media/image691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80.emf"/><Relationship Id="rId20" Type="http://schemas.openxmlformats.org/officeDocument/2006/relationships/image" Target="../media/image431.emf"/><Relationship Id="rId29" Type="http://schemas.openxmlformats.org/officeDocument/2006/relationships/customXml" Target="../ink/ink1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11" Type="http://schemas.openxmlformats.org/officeDocument/2006/relationships/customXml" Target="../ink/ink170.xml"/><Relationship Id="rId24" Type="http://schemas.openxmlformats.org/officeDocument/2006/relationships/image" Target="../media/image531.emf"/><Relationship Id="rId32" Type="http://schemas.openxmlformats.org/officeDocument/2006/relationships/image" Target="../media/image661.emf"/><Relationship Id="rId37" Type="http://schemas.openxmlformats.org/officeDocument/2006/relationships/customXml" Target="../ink/ink183.xml"/><Relationship Id="rId5" Type="http://schemas.openxmlformats.org/officeDocument/2006/relationships/customXml" Target="../ink/ink167.xml"/><Relationship Id="rId15" Type="http://schemas.openxmlformats.org/officeDocument/2006/relationships/customXml" Target="../ink/ink172.xml"/><Relationship Id="rId23" Type="http://schemas.openxmlformats.org/officeDocument/2006/relationships/customXml" Target="../ink/ink176.xml"/><Relationship Id="rId28" Type="http://schemas.openxmlformats.org/officeDocument/2006/relationships/image" Target="../media/image641.emf"/><Relationship Id="rId36" Type="http://schemas.openxmlformats.org/officeDocument/2006/relationships/image" Target="../media/image681.emf"/><Relationship Id="rId10" Type="http://schemas.openxmlformats.org/officeDocument/2006/relationships/image" Target="../media/image250.emf"/><Relationship Id="rId19" Type="http://schemas.openxmlformats.org/officeDocument/2006/relationships/customXml" Target="../ink/ink174.xml"/><Relationship Id="rId31" Type="http://schemas.openxmlformats.org/officeDocument/2006/relationships/customXml" Target="../ink/ink180.xml"/><Relationship Id="rId4" Type="http://schemas.openxmlformats.org/officeDocument/2006/relationships/image" Target="../media/image112.emf"/><Relationship Id="rId9" Type="http://schemas.openxmlformats.org/officeDocument/2006/relationships/customXml" Target="../ink/ink169.xml"/><Relationship Id="rId14" Type="http://schemas.openxmlformats.org/officeDocument/2006/relationships/image" Target="../media/image270.emf"/><Relationship Id="rId22" Type="http://schemas.openxmlformats.org/officeDocument/2006/relationships/image" Target="../media/image521.emf"/><Relationship Id="rId27" Type="http://schemas.openxmlformats.org/officeDocument/2006/relationships/customXml" Target="../ink/ink178.xml"/><Relationship Id="rId30" Type="http://schemas.openxmlformats.org/officeDocument/2006/relationships/image" Target="../media/image650.emf"/><Relationship Id="rId35" Type="http://schemas.openxmlformats.org/officeDocument/2006/relationships/customXml" Target="../ink/ink182.xml"/><Relationship Id="rId8" Type="http://schemas.openxmlformats.org/officeDocument/2006/relationships/image" Target="../media/image240.emf"/><Relationship Id="rId3" Type="http://schemas.openxmlformats.org/officeDocument/2006/relationships/customXml" Target="../ink/ink16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9.xml"/><Relationship Id="rId18" Type="http://schemas.openxmlformats.org/officeDocument/2006/relationships/customXml" Target="../ink/ink191.xml"/><Relationship Id="rId26" Type="http://schemas.openxmlformats.org/officeDocument/2006/relationships/customXml" Target="../ink/ink194.xml"/><Relationship Id="rId3" Type="http://schemas.openxmlformats.org/officeDocument/2006/relationships/customXml" Target="../ink/ink184.xml"/><Relationship Id="rId21" Type="http://schemas.openxmlformats.org/officeDocument/2006/relationships/image" Target="../media/image680.emf"/><Relationship Id="rId55" Type="http://schemas.openxmlformats.org/officeDocument/2006/relationships/image" Target="../media/image720.emf"/><Relationship Id="rId63" Type="http://schemas.openxmlformats.org/officeDocument/2006/relationships/image" Target="../media/image760.emf"/><Relationship Id="rId7" Type="http://schemas.openxmlformats.org/officeDocument/2006/relationships/customXml" Target="../ink/ink186.xml"/><Relationship Id="rId12" Type="http://schemas.openxmlformats.org/officeDocument/2006/relationships/image" Target="../media/image530.emf"/><Relationship Id="rId17" Type="http://schemas.openxmlformats.org/officeDocument/2006/relationships/image" Target="../media/image660.emf"/><Relationship Id="rId25" Type="http://schemas.openxmlformats.org/officeDocument/2006/relationships/image" Target="../media/image700.emf"/><Relationship Id="rId59" Type="http://schemas.openxmlformats.org/officeDocument/2006/relationships/image" Target="../media/image740.emf"/><Relationship Id="rId2" Type="http://schemas.openxmlformats.org/officeDocument/2006/relationships/notesSlide" Target="../notesSlides/notesSlide16.xml"/><Relationship Id="rId54" Type="http://schemas.openxmlformats.org/officeDocument/2006/relationships/customXml" Target="../ink/ink196.xml"/><Relationship Id="rId62" Type="http://schemas.openxmlformats.org/officeDocument/2006/relationships/customXml" Target="../ink/ink2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emf"/><Relationship Id="rId11" Type="http://schemas.openxmlformats.org/officeDocument/2006/relationships/customXml" Target="../ink/ink188.xml"/><Relationship Id="rId24" Type="http://schemas.openxmlformats.org/officeDocument/2006/relationships/customXml" Target="../ink/ink193.xml"/><Relationship Id="rId53" Type="http://schemas.openxmlformats.org/officeDocument/2006/relationships/image" Target="../media/image84.emf"/><Relationship Id="rId58" Type="http://schemas.openxmlformats.org/officeDocument/2006/relationships/customXml" Target="../ink/ink198.xml"/><Relationship Id="rId5" Type="http://schemas.openxmlformats.org/officeDocument/2006/relationships/customXml" Target="../ink/ink185.xml"/><Relationship Id="rId15" Type="http://schemas.openxmlformats.org/officeDocument/2006/relationships/customXml" Target="../ink/ink190.xml"/><Relationship Id="rId23" Type="http://schemas.openxmlformats.org/officeDocument/2006/relationships/image" Target="../media/image690.emf"/><Relationship Id="rId28" Type="http://schemas.openxmlformats.org/officeDocument/2006/relationships/customXml" Target="../ink/ink195.xml"/><Relationship Id="rId57" Type="http://schemas.openxmlformats.org/officeDocument/2006/relationships/image" Target="../media/image730.emf"/><Relationship Id="rId61" Type="http://schemas.openxmlformats.org/officeDocument/2006/relationships/image" Target="../media/image750.emf"/><Relationship Id="rId10" Type="http://schemas.openxmlformats.org/officeDocument/2006/relationships/image" Target="../media/image520.emf"/><Relationship Id="rId60" Type="http://schemas.openxmlformats.org/officeDocument/2006/relationships/customXml" Target="../ink/ink199.xml"/><Relationship Id="rId4" Type="http://schemas.openxmlformats.org/officeDocument/2006/relationships/image" Target="../media/image420.emf"/><Relationship Id="rId9" Type="http://schemas.openxmlformats.org/officeDocument/2006/relationships/customXml" Target="../ink/ink187.xml"/><Relationship Id="rId14" Type="http://schemas.openxmlformats.org/officeDocument/2006/relationships/image" Target="../media/image640.emf"/><Relationship Id="rId22" Type="http://schemas.openxmlformats.org/officeDocument/2006/relationships/customXml" Target="../ink/ink192.xml"/><Relationship Id="rId27" Type="http://schemas.openxmlformats.org/officeDocument/2006/relationships/image" Target="../media/image710.emf"/><Relationship Id="rId56" Type="http://schemas.openxmlformats.org/officeDocument/2006/relationships/customXml" Target="../ink/ink197.xml"/><Relationship Id="rId8" Type="http://schemas.openxmlformats.org/officeDocument/2006/relationships/image" Target="../media/image510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emf"/><Relationship Id="rId18" Type="http://schemas.openxmlformats.org/officeDocument/2006/relationships/customXml" Target="../ink/ink208.xml"/><Relationship Id="rId26" Type="http://schemas.openxmlformats.org/officeDocument/2006/relationships/customXml" Target="../ink/ink212.xml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86.emf"/><Relationship Id="rId7" Type="http://schemas.openxmlformats.org/officeDocument/2006/relationships/image" Target="../media/image78.emf"/><Relationship Id="rId12" Type="http://schemas.openxmlformats.org/officeDocument/2006/relationships/customXml" Target="../ink/ink205.xml"/><Relationship Id="rId17" Type="http://schemas.openxmlformats.org/officeDocument/2006/relationships/image" Target="../media/image83.emf"/><Relationship Id="rId25" Type="http://schemas.openxmlformats.org/officeDocument/2006/relationships/image" Target="../media/image88.emf"/><Relationship Id="rId33" Type="http://schemas.openxmlformats.org/officeDocument/2006/relationships/image" Target="../media/image92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07.xml"/><Relationship Id="rId20" Type="http://schemas.openxmlformats.org/officeDocument/2006/relationships/customXml" Target="../ink/ink209.xml"/><Relationship Id="rId29" Type="http://schemas.openxmlformats.org/officeDocument/2006/relationships/image" Target="../media/image90.emf"/><Relationship Id="rId1" Type="http://schemas.openxmlformats.org/officeDocument/2006/relationships/tags" Target="../tags/tag12.xml"/><Relationship Id="rId6" Type="http://schemas.openxmlformats.org/officeDocument/2006/relationships/customXml" Target="../ink/ink202.xml"/><Relationship Id="rId11" Type="http://schemas.openxmlformats.org/officeDocument/2006/relationships/image" Target="../media/image80.emf"/><Relationship Id="rId24" Type="http://schemas.openxmlformats.org/officeDocument/2006/relationships/customXml" Target="../ink/ink211.xml"/><Relationship Id="rId32" Type="http://schemas.openxmlformats.org/officeDocument/2006/relationships/customXml" Target="../ink/ink215.xml"/><Relationship Id="rId5" Type="http://schemas.openxmlformats.org/officeDocument/2006/relationships/image" Target="../media/image770.emf"/><Relationship Id="rId15" Type="http://schemas.openxmlformats.org/officeDocument/2006/relationships/image" Target="../media/image82.emf"/><Relationship Id="rId23" Type="http://schemas.openxmlformats.org/officeDocument/2006/relationships/image" Target="../media/image87.emf"/><Relationship Id="rId28" Type="http://schemas.openxmlformats.org/officeDocument/2006/relationships/customXml" Target="../ink/ink213.xml"/><Relationship Id="rId10" Type="http://schemas.openxmlformats.org/officeDocument/2006/relationships/customXml" Target="../ink/ink204.xml"/><Relationship Id="rId19" Type="http://schemas.openxmlformats.org/officeDocument/2006/relationships/image" Target="../media/image85.emf"/><Relationship Id="rId31" Type="http://schemas.openxmlformats.org/officeDocument/2006/relationships/image" Target="../media/image91.emf"/><Relationship Id="rId4" Type="http://schemas.openxmlformats.org/officeDocument/2006/relationships/customXml" Target="../ink/ink201.xml"/><Relationship Id="rId9" Type="http://schemas.openxmlformats.org/officeDocument/2006/relationships/image" Target="../media/image79.emf"/><Relationship Id="rId14" Type="http://schemas.openxmlformats.org/officeDocument/2006/relationships/customXml" Target="../ink/ink206.xml"/><Relationship Id="rId22" Type="http://schemas.openxmlformats.org/officeDocument/2006/relationships/customXml" Target="../ink/ink210.xml"/><Relationship Id="rId27" Type="http://schemas.openxmlformats.org/officeDocument/2006/relationships/image" Target="../media/image89.emf"/><Relationship Id="rId30" Type="http://schemas.openxmlformats.org/officeDocument/2006/relationships/customXml" Target="../ink/ink214.xml"/><Relationship Id="rId8" Type="http://schemas.openxmlformats.org/officeDocument/2006/relationships/customXml" Target="../ink/ink20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emf"/><Relationship Id="rId18" Type="http://schemas.openxmlformats.org/officeDocument/2006/relationships/customXml" Target="../ink/ink223.xml"/><Relationship Id="rId26" Type="http://schemas.openxmlformats.org/officeDocument/2006/relationships/customXml" Target="../ink/ink227.xml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95.emf"/><Relationship Id="rId34" Type="http://schemas.openxmlformats.org/officeDocument/2006/relationships/customXml" Target="../ink/ink231.xml"/><Relationship Id="rId7" Type="http://schemas.openxmlformats.org/officeDocument/2006/relationships/image" Target="../media/image120.emf"/><Relationship Id="rId12" Type="http://schemas.openxmlformats.org/officeDocument/2006/relationships/customXml" Target="../ink/ink220.xml"/><Relationship Id="rId17" Type="http://schemas.openxmlformats.org/officeDocument/2006/relationships/image" Target="../media/image531.emf"/><Relationship Id="rId25" Type="http://schemas.openxmlformats.org/officeDocument/2006/relationships/image" Target="../media/image97.emf"/><Relationship Id="rId33" Type="http://schemas.openxmlformats.org/officeDocument/2006/relationships/image" Target="../media/image431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22.xml"/><Relationship Id="rId20" Type="http://schemas.openxmlformats.org/officeDocument/2006/relationships/customXml" Target="../ink/ink224.xml"/><Relationship Id="rId29" Type="http://schemas.openxmlformats.org/officeDocument/2006/relationships/image" Target="../media/image99.emf"/><Relationship Id="rId1" Type="http://schemas.openxmlformats.org/officeDocument/2006/relationships/tags" Target="../tags/tag13.xml"/><Relationship Id="rId6" Type="http://schemas.openxmlformats.org/officeDocument/2006/relationships/customXml" Target="../ink/ink217.xml"/><Relationship Id="rId11" Type="http://schemas.openxmlformats.org/officeDocument/2006/relationships/image" Target="../media/image260.emf"/><Relationship Id="rId24" Type="http://schemas.openxmlformats.org/officeDocument/2006/relationships/customXml" Target="../ink/ink226.xml"/><Relationship Id="rId32" Type="http://schemas.openxmlformats.org/officeDocument/2006/relationships/customXml" Target="../ink/ink230.xml"/><Relationship Id="rId5" Type="http://schemas.openxmlformats.org/officeDocument/2006/relationships/image" Target="../media/image112.emf"/><Relationship Id="rId15" Type="http://schemas.openxmlformats.org/officeDocument/2006/relationships/image" Target="../media/image280.emf"/><Relationship Id="rId23" Type="http://schemas.openxmlformats.org/officeDocument/2006/relationships/image" Target="../media/image96.emf"/><Relationship Id="rId28" Type="http://schemas.openxmlformats.org/officeDocument/2006/relationships/customXml" Target="../ink/ink228.xml"/><Relationship Id="rId10" Type="http://schemas.openxmlformats.org/officeDocument/2006/relationships/customXml" Target="../ink/ink219.xml"/><Relationship Id="rId19" Type="http://schemas.openxmlformats.org/officeDocument/2006/relationships/image" Target="../media/image94.emf"/><Relationship Id="rId31" Type="http://schemas.openxmlformats.org/officeDocument/2006/relationships/image" Target="../media/image100.emf"/><Relationship Id="rId4" Type="http://schemas.openxmlformats.org/officeDocument/2006/relationships/customXml" Target="../ink/ink216.xml"/><Relationship Id="rId9" Type="http://schemas.openxmlformats.org/officeDocument/2006/relationships/image" Target="../media/image93.emf"/><Relationship Id="rId14" Type="http://schemas.openxmlformats.org/officeDocument/2006/relationships/customXml" Target="../ink/ink221.xml"/><Relationship Id="rId22" Type="http://schemas.openxmlformats.org/officeDocument/2006/relationships/customXml" Target="../ink/ink225.xml"/><Relationship Id="rId27" Type="http://schemas.openxmlformats.org/officeDocument/2006/relationships/image" Target="../media/image98.emf"/><Relationship Id="rId30" Type="http://schemas.openxmlformats.org/officeDocument/2006/relationships/customXml" Target="../ink/ink229.xml"/><Relationship Id="rId35" Type="http://schemas.openxmlformats.org/officeDocument/2006/relationships/image" Target="../media/image101.emf"/><Relationship Id="rId8" Type="http://schemas.openxmlformats.org/officeDocument/2006/relationships/customXml" Target="../ink/ink2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emf"/><Relationship Id="rId19" Type="http://schemas.openxmlformats.org/officeDocument/2006/relationships/customXml" Target="../ink/ink8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customXml" Target="../ink/ink237.xml"/><Relationship Id="rId18" Type="http://schemas.openxmlformats.org/officeDocument/2006/relationships/image" Target="../media/image112.emf"/><Relationship Id="rId26" Type="http://schemas.openxmlformats.org/officeDocument/2006/relationships/image" Target="../media/image111.emf"/><Relationship Id="rId3" Type="http://schemas.openxmlformats.org/officeDocument/2006/relationships/customXml" Target="../ink/ink232.xml"/><Relationship Id="rId21" Type="http://schemas.openxmlformats.org/officeDocument/2006/relationships/customXml" Target="../ink/ink241.xml"/><Relationship Id="rId7" Type="http://schemas.openxmlformats.org/officeDocument/2006/relationships/customXml" Target="../ink/ink234.xml"/><Relationship Id="rId12" Type="http://schemas.openxmlformats.org/officeDocument/2006/relationships/image" Target="../media/image106.emf"/><Relationship Id="rId17" Type="http://schemas.openxmlformats.org/officeDocument/2006/relationships/customXml" Target="../ink/ink239.xml"/><Relationship Id="rId25" Type="http://schemas.openxmlformats.org/officeDocument/2006/relationships/customXml" Target="../ink/ink243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8.emf"/><Relationship Id="rId20" Type="http://schemas.openxmlformats.org/officeDocument/2006/relationships/image" Target="../media/image120.emf"/><Relationship Id="rId29" Type="http://schemas.openxmlformats.org/officeDocument/2006/relationships/customXml" Target="../ink/ink2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emf"/><Relationship Id="rId11" Type="http://schemas.openxmlformats.org/officeDocument/2006/relationships/customXml" Target="../ink/ink236.xml"/><Relationship Id="rId24" Type="http://schemas.openxmlformats.org/officeDocument/2006/relationships/image" Target="../media/image110.emf"/><Relationship Id="rId5" Type="http://schemas.openxmlformats.org/officeDocument/2006/relationships/customXml" Target="../ink/ink233.xml"/><Relationship Id="rId15" Type="http://schemas.openxmlformats.org/officeDocument/2006/relationships/customXml" Target="../ink/ink238.xml"/><Relationship Id="rId23" Type="http://schemas.openxmlformats.org/officeDocument/2006/relationships/customXml" Target="../ink/ink242.xml"/><Relationship Id="rId28" Type="http://schemas.openxmlformats.org/officeDocument/2006/relationships/image" Target="../media/image113.emf"/><Relationship Id="rId10" Type="http://schemas.openxmlformats.org/officeDocument/2006/relationships/image" Target="../media/image105.emf"/><Relationship Id="rId19" Type="http://schemas.openxmlformats.org/officeDocument/2006/relationships/customXml" Target="../ink/ink240.xml"/><Relationship Id="rId4" Type="http://schemas.openxmlformats.org/officeDocument/2006/relationships/image" Target="../media/image102.emf"/><Relationship Id="rId9" Type="http://schemas.openxmlformats.org/officeDocument/2006/relationships/customXml" Target="../ink/ink235.xml"/><Relationship Id="rId14" Type="http://schemas.openxmlformats.org/officeDocument/2006/relationships/image" Target="../media/image107.emf"/><Relationship Id="rId22" Type="http://schemas.openxmlformats.org/officeDocument/2006/relationships/image" Target="../media/image109.emf"/><Relationship Id="rId27" Type="http://schemas.openxmlformats.org/officeDocument/2006/relationships/customXml" Target="../ink/ink244.xml"/><Relationship Id="rId30" Type="http://schemas.openxmlformats.org/officeDocument/2006/relationships/image" Target="../media/image114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1.xml"/><Relationship Id="rId18" Type="http://schemas.openxmlformats.org/officeDocument/2006/relationships/image" Target="../media/image1000.emf"/><Relationship Id="rId26" Type="http://schemas.openxmlformats.org/officeDocument/2006/relationships/image" Target="../media/image1020.emf"/><Relationship Id="rId39" Type="http://schemas.openxmlformats.org/officeDocument/2006/relationships/customXml" Target="../ink/ink264.xml"/><Relationship Id="rId21" Type="http://schemas.openxmlformats.org/officeDocument/2006/relationships/customXml" Target="../ink/ink255.xml"/><Relationship Id="rId34" Type="http://schemas.openxmlformats.org/officeDocument/2006/relationships/image" Target="../media/image1060.emf"/><Relationship Id="rId42" Type="http://schemas.openxmlformats.org/officeDocument/2006/relationships/image" Target="../media/image1100.emf"/><Relationship Id="rId7" Type="http://schemas.openxmlformats.org/officeDocument/2006/relationships/customXml" Target="../ink/ink248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990.emf"/><Relationship Id="rId20" Type="http://schemas.openxmlformats.org/officeDocument/2006/relationships/image" Target="../media/image112.emf"/><Relationship Id="rId29" Type="http://schemas.openxmlformats.org/officeDocument/2006/relationships/customXml" Target="../ink/ink259.xml"/><Relationship Id="rId41" Type="http://schemas.openxmlformats.org/officeDocument/2006/relationships/customXml" Target="../ink/ink2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emf"/><Relationship Id="rId11" Type="http://schemas.openxmlformats.org/officeDocument/2006/relationships/customXml" Target="../ink/ink250.xml"/><Relationship Id="rId24" Type="http://schemas.openxmlformats.org/officeDocument/2006/relationships/image" Target="../media/image1010.emf"/><Relationship Id="rId32" Type="http://schemas.openxmlformats.org/officeDocument/2006/relationships/image" Target="../media/image1050.emf"/><Relationship Id="rId37" Type="http://schemas.openxmlformats.org/officeDocument/2006/relationships/customXml" Target="../ink/ink263.xml"/><Relationship Id="rId40" Type="http://schemas.openxmlformats.org/officeDocument/2006/relationships/image" Target="../media/image1090.emf"/><Relationship Id="rId5" Type="http://schemas.openxmlformats.org/officeDocument/2006/relationships/customXml" Target="../ink/ink247.xml"/><Relationship Id="rId15" Type="http://schemas.openxmlformats.org/officeDocument/2006/relationships/customXml" Target="../ink/ink252.xml"/><Relationship Id="rId23" Type="http://schemas.openxmlformats.org/officeDocument/2006/relationships/customXml" Target="../ink/ink256.xml"/><Relationship Id="rId28" Type="http://schemas.openxmlformats.org/officeDocument/2006/relationships/image" Target="../media/image1030.emf"/><Relationship Id="rId36" Type="http://schemas.openxmlformats.org/officeDocument/2006/relationships/image" Target="../media/image1070.emf"/><Relationship Id="rId10" Type="http://schemas.openxmlformats.org/officeDocument/2006/relationships/image" Target="../media/image960.emf"/><Relationship Id="rId19" Type="http://schemas.openxmlformats.org/officeDocument/2006/relationships/customXml" Target="../ink/ink254.xml"/><Relationship Id="rId31" Type="http://schemas.openxmlformats.org/officeDocument/2006/relationships/customXml" Target="../ink/ink260.xml"/><Relationship Id="rId44" Type="http://schemas.openxmlformats.org/officeDocument/2006/relationships/image" Target="../media/image1110.emf"/><Relationship Id="rId4" Type="http://schemas.openxmlformats.org/officeDocument/2006/relationships/image" Target="../media/image930.emf"/><Relationship Id="rId9" Type="http://schemas.openxmlformats.org/officeDocument/2006/relationships/customXml" Target="../ink/ink249.xml"/><Relationship Id="rId14" Type="http://schemas.openxmlformats.org/officeDocument/2006/relationships/image" Target="../media/image980.emf"/><Relationship Id="rId22" Type="http://schemas.openxmlformats.org/officeDocument/2006/relationships/image" Target="../media/image120.emf"/><Relationship Id="rId27" Type="http://schemas.openxmlformats.org/officeDocument/2006/relationships/customXml" Target="../ink/ink258.xml"/><Relationship Id="rId30" Type="http://schemas.openxmlformats.org/officeDocument/2006/relationships/image" Target="../media/image1040.emf"/><Relationship Id="rId35" Type="http://schemas.openxmlformats.org/officeDocument/2006/relationships/customXml" Target="../ink/ink262.xml"/><Relationship Id="rId43" Type="http://schemas.openxmlformats.org/officeDocument/2006/relationships/customXml" Target="../ink/ink266.xml"/><Relationship Id="rId8" Type="http://schemas.openxmlformats.org/officeDocument/2006/relationships/image" Target="../media/image950.emf"/><Relationship Id="rId3" Type="http://schemas.openxmlformats.org/officeDocument/2006/relationships/customXml" Target="../ink/ink246.xml"/><Relationship Id="rId12" Type="http://schemas.openxmlformats.org/officeDocument/2006/relationships/image" Target="../media/image970.emf"/><Relationship Id="rId17" Type="http://schemas.openxmlformats.org/officeDocument/2006/relationships/customXml" Target="../ink/ink253.xml"/><Relationship Id="rId25" Type="http://schemas.openxmlformats.org/officeDocument/2006/relationships/customXml" Target="../ink/ink257.xml"/><Relationship Id="rId33" Type="http://schemas.openxmlformats.org/officeDocument/2006/relationships/customXml" Target="../ink/ink261.xml"/><Relationship Id="rId38" Type="http://schemas.openxmlformats.org/officeDocument/2006/relationships/image" Target="../media/image108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customXml" Target="../ink/ink272.xml"/><Relationship Id="rId18" Type="http://schemas.openxmlformats.org/officeDocument/2006/relationships/image" Target="../media/image121.emf"/><Relationship Id="rId3" Type="http://schemas.openxmlformats.org/officeDocument/2006/relationships/customXml" Target="../ink/ink267.xml"/><Relationship Id="rId21" Type="http://schemas.openxmlformats.org/officeDocument/2006/relationships/customXml" Target="../ink/ink276.xml"/><Relationship Id="rId7" Type="http://schemas.openxmlformats.org/officeDocument/2006/relationships/customXml" Target="../ink/ink269.xml"/><Relationship Id="rId12" Type="http://schemas.openxmlformats.org/officeDocument/2006/relationships/image" Target="../media/image117.emf"/><Relationship Id="rId17" Type="http://schemas.openxmlformats.org/officeDocument/2006/relationships/customXml" Target="../ink/ink274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19.emf"/><Relationship Id="rId20" Type="http://schemas.openxmlformats.org/officeDocument/2006/relationships/image" Target="../media/image1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2.emf"/><Relationship Id="rId11" Type="http://schemas.openxmlformats.org/officeDocument/2006/relationships/customXml" Target="../ink/ink271.xml"/><Relationship Id="rId5" Type="http://schemas.openxmlformats.org/officeDocument/2006/relationships/customXml" Target="../ink/ink268.xml"/><Relationship Id="rId15" Type="http://schemas.openxmlformats.org/officeDocument/2006/relationships/customXml" Target="../ink/ink273.xml"/><Relationship Id="rId10" Type="http://schemas.openxmlformats.org/officeDocument/2006/relationships/image" Target="../media/image116.emf"/><Relationship Id="rId19" Type="http://schemas.openxmlformats.org/officeDocument/2006/relationships/customXml" Target="../ink/ink275.xml"/><Relationship Id="rId4" Type="http://schemas.openxmlformats.org/officeDocument/2006/relationships/image" Target="../media/image1131.emf"/><Relationship Id="rId9" Type="http://schemas.openxmlformats.org/officeDocument/2006/relationships/customXml" Target="../ink/ink270.xml"/><Relationship Id="rId14" Type="http://schemas.openxmlformats.org/officeDocument/2006/relationships/image" Target="../media/image118.emf"/><Relationship Id="rId22" Type="http://schemas.openxmlformats.org/officeDocument/2006/relationships/image" Target="../media/image123.emf"/></Relationships>
</file>

<file path=ppt/slides/_rels/slide2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.png"/><Relationship Id="rId3" Type="http://schemas.openxmlformats.org/officeDocument/2006/relationships/customXml" Target="../ink/ink277.xml"/><Relationship Id="rId38" Type="http://schemas.openxmlformats.org/officeDocument/2006/relationships/image" Target="../media/image1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21" Type="http://schemas.openxmlformats.org/officeDocument/2006/relationships/customXml" Target="../ink/ink13.xml"/><Relationship Id="rId34" Type="http://schemas.openxmlformats.org/officeDocument/2006/relationships/customXml" Target="../ink/ink20.xml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12" Type="http://schemas.openxmlformats.org/officeDocument/2006/relationships/image" Target="../media/image13.emf"/><Relationship Id="rId38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29" Type="http://schemas.openxmlformats.org/officeDocument/2006/relationships/customXml" Target="../ink/ink17.xml"/><Relationship Id="rId1" Type="http://schemas.openxmlformats.org/officeDocument/2006/relationships/tags" Target="../tags/tag1.xml"/><Relationship Id="rId24" Type="http://schemas.openxmlformats.org/officeDocument/2006/relationships/image" Target="../media/image19.emf"/><Relationship Id="rId32" Type="http://schemas.openxmlformats.org/officeDocument/2006/relationships/image" Target="../media/image112.emf"/><Relationship Id="rId6" Type="http://schemas.openxmlformats.org/officeDocument/2006/relationships/image" Target="../media/image120.emf"/><Relationship Id="rId37" Type="http://schemas.openxmlformats.org/officeDocument/2006/relationships/customXml" Target="../ink/ink23.xml"/><Relationship Id="rId23" Type="http://schemas.openxmlformats.org/officeDocument/2006/relationships/customXml" Target="../ink/ink14.xml"/><Relationship Id="rId28" Type="http://schemas.openxmlformats.org/officeDocument/2006/relationships/image" Target="../media/image21.emf"/><Relationship Id="rId36" Type="http://schemas.openxmlformats.org/officeDocument/2006/relationships/customXml" Target="../ink/ink22.xml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" Type="http://schemas.openxmlformats.org/officeDocument/2006/relationships/customXml" Target="../ink/ink10.xml"/><Relationship Id="rId22" Type="http://schemas.openxmlformats.org/officeDocument/2006/relationships/image" Target="../media/image18.emf"/><Relationship Id="rId27" Type="http://schemas.openxmlformats.org/officeDocument/2006/relationships/customXml" Target="../ink/ink16.xml"/><Relationship Id="rId30" Type="http://schemas.openxmlformats.org/officeDocument/2006/relationships/image" Target="../media/image22.emf"/><Relationship Id="rId35" Type="http://schemas.openxmlformats.org/officeDocument/2006/relationships/customXml" Target="../ink/ink21.xml"/><Relationship Id="rId1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customXml" Target="../ink/ink278.xml"/><Relationship Id="rId7" Type="http://schemas.openxmlformats.org/officeDocument/2006/relationships/customXml" Target="../ink/ink280.xml"/><Relationship Id="rId12" Type="http://schemas.openxmlformats.org/officeDocument/2006/relationships/image" Target="../media/image12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emf"/><Relationship Id="rId11" Type="http://schemas.openxmlformats.org/officeDocument/2006/relationships/customXml" Target="../ink/ink282.xml"/><Relationship Id="rId5" Type="http://schemas.openxmlformats.org/officeDocument/2006/relationships/customXml" Target="../ink/ink279.xml"/><Relationship Id="rId10" Type="http://schemas.openxmlformats.org/officeDocument/2006/relationships/image" Target="../media/image127.emf"/><Relationship Id="rId4" Type="http://schemas.openxmlformats.org/officeDocument/2006/relationships/image" Target="../media/image124.emf"/><Relationship Id="rId9" Type="http://schemas.openxmlformats.org/officeDocument/2006/relationships/customXml" Target="../ink/ink28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5.xml"/><Relationship Id="rId13" Type="http://schemas.openxmlformats.org/officeDocument/2006/relationships/image" Target="../media/image134.emf"/><Relationship Id="rId18" Type="http://schemas.openxmlformats.org/officeDocument/2006/relationships/customXml" Target="../ink/ink290.xml"/><Relationship Id="rId3" Type="http://schemas.openxmlformats.org/officeDocument/2006/relationships/image" Target="../media/image9.png"/><Relationship Id="rId21" Type="http://schemas.openxmlformats.org/officeDocument/2006/relationships/image" Target="../media/image138.emf"/><Relationship Id="rId7" Type="http://schemas.openxmlformats.org/officeDocument/2006/relationships/image" Target="../media/image131.emf"/><Relationship Id="rId12" Type="http://schemas.openxmlformats.org/officeDocument/2006/relationships/customXml" Target="../ink/ink287.xml"/><Relationship Id="rId17" Type="http://schemas.openxmlformats.org/officeDocument/2006/relationships/image" Target="../media/image136.emf"/><Relationship Id="rId25" Type="http://schemas.openxmlformats.org/officeDocument/2006/relationships/image" Target="../media/image141.emf"/><Relationship Id="rId2" Type="http://schemas.openxmlformats.org/officeDocument/2006/relationships/notesSlide" Target="../notesSlides/notesSlide36.xml"/><Relationship Id="rId16" Type="http://schemas.openxmlformats.org/officeDocument/2006/relationships/customXml" Target="../ink/ink289.xml"/><Relationship Id="rId20" Type="http://schemas.openxmlformats.org/officeDocument/2006/relationships/customXml" Target="../ink/ink29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4.xml"/><Relationship Id="rId11" Type="http://schemas.openxmlformats.org/officeDocument/2006/relationships/image" Target="../media/image133.emf"/><Relationship Id="rId24" Type="http://schemas.openxmlformats.org/officeDocument/2006/relationships/customXml" Target="../ink/ink293.xml"/><Relationship Id="rId5" Type="http://schemas.openxmlformats.org/officeDocument/2006/relationships/image" Target="../media/image130.emf"/><Relationship Id="rId15" Type="http://schemas.openxmlformats.org/officeDocument/2006/relationships/image" Target="../media/image135.emf"/><Relationship Id="rId23" Type="http://schemas.openxmlformats.org/officeDocument/2006/relationships/image" Target="../media/image139.emf"/><Relationship Id="rId10" Type="http://schemas.openxmlformats.org/officeDocument/2006/relationships/customXml" Target="../ink/ink286.xml"/><Relationship Id="rId19" Type="http://schemas.openxmlformats.org/officeDocument/2006/relationships/image" Target="../media/image137.emf"/><Relationship Id="rId4" Type="http://schemas.openxmlformats.org/officeDocument/2006/relationships/customXml" Target="../ink/ink283.xml"/><Relationship Id="rId9" Type="http://schemas.openxmlformats.org/officeDocument/2006/relationships/image" Target="../media/image132.emf"/><Relationship Id="rId14" Type="http://schemas.openxmlformats.org/officeDocument/2006/relationships/customXml" Target="../ink/ink288.xml"/><Relationship Id="rId22" Type="http://schemas.openxmlformats.org/officeDocument/2006/relationships/customXml" Target="../ink/ink2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image" Target="../media/image1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4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145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80.emf"/><Relationship Id="rId21" Type="http://schemas.openxmlformats.org/officeDocument/2006/relationships/customXml" Target="../ink/ink302.xml"/><Relationship Id="rId42" Type="http://schemas.openxmlformats.org/officeDocument/2006/relationships/image" Target="../media/image146.emf"/><Relationship Id="rId47" Type="http://schemas.openxmlformats.org/officeDocument/2006/relationships/customXml" Target="../ink/ink315.xml"/><Relationship Id="rId63" Type="http://schemas.openxmlformats.org/officeDocument/2006/relationships/customXml" Target="../ink/ink325.xml"/><Relationship Id="rId68" Type="http://schemas.openxmlformats.org/officeDocument/2006/relationships/image" Target="../media/image168.emf"/><Relationship Id="rId84" Type="http://schemas.openxmlformats.org/officeDocument/2006/relationships/image" Target="../media/image177.emf"/><Relationship Id="rId89" Type="http://schemas.openxmlformats.org/officeDocument/2006/relationships/customXml" Target="../ink/ink338.xml"/><Relationship Id="rId16" Type="http://schemas.openxmlformats.org/officeDocument/2006/relationships/image" Target="../media/image158.emf"/><Relationship Id="rId11" Type="http://schemas.openxmlformats.org/officeDocument/2006/relationships/customXml" Target="../ink/ink297.xml"/><Relationship Id="rId32" Type="http://schemas.openxmlformats.org/officeDocument/2006/relationships/image" Target="../media/image1411.emf"/><Relationship Id="rId37" Type="http://schemas.openxmlformats.org/officeDocument/2006/relationships/customXml" Target="../ink/ink310.xml"/><Relationship Id="rId53" Type="http://schemas.openxmlformats.org/officeDocument/2006/relationships/customXml" Target="../ink/ink318.xml"/><Relationship Id="rId58" Type="http://schemas.openxmlformats.org/officeDocument/2006/relationships/image" Target="../media/image152.emf"/><Relationship Id="rId74" Type="http://schemas.openxmlformats.org/officeDocument/2006/relationships/image" Target="../media/image172.emf"/><Relationship Id="rId79" Type="http://schemas.openxmlformats.org/officeDocument/2006/relationships/customXml" Target="../ink/ink333.xml"/><Relationship Id="rId5" Type="http://schemas.openxmlformats.org/officeDocument/2006/relationships/customXml" Target="../ink/ink294.xml"/><Relationship Id="rId90" Type="http://schemas.openxmlformats.org/officeDocument/2006/relationships/image" Target="../media/image180.emf"/><Relationship Id="rId22" Type="http://schemas.openxmlformats.org/officeDocument/2006/relationships/image" Target="../media/image162.emf"/><Relationship Id="rId27" Type="http://schemas.openxmlformats.org/officeDocument/2006/relationships/customXml" Target="../ink/ink305.xml"/><Relationship Id="rId43" Type="http://schemas.openxmlformats.org/officeDocument/2006/relationships/customXml" Target="../ink/ink313.xml"/><Relationship Id="rId48" Type="http://schemas.openxmlformats.org/officeDocument/2006/relationships/image" Target="../media/image149.emf"/><Relationship Id="rId64" Type="http://schemas.openxmlformats.org/officeDocument/2006/relationships/image" Target="../media/image166.emf"/><Relationship Id="rId69" Type="http://schemas.openxmlformats.org/officeDocument/2006/relationships/customXml" Target="../ink/ink328.xml"/><Relationship Id="rId8" Type="http://schemas.openxmlformats.org/officeDocument/2006/relationships/image" Target="../media/image154.emf"/><Relationship Id="rId51" Type="http://schemas.openxmlformats.org/officeDocument/2006/relationships/customXml" Target="../ink/ink317.xml"/><Relationship Id="rId72" Type="http://schemas.openxmlformats.org/officeDocument/2006/relationships/image" Target="../media/image171.emf"/><Relationship Id="rId80" Type="http://schemas.openxmlformats.org/officeDocument/2006/relationships/image" Target="../media/image175.emf"/><Relationship Id="rId85" Type="http://schemas.openxmlformats.org/officeDocument/2006/relationships/customXml" Target="../ink/ink336.xml"/><Relationship Id="rId93" Type="http://schemas.openxmlformats.org/officeDocument/2006/relationships/customXml" Target="../ink/ink340.xml"/><Relationship Id="rId3" Type="http://schemas.openxmlformats.org/officeDocument/2006/relationships/notesSlide" Target="../notesSlides/notesSlide41.xml"/><Relationship Id="rId12" Type="http://schemas.openxmlformats.org/officeDocument/2006/relationships/image" Target="../media/image156.emf"/><Relationship Id="rId17" Type="http://schemas.openxmlformats.org/officeDocument/2006/relationships/customXml" Target="../ink/ink300.xml"/><Relationship Id="rId25" Type="http://schemas.openxmlformats.org/officeDocument/2006/relationships/customXml" Target="../ink/ink304.xml"/><Relationship Id="rId33" Type="http://schemas.openxmlformats.org/officeDocument/2006/relationships/customXml" Target="../ink/ink308.xml"/><Relationship Id="rId38" Type="http://schemas.openxmlformats.org/officeDocument/2006/relationships/image" Target="../media/image144.emf"/><Relationship Id="rId46" Type="http://schemas.openxmlformats.org/officeDocument/2006/relationships/image" Target="../media/image148.emf"/><Relationship Id="rId59" Type="http://schemas.openxmlformats.org/officeDocument/2006/relationships/customXml" Target="../ink/ink323.xml"/><Relationship Id="rId67" Type="http://schemas.openxmlformats.org/officeDocument/2006/relationships/customXml" Target="../ink/ink327.xml"/><Relationship Id="rId20" Type="http://schemas.openxmlformats.org/officeDocument/2006/relationships/image" Target="../media/image161.emf"/><Relationship Id="rId41" Type="http://schemas.openxmlformats.org/officeDocument/2006/relationships/customXml" Target="../ink/ink312.xml"/><Relationship Id="rId54" Type="http://schemas.openxmlformats.org/officeDocument/2006/relationships/customXml" Target="../ink/ink319.xml"/><Relationship Id="rId62" Type="http://schemas.openxmlformats.org/officeDocument/2006/relationships/image" Target="../media/image165.emf"/><Relationship Id="rId70" Type="http://schemas.openxmlformats.org/officeDocument/2006/relationships/image" Target="../media/image169.emf"/><Relationship Id="rId75" Type="http://schemas.openxmlformats.org/officeDocument/2006/relationships/customXml" Target="../ink/ink331.xml"/><Relationship Id="rId83" Type="http://schemas.openxmlformats.org/officeDocument/2006/relationships/customXml" Target="../ink/ink335.xml"/><Relationship Id="rId88" Type="http://schemas.openxmlformats.org/officeDocument/2006/relationships/image" Target="../media/image179.emf"/><Relationship Id="rId91" Type="http://schemas.openxmlformats.org/officeDocument/2006/relationships/customXml" Target="../ink/ink339.xml"/><Relationship Id="rId1" Type="http://schemas.openxmlformats.org/officeDocument/2006/relationships/tags" Target="../tags/tag28.xml"/><Relationship Id="rId6" Type="http://schemas.openxmlformats.org/officeDocument/2006/relationships/image" Target="../media/image153.emf"/><Relationship Id="rId15" Type="http://schemas.openxmlformats.org/officeDocument/2006/relationships/customXml" Target="../ink/ink299.xml"/><Relationship Id="rId23" Type="http://schemas.openxmlformats.org/officeDocument/2006/relationships/customXml" Target="../ink/ink303.xml"/><Relationship Id="rId28" Type="http://schemas.openxmlformats.org/officeDocument/2006/relationships/image" Target="../media/image1390.emf"/><Relationship Id="rId36" Type="http://schemas.openxmlformats.org/officeDocument/2006/relationships/image" Target="../media/image1431.emf"/><Relationship Id="rId49" Type="http://schemas.openxmlformats.org/officeDocument/2006/relationships/customXml" Target="../ink/ink316.xml"/><Relationship Id="rId57" Type="http://schemas.openxmlformats.org/officeDocument/2006/relationships/customXml" Target="../ink/ink322.xml"/><Relationship Id="rId10" Type="http://schemas.openxmlformats.org/officeDocument/2006/relationships/image" Target="../media/image155.emf"/><Relationship Id="rId31" Type="http://schemas.openxmlformats.org/officeDocument/2006/relationships/customXml" Target="../ink/ink307.xml"/><Relationship Id="rId44" Type="http://schemas.openxmlformats.org/officeDocument/2006/relationships/image" Target="../media/image147.emf"/><Relationship Id="rId52" Type="http://schemas.openxmlformats.org/officeDocument/2006/relationships/image" Target="../media/image151.emf"/><Relationship Id="rId60" Type="http://schemas.openxmlformats.org/officeDocument/2006/relationships/image" Target="../media/image164.emf"/><Relationship Id="rId65" Type="http://schemas.openxmlformats.org/officeDocument/2006/relationships/customXml" Target="../ink/ink326.xml"/><Relationship Id="rId73" Type="http://schemas.openxmlformats.org/officeDocument/2006/relationships/customXml" Target="../ink/ink330.xml"/><Relationship Id="rId78" Type="http://schemas.openxmlformats.org/officeDocument/2006/relationships/image" Target="../media/image174.emf"/><Relationship Id="rId81" Type="http://schemas.openxmlformats.org/officeDocument/2006/relationships/customXml" Target="../ink/ink334.xml"/><Relationship Id="rId86" Type="http://schemas.openxmlformats.org/officeDocument/2006/relationships/image" Target="../media/image178.emf"/><Relationship Id="rId94" Type="http://schemas.openxmlformats.org/officeDocument/2006/relationships/image" Target="../media/image182.emf"/><Relationship Id="rId4" Type="http://schemas.openxmlformats.org/officeDocument/2006/relationships/image" Target="../media/image9.png"/><Relationship Id="rId9" Type="http://schemas.openxmlformats.org/officeDocument/2006/relationships/customXml" Target="../ink/ink296.xml"/><Relationship Id="rId13" Type="http://schemas.openxmlformats.org/officeDocument/2006/relationships/customXml" Target="../ink/ink298.xml"/><Relationship Id="rId18" Type="http://schemas.openxmlformats.org/officeDocument/2006/relationships/image" Target="../media/image159.emf"/><Relationship Id="rId39" Type="http://schemas.openxmlformats.org/officeDocument/2006/relationships/customXml" Target="../ink/ink311.xml"/><Relationship Id="rId34" Type="http://schemas.openxmlformats.org/officeDocument/2006/relationships/image" Target="../media/image1421.emf"/><Relationship Id="rId50" Type="http://schemas.openxmlformats.org/officeDocument/2006/relationships/image" Target="../media/image150.emf"/><Relationship Id="rId55" Type="http://schemas.openxmlformats.org/officeDocument/2006/relationships/customXml" Target="../ink/ink320.xml"/><Relationship Id="rId76" Type="http://schemas.openxmlformats.org/officeDocument/2006/relationships/image" Target="../media/image173.emf"/><Relationship Id="rId7" Type="http://schemas.openxmlformats.org/officeDocument/2006/relationships/customXml" Target="../ink/ink295.xml"/><Relationship Id="rId71" Type="http://schemas.openxmlformats.org/officeDocument/2006/relationships/customXml" Target="../ink/ink329.xml"/><Relationship Id="rId92" Type="http://schemas.openxmlformats.org/officeDocument/2006/relationships/image" Target="../media/image181.emf"/><Relationship Id="rId2" Type="http://schemas.openxmlformats.org/officeDocument/2006/relationships/slideLayout" Target="../slideLayouts/slideLayout4.xml"/><Relationship Id="rId29" Type="http://schemas.openxmlformats.org/officeDocument/2006/relationships/customXml" Target="../ink/ink306.xml"/><Relationship Id="rId24" Type="http://schemas.openxmlformats.org/officeDocument/2006/relationships/image" Target="../media/image163.emf"/><Relationship Id="rId40" Type="http://schemas.openxmlformats.org/officeDocument/2006/relationships/image" Target="../media/image145.emf"/><Relationship Id="rId45" Type="http://schemas.openxmlformats.org/officeDocument/2006/relationships/customXml" Target="../ink/ink314.xml"/><Relationship Id="rId66" Type="http://schemas.openxmlformats.org/officeDocument/2006/relationships/image" Target="../media/image167.emf"/><Relationship Id="rId87" Type="http://schemas.openxmlformats.org/officeDocument/2006/relationships/customXml" Target="../ink/ink337.xml"/><Relationship Id="rId61" Type="http://schemas.openxmlformats.org/officeDocument/2006/relationships/customXml" Target="../ink/ink324.xml"/><Relationship Id="rId82" Type="http://schemas.openxmlformats.org/officeDocument/2006/relationships/image" Target="../media/image176.emf"/><Relationship Id="rId19" Type="http://schemas.openxmlformats.org/officeDocument/2006/relationships/customXml" Target="../ink/ink301.xml"/><Relationship Id="rId14" Type="http://schemas.openxmlformats.org/officeDocument/2006/relationships/image" Target="../media/image157.emf"/><Relationship Id="rId30" Type="http://schemas.openxmlformats.org/officeDocument/2006/relationships/image" Target="../media/image1400.emf"/><Relationship Id="rId35" Type="http://schemas.openxmlformats.org/officeDocument/2006/relationships/customXml" Target="../ink/ink309.xml"/><Relationship Id="rId56" Type="http://schemas.openxmlformats.org/officeDocument/2006/relationships/customXml" Target="../ink/ink321.xml"/><Relationship Id="rId77" Type="http://schemas.openxmlformats.org/officeDocument/2006/relationships/customXml" Target="../ink/ink332.xml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8.xml"/><Relationship Id="rId42" Type="http://schemas.openxmlformats.org/officeDocument/2006/relationships/image" Target="../media/image154.emf"/><Relationship Id="rId21" Type="http://schemas.openxmlformats.org/officeDocument/2006/relationships/image" Target="../media/image162.emf"/><Relationship Id="rId63" Type="http://schemas.openxmlformats.org/officeDocument/2006/relationships/customXml" Target="../ink/ink359.xml"/><Relationship Id="rId84" Type="http://schemas.openxmlformats.org/officeDocument/2006/relationships/image" Target="../media/image1821.emf"/><Relationship Id="rId138" Type="http://schemas.openxmlformats.org/officeDocument/2006/relationships/image" Target="../media/image209.emf"/><Relationship Id="rId159" Type="http://schemas.openxmlformats.org/officeDocument/2006/relationships/customXml" Target="../ink/ink409.xml"/><Relationship Id="rId170" Type="http://schemas.openxmlformats.org/officeDocument/2006/relationships/image" Target="../media/image173.emf"/><Relationship Id="rId107" Type="http://schemas.openxmlformats.org/officeDocument/2006/relationships/customXml" Target="../ink/ink383.xml"/><Relationship Id="rId11" Type="http://schemas.openxmlformats.org/officeDocument/2006/relationships/image" Target="../media/image156.emf"/><Relationship Id="rId53" Type="http://schemas.openxmlformats.org/officeDocument/2006/relationships/customXml" Target="../ink/ink351.xml"/><Relationship Id="rId74" Type="http://schemas.openxmlformats.org/officeDocument/2006/relationships/image" Target="../media/image151.emf"/><Relationship Id="rId128" Type="http://schemas.openxmlformats.org/officeDocument/2006/relationships/image" Target="../media/image204.emf"/><Relationship Id="rId149" Type="http://schemas.openxmlformats.org/officeDocument/2006/relationships/customXml" Target="../ink/ink404.xml"/><Relationship Id="rId95" Type="http://schemas.openxmlformats.org/officeDocument/2006/relationships/customXml" Target="../ink/ink377.xml"/><Relationship Id="rId160" Type="http://schemas.openxmlformats.org/officeDocument/2006/relationships/image" Target="../media/image167.emf"/><Relationship Id="rId181" Type="http://schemas.openxmlformats.org/officeDocument/2006/relationships/customXml" Target="../ink/ink420.xml"/><Relationship Id="rId43" Type="http://schemas.openxmlformats.org/officeDocument/2006/relationships/customXml" Target="../ink/ink343.xml"/><Relationship Id="rId64" Type="http://schemas.openxmlformats.org/officeDocument/2006/relationships/image" Target="../media/image146.emf"/><Relationship Id="rId118" Type="http://schemas.openxmlformats.org/officeDocument/2006/relationships/image" Target="../media/image199.emf"/><Relationship Id="rId139" Type="http://schemas.openxmlformats.org/officeDocument/2006/relationships/customXml" Target="../ink/ink399.xml"/><Relationship Id="rId85" Type="http://schemas.openxmlformats.org/officeDocument/2006/relationships/customXml" Target="../ink/ink372.xml"/><Relationship Id="rId150" Type="http://schemas.openxmlformats.org/officeDocument/2006/relationships/image" Target="../media/image215.emf"/><Relationship Id="rId171" Type="http://schemas.openxmlformats.org/officeDocument/2006/relationships/customXml" Target="../ink/ink415.xml"/><Relationship Id="rId17" Type="http://schemas.openxmlformats.org/officeDocument/2006/relationships/image" Target="../media/image159.emf"/><Relationship Id="rId33" Type="http://schemas.openxmlformats.org/officeDocument/2006/relationships/image" Target="../media/image1421.emf"/><Relationship Id="rId59" Type="http://schemas.openxmlformats.org/officeDocument/2006/relationships/customXml" Target="../ink/ink357.xml"/><Relationship Id="rId103" Type="http://schemas.openxmlformats.org/officeDocument/2006/relationships/customXml" Target="../ink/ink381.xml"/><Relationship Id="rId108" Type="http://schemas.openxmlformats.org/officeDocument/2006/relationships/image" Target="../media/image194.emf"/><Relationship Id="rId124" Type="http://schemas.openxmlformats.org/officeDocument/2006/relationships/image" Target="../media/image202.emf"/><Relationship Id="rId129" Type="http://schemas.openxmlformats.org/officeDocument/2006/relationships/customXml" Target="../ink/ink394.xml"/><Relationship Id="rId54" Type="http://schemas.openxmlformats.org/officeDocument/2006/relationships/customXml" Target="../ink/ink352.xml"/><Relationship Id="rId70" Type="http://schemas.openxmlformats.org/officeDocument/2006/relationships/image" Target="../media/image149.emf"/><Relationship Id="rId75" Type="http://schemas.openxmlformats.org/officeDocument/2006/relationships/customXml" Target="../ink/ink365.xml"/><Relationship Id="rId91" Type="http://schemas.openxmlformats.org/officeDocument/2006/relationships/customXml" Target="../ink/ink375.xml"/><Relationship Id="rId96" Type="http://schemas.openxmlformats.org/officeDocument/2006/relationships/image" Target="../media/image188.emf"/><Relationship Id="rId140" Type="http://schemas.openxmlformats.org/officeDocument/2006/relationships/image" Target="../media/image210.emf"/><Relationship Id="rId145" Type="http://schemas.openxmlformats.org/officeDocument/2006/relationships/customXml" Target="../ink/ink402.xml"/><Relationship Id="rId161" Type="http://schemas.openxmlformats.org/officeDocument/2006/relationships/customXml" Target="../ink/ink410.xml"/><Relationship Id="rId166" Type="http://schemas.openxmlformats.org/officeDocument/2006/relationships/image" Target="../media/image171.emf"/><Relationship Id="rId182" Type="http://schemas.openxmlformats.org/officeDocument/2006/relationships/image" Target="../media/image179.emf"/><Relationship Id="rId187" Type="http://schemas.openxmlformats.org/officeDocument/2006/relationships/customXml" Target="../ink/ink423.xml"/><Relationship Id="rId1" Type="http://schemas.openxmlformats.org/officeDocument/2006/relationships/slideLayout" Target="../slideLayouts/slideLayout4.xml"/><Relationship Id="rId49" Type="http://schemas.openxmlformats.org/officeDocument/2006/relationships/customXml" Target="../ink/ink347.xml"/><Relationship Id="rId23" Type="http://schemas.openxmlformats.org/officeDocument/2006/relationships/image" Target="../media/image163.emf"/><Relationship Id="rId114" Type="http://schemas.openxmlformats.org/officeDocument/2006/relationships/image" Target="../media/image197.emf"/><Relationship Id="rId119" Type="http://schemas.openxmlformats.org/officeDocument/2006/relationships/customXml" Target="../ink/ink389.xml"/><Relationship Id="rId44" Type="http://schemas.openxmlformats.org/officeDocument/2006/relationships/image" Target="../media/image155.emf"/><Relationship Id="rId60" Type="http://schemas.openxmlformats.org/officeDocument/2006/relationships/image" Target="../media/image144.emf"/><Relationship Id="rId65" Type="http://schemas.openxmlformats.org/officeDocument/2006/relationships/customXml" Target="../ink/ink360.xml"/><Relationship Id="rId81" Type="http://schemas.openxmlformats.org/officeDocument/2006/relationships/customXml" Target="../ink/ink370.xml"/><Relationship Id="rId86" Type="http://schemas.openxmlformats.org/officeDocument/2006/relationships/image" Target="../media/image183.emf"/><Relationship Id="rId130" Type="http://schemas.openxmlformats.org/officeDocument/2006/relationships/image" Target="../media/image205.emf"/><Relationship Id="rId135" Type="http://schemas.openxmlformats.org/officeDocument/2006/relationships/customXml" Target="../ink/ink397.xml"/><Relationship Id="rId151" Type="http://schemas.openxmlformats.org/officeDocument/2006/relationships/customXml" Target="../ink/ink405.xml"/><Relationship Id="rId156" Type="http://schemas.openxmlformats.org/officeDocument/2006/relationships/image" Target="../media/image165.emf"/><Relationship Id="rId177" Type="http://schemas.openxmlformats.org/officeDocument/2006/relationships/customXml" Target="../ink/ink418.xml"/><Relationship Id="rId172" Type="http://schemas.openxmlformats.org/officeDocument/2006/relationships/image" Target="../media/image174.emf"/><Relationship Id="rId13" Type="http://schemas.openxmlformats.org/officeDocument/2006/relationships/image" Target="../media/image157.emf"/><Relationship Id="rId109" Type="http://schemas.openxmlformats.org/officeDocument/2006/relationships/customXml" Target="../ink/ink384.xml"/><Relationship Id="rId50" Type="http://schemas.openxmlformats.org/officeDocument/2006/relationships/customXml" Target="../ink/ink348.xml"/><Relationship Id="rId55" Type="http://schemas.openxmlformats.org/officeDocument/2006/relationships/customXml" Target="../ink/ink353.xml"/><Relationship Id="rId76" Type="http://schemas.openxmlformats.org/officeDocument/2006/relationships/customXml" Target="../ink/ink366.xml"/><Relationship Id="rId97" Type="http://schemas.openxmlformats.org/officeDocument/2006/relationships/customXml" Target="../ink/ink378.xml"/><Relationship Id="rId104" Type="http://schemas.openxmlformats.org/officeDocument/2006/relationships/image" Target="../media/image192.emf"/><Relationship Id="rId120" Type="http://schemas.openxmlformats.org/officeDocument/2006/relationships/image" Target="../media/image200.emf"/><Relationship Id="rId125" Type="http://schemas.openxmlformats.org/officeDocument/2006/relationships/customXml" Target="../ink/ink392.xml"/><Relationship Id="rId141" Type="http://schemas.openxmlformats.org/officeDocument/2006/relationships/customXml" Target="../ink/ink400.xml"/><Relationship Id="rId146" Type="http://schemas.openxmlformats.org/officeDocument/2006/relationships/image" Target="../media/image213.emf"/><Relationship Id="rId167" Type="http://schemas.openxmlformats.org/officeDocument/2006/relationships/customXml" Target="../ink/ink413.xml"/><Relationship Id="rId188" Type="http://schemas.openxmlformats.org/officeDocument/2006/relationships/image" Target="../media/image181.emf"/><Relationship Id="rId71" Type="http://schemas.openxmlformats.org/officeDocument/2006/relationships/customXml" Target="../ink/ink363.xml"/><Relationship Id="rId92" Type="http://schemas.openxmlformats.org/officeDocument/2006/relationships/image" Target="../media/image186.emf"/><Relationship Id="rId162" Type="http://schemas.openxmlformats.org/officeDocument/2006/relationships/image" Target="../media/image168.emf"/><Relationship Id="rId183" Type="http://schemas.openxmlformats.org/officeDocument/2006/relationships/customXml" Target="../ink/ink421.xml"/><Relationship Id="rId2" Type="http://schemas.openxmlformats.org/officeDocument/2006/relationships/notesSlide" Target="../notesSlides/notesSlide42.xml"/><Relationship Id="rId29" Type="http://schemas.openxmlformats.org/officeDocument/2006/relationships/image" Target="../media/image1400.emf"/><Relationship Id="rId40" Type="http://schemas.openxmlformats.org/officeDocument/2006/relationships/image" Target="../media/image153.emf"/><Relationship Id="rId45" Type="http://schemas.openxmlformats.org/officeDocument/2006/relationships/customXml" Target="../ink/ink344.xml"/><Relationship Id="rId66" Type="http://schemas.openxmlformats.org/officeDocument/2006/relationships/image" Target="../media/image147.emf"/><Relationship Id="rId87" Type="http://schemas.openxmlformats.org/officeDocument/2006/relationships/customXml" Target="../ink/ink373.xml"/><Relationship Id="rId110" Type="http://schemas.openxmlformats.org/officeDocument/2006/relationships/image" Target="../media/image195.emf"/><Relationship Id="rId115" Type="http://schemas.openxmlformats.org/officeDocument/2006/relationships/customXml" Target="../ink/ink387.xml"/><Relationship Id="rId131" Type="http://schemas.openxmlformats.org/officeDocument/2006/relationships/customXml" Target="../ink/ink395.xml"/><Relationship Id="rId136" Type="http://schemas.openxmlformats.org/officeDocument/2006/relationships/image" Target="../media/image208.emf"/><Relationship Id="rId157" Type="http://schemas.openxmlformats.org/officeDocument/2006/relationships/customXml" Target="../ink/ink408.xml"/><Relationship Id="rId178" Type="http://schemas.openxmlformats.org/officeDocument/2006/relationships/image" Target="../media/image177.emf"/><Relationship Id="rId61" Type="http://schemas.openxmlformats.org/officeDocument/2006/relationships/customXml" Target="../ink/ink358.xml"/><Relationship Id="rId82" Type="http://schemas.openxmlformats.org/officeDocument/2006/relationships/image" Target="../media/image1811.emf"/><Relationship Id="rId152" Type="http://schemas.openxmlformats.org/officeDocument/2006/relationships/image" Target="../media/image152.emf"/><Relationship Id="rId173" Type="http://schemas.openxmlformats.org/officeDocument/2006/relationships/customXml" Target="../ink/ink416.xml"/><Relationship Id="rId19" Type="http://schemas.openxmlformats.org/officeDocument/2006/relationships/image" Target="../media/image161.emf"/><Relationship Id="rId56" Type="http://schemas.openxmlformats.org/officeDocument/2006/relationships/customXml" Target="../ink/ink354.xml"/><Relationship Id="rId35" Type="http://schemas.openxmlformats.org/officeDocument/2006/relationships/image" Target="../media/image1431.emf"/><Relationship Id="rId77" Type="http://schemas.openxmlformats.org/officeDocument/2006/relationships/customXml" Target="../ink/ink367.xml"/><Relationship Id="rId100" Type="http://schemas.openxmlformats.org/officeDocument/2006/relationships/image" Target="../media/image190.emf"/><Relationship Id="rId105" Type="http://schemas.openxmlformats.org/officeDocument/2006/relationships/customXml" Target="../ink/ink382.xml"/><Relationship Id="rId126" Type="http://schemas.openxmlformats.org/officeDocument/2006/relationships/image" Target="../media/image203.emf"/><Relationship Id="rId147" Type="http://schemas.openxmlformats.org/officeDocument/2006/relationships/customXml" Target="../ink/ink403.xml"/><Relationship Id="rId168" Type="http://schemas.openxmlformats.org/officeDocument/2006/relationships/image" Target="../media/image172.emf"/><Relationship Id="rId51" Type="http://schemas.openxmlformats.org/officeDocument/2006/relationships/customXml" Target="../ink/ink349.xml"/><Relationship Id="rId72" Type="http://schemas.openxmlformats.org/officeDocument/2006/relationships/image" Target="../media/image150.emf"/><Relationship Id="rId93" Type="http://schemas.openxmlformats.org/officeDocument/2006/relationships/customXml" Target="../ink/ink376.xml"/><Relationship Id="rId98" Type="http://schemas.openxmlformats.org/officeDocument/2006/relationships/image" Target="../media/image189.emf"/><Relationship Id="rId121" Type="http://schemas.openxmlformats.org/officeDocument/2006/relationships/customXml" Target="../ink/ink390.xml"/><Relationship Id="rId142" Type="http://schemas.openxmlformats.org/officeDocument/2006/relationships/image" Target="../media/image211.emf"/><Relationship Id="rId163" Type="http://schemas.openxmlformats.org/officeDocument/2006/relationships/customXml" Target="../ink/ink411.xml"/><Relationship Id="rId184" Type="http://schemas.openxmlformats.org/officeDocument/2006/relationships/image" Target="../media/image216.emf"/><Relationship Id="rId189" Type="http://schemas.openxmlformats.org/officeDocument/2006/relationships/customXml" Target="../ink/ink424.xml"/><Relationship Id="rId3" Type="http://schemas.openxmlformats.org/officeDocument/2006/relationships/image" Target="../media/image9.png"/><Relationship Id="rId46" Type="http://schemas.openxmlformats.org/officeDocument/2006/relationships/customXml" Target="../ink/ink345.xml"/><Relationship Id="rId25" Type="http://schemas.openxmlformats.org/officeDocument/2006/relationships/image" Target="../media/image1380.emf"/><Relationship Id="rId67" Type="http://schemas.openxmlformats.org/officeDocument/2006/relationships/customXml" Target="../ink/ink361.xml"/><Relationship Id="rId116" Type="http://schemas.openxmlformats.org/officeDocument/2006/relationships/image" Target="../media/image198.emf"/><Relationship Id="rId137" Type="http://schemas.openxmlformats.org/officeDocument/2006/relationships/customXml" Target="../ink/ink398.xml"/><Relationship Id="rId158" Type="http://schemas.openxmlformats.org/officeDocument/2006/relationships/image" Target="../media/image166.emf"/><Relationship Id="rId41" Type="http://schemas.openxmlformats.org/officeDocument/2006/relationships/customXml" Target="../ink/ink342.xml"/><Relationship Id="rId62" Type="http://schemas.openxmlformats.org/officeDocument/2006/relationships/image" Target="../media/image145.emf"/><Relationship Id="rId83" Type="http://schemas.openxmlformats.org/officeDocument/2006/relationships/customXml" Target="../ink/ink371.xml"/><Relationship Id="rId88" Type="http://schemas.openxmlformats.org/officeDocument/2006/relationships/image" Target="../media/image184.emf"/><Relationship Id="rId111" Type="http://schemas.openxmlformats.org/officeDocument/2006/relationships/customXml" Target="../ink/ink385.xml"/><Relationship Id="rId132" Type="http://schemas.openxmlformats.org/officeDocument/2006/relationships/image" Target="../media/image206.emf"/><Relationship Id="rId153" Type="http://schemas.openxmlformats.org/officeDocument/2006/relationships/customXml" Target="../ink/ink406.xml"/><Relationship Id="rId174" Type="http://schemas.openxmlformats.org/officeDocument/2006/relationships/image" Target="../media/image175.emf"/><Relationship Id="rId179" Type="http://schemas.openxmlformats.org/officeDocument/2006/relationships/customXml" Target="../ink/ink419.xml"/><Relationship Id="rId190" Type="http://schemas.openxmlformats.org/officeDocument/2006/relationships/image" Target="../media/image182.emf"/><Relationship Id="rId57" Type="http://schemas.openxmlformats.org/officeDocument/2006/relationships/customXml" Target="../ink/ink355.xml"/><Relationship Id="rId106" Type="http://schemas.openxmlformats.org/officeDocument/2006/relationships/image" Target="../media/image193.emf"/><Relationship Id="rId127" Type="http://schemas.openxmlformats.org/officeDocument/2006/relationships/customXml" Target="../ink/ink393.xml"/><Relationship Id="rId52" Type="http://schemas.openxmlformats.org/officeDocument/2006/relationships/customXml" Target="../ink/ink350.xml"/><Relationship Id="rId31" Type="http://schemas.openxmlformats.org/officeDocument/2006/relationships/image" Target="../media/image1411.emf"/><Relationship Id="rId73" Type="http://schemas.openxmlformats.org/officeDocument/2006/relationships/customXml" Target="../ink/ink364.xml"/><Relationship Id="rId78" Type="http://schemas.openxmlformats.org/officeDocument/2006/relationships/customXml" Target="../ink/ink368.xml"/><Relationship Id="rId94" Type="http://schemas.openxmlformats.org/officeDocument/2006/relationships/image" Target="../media/image187.emf"/><Relationship Id="rId99" Type="http://schemas.openxmlformats.org/officeDocument/2006/relationships/customXml" Target="../ink/ink379.xml"/><Relationship Id="rId101" Type="http://schemas.openxmlformats.org/officeDocument/2006/relationships/customXml" Target="../ink/ink380.xml"/><Relationship Id="rId122" Type="http://schemas.openxmlformats.org/officeDocument/2006/relationships/image" Target="../media/image201.emf"/><Relationship Id="rId143" Type="http://schemas.openxmlformats.org/officeDocument/2006/relationships/customXml" Target="../ink/ink401.xml"/><Relationship Id="rId148" Type="http://schemas.openxmlformats.org/officeDocument/2006/relationships/image" Target="../media/image214.emf"/><Relationship Id="rId164" Type="http://schemas.openxmlformats.org/officeDocument/2006/relationships/image" Target="../media/image169.emf"/><Relationship Id="rId169" Type="http://schemas.openxmlformats.org/officeDocument/2006/relationships/customXml" Target="../ink/ink414.xml"/><Relationship Id="rId185" Type="http://schemas.openxmlformats.org/officeDocument/2006/relationships/customXml" Target="../ink/ink422.xml"/><Relationship Id="rId4" Type="http://schemas.openxmlformats.org/officeDocument/2006/relationships/customXml" Target="../ink/ink341.xml"/><Relationship Id="rId180" Type="http://schemas.openxmlformats.org/officeDocument/2006/relationships/image" Target="../media/image178.emf"/><Relationship Id="rId47" Type="http://schemas.openxmlformats.org/officeDocument/2006/relationships/customXml" Target="../ink/ink346.xml"/><Relationship Id="rId68" Type="http://schemas.openxmlformats.org/officeDocument/2006/relationships/image" Target="../media/image148.emf"/><Relationship Id="rId89" Type="http://schemas.openxmlformats.org/officeDocument/2006/relationships/customXml" Target="../ink/ink374.xml"/><Relationship Id="rId112" Type="http://schemas.openxmlformats.org/officeDocument/2006/relationships/image" Target="../media/image196.emf"/><Relationship Id="rId133" Type="http://schemas.openxmlformats.org/officeDocument/2006/relationships/customXml" Target="../ink/ink396.xml"/><Relationship Id="rId154" Type="http://schemas.openxmlformats.org/officeDocument/2006/relationships/image" Target="../media/image164.emf"/><Relationship Id="rId175" Type="http://schemas.openxmlformats.org/officeDocument/2006/relationships/customXml" Target="../ink/ink417.xml"/><Relationship Id="rId58" Type="http://schemas.openxmlformats.org/officeDocument/2006/relationships/customXml" Target="../ink/ink356.xml"/><Relationship Id="rId79" Type="http://schemas.openxmlformats.org/officeDocument/2006/relationships/customXml" Target="../ink/ink369.xml"/><Relationship Id="rId102" Type="http://schemas.openxmlformats.org/officeDocument/2006/relationships/image" Target="../media/image191.emf"/><Relationship Id="rId123" Type="http://schemas.openxmlformats.org/officeDocument/2006/relationships/customXml" Target="../ink/ink391.xml"/><Relationship Id="rId144" Type="http://schemas.openxmlformats.org/officeDocument/2006/relationships/image" Target="../media/image212.emf"/><Relationship Id="rId90" Type="http://schemas.openxmlformats.org/officeDocument/2006/relationships/image" Target="../media/image185.emf"/><Relationship Id="rId165" Type="http://schemas.openxmlformats.org/officeDocument/2006/relationships/customXml" Target="../ink/ink412.xml"/><Relationship Id="rId186" Type="http://schemas.openxmlformats.org/officeDocument/2006/relationships/image" Target="../media/image180.emf"/><Relationship Id="rId48" Type="http://schemas.openxmlformats.org/officeDocument/2006/relationships/image" Target="../media/image158.emf"/><Relationship Id="rId27" Type="http://schemas.openxmlformats.org/officeDocument/2006/relationships/image" Target="../media/image1390.emf"/><Relationship Id="rId69" Type="http://schemas.openxmlformats.org/officeDocument/2006/relationships/customXml" Target="../ink/ink362.xml"/><Relationship Id="rId113" Type="http://schemas.openxmlformats.org/officeDocument/2006/relationships/customXml" Target="../ink/ink386.xml"/><Relationship Id="rId134" Type="http://schemas.openxmlformats.org/officeDocument/2006/relationships/image" Target="../media/image207.emf"/><Relationship Id="rId80" Type="http://schemas.openxmlformats.org/officeDocument/2006/relationships/image" Target="../media/image1801.emf"/><Relationship Id="rId155" Type="http://schemas.openxmlformats.org/officeDocument/2006/relationships/customXml" Target="../ink/ink407.xml"/><Relationship Id="rId176" Type="http://schemas.openxmlformats.org/officeDocument/2006/relationships/image" Target="../media/image176.emf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2.xml"/><Relationship Id="rId21" Type="http://schemas.openxmlformats.org/officeDocument/2006/relationships/image" Target="../media/image162.emf"/><Relationship Id="rId63" Type="http://schemas.openxmlformats.org/officeDocument/2006/relationships/customXml" Target="../ink/ink443.xml"/><Relationship Id="rId159" Type="http://schemas.openxmlformats.org/officeDocument/2006/relationships/customXml" Target="../ink/ink493.xml"/><Relationship Id="rId170" Type="http://schemas.openxmlformats.org/officeDocument/2006/relationships/image" Target="../media/image173.emf"/><Relationship Id="rId226" Type="http://schemas.openxmlformats.org/officeDocument/2006/relationships/image" Target="../media/image257.emf"/><Relationship Id="rId268" Type="http://schemas.openxmlformats.org/officeDocument/2006/relationships/image" Target="../media/image281.emf"/><Relationship Id="rId74" Type="http://schemas.openxmlformats.org/officeDocument/2006/relationships/image" Target="../media/image151.emf"/><Relationship Id="rId128" Type="http://schemas.openxmlformats.org/officeDocument/2006/relationships/image" Target="../media/image204.emf"/><Relationship Id="rId5" Type="http://schemas.openxmlformats.org/officeDocument/2006/relationships/customXml" Target="../ink/ink425.xml"/><Relationship Id="rId95" Type="http://schemas.openxmlformats.org/officeDocument/2006/relationships/customXml" Target="../ink/ink461.xml"/><Relationship Id="rId160" Type="http://schemas.openxmlformats.org/officeDocument/2006/relationships/image" Target="../media/image167.emf"/><Relationship Id="rId181" Type="http://schemas.openxmlformats.org/officeDocument/2006/relationships/customXml" Target="../ink/ink504.xml"/><Relationship Id="rId216" Type="http://schemas.openxmlformats.org/officeDocument/2006/relationships/image" Target="../media/image252.emf"/><Relationship Id="rId237" Type="http://schemas.openxmlformats.org/officeDocument/2006/relationships/customXml" Target="../ink/ink536.xml"/><Relationship Id="rId258" Type="http://schemas.openxmlformats.org/officeDocument/2006/relationships/image" Target="../media/image275.emf"/><Relationship Id="rId279" Type="http://schemas.openxmlformats.org/officeDocument/2006/relationships/customXml" Target="../ink/ink557.xml"/><Relationship Id="rId43" Type="http://schemas.openxmlformats.org/officeDocument/2006/relationships/customXml" Target="../ink/ink427.xml"/><Relationship Id="rId64" Type="http://schemas.openxmlformats.org/officeDocument/2006/relationships/image" Target="../media/image146.emf"/><Relationship Id="rId118" Type="http://schemas.openxmlformats.org/officeDocument/2006/relationships/image" Target="../media/image199.emf"/><Relationship Id="rId139" Type="http://schemas.openxmlformats.org/officeDocument/2006/relationships/customXml" Target="../ink/ink483.xml"/><Relationship Id="rId85" Type="http://schemas.openxmlformats.org/officeDocument/2006/relationships/customXml" Target="../ink/ink456.xml"/><Relationship Id="rId150" Type="http://schemas.openxmlformats.org/officeDocument/2006/relationships/image" Target="../media/image215.emf"/><Relationship Id="rId171" Type="http://schemas.openxmlformats.org/officeDocument/2006/relationships/customXml" Target="../ink/ink499.xml"/><Relationship Id="rId192" Type="http://schemas.openxmlformats.org/officeDocument/2006/relationships/customXml" Target="../ink/ink511.xml"/><Relationship Id="rId206" Type="http://schemas.openxmlformats.org/officeDocument/2006/relationships/image" Target="../media/image221.emf"/><Relationship Id="rId227" Type="http://schemas.openxmlformats.org/officeDocument/2006/relationships/customXml" Target="../ink/ink531.xml"/><Relationship Id="rId248" Type="http://schemas.openxmlformats.org/officeDocument/2006/relationships/image" Target="../media/image269.emf"/><Relationship Id="rId269" Type="http://schemas.openxmlformats.org/officeDocument/2006/relationships/customXml" Target="../ink/ink552.xml"/><Relationship Id="rId33" Type="http://schemas.openxmlformats.org/officeDocument/2006/relationships/image" Target="../media/image1421.emf"/><Relationship Id="rId108" Type="http://schemas.openxmlformats.org/officeDocument/2006/relationships/image" Target="../media/image194.emf"/><Relationship Id="rId129" Type="http://schemas.openxmlformats.org/officeDocument/2006/relationships/customXml" Target="../ink/ink478.xml"/><Relationship Id="rId12" Type="http://schemas.openxmlformats.org/officeDocument/2006/relationships/image" Target="../media/image13.emf"/><Relationship Id="rId280" Type="http://schemas.openxmlformats.org/officeDocument/2006/relationships/image" Target="../media/image287.emf"/><Relationship Id="rId54" Type="http://schemas.openxmlformats.org/officeDocument/2006/relationships/customXml" Target="../ink/ink436.xml"/><Relationship Id="rId75" Type="http://schemas.openxmlformats.org/officeDocument/2006/relationships/customXml" Target="../ink/ink449.xml"/><Relationship Id="rId96" Type="http://schemas.openxmlformats.org/officeDocument/2006/relationships/image" Target="../media/image188.emf"/><Relationship Id="rId140" Type="http://schemas.openxmlformats.org/officeDocument/2006/relationships/image" Target="../media/image210.emf"/><Relationship Id="rId161" Type="http://schemas.openxmlformats.org/officeDocument/2006/relationships/customXml" Target="../ink/ink494.xml"/><Relationship Id="rId182" Type="http://schemas.openxmlformats.org/officeDocument/2006/relationships/image" Target="../media/image179.emf"/><Relationship Id="rId217" Type="http://schemas.openxmlformats.org/officeDocument/2006/relationships/customXml" Target="../ink/ink526.xml"/><Relationship Id="rId6" Type="http://schemas.openxmlformats.org/officeDocument/2006/relationships/image" Target="../media/image120.emf"/><Relationship Id="rId238" Type="http://schemas.openxmlformats.org/officeDocument/2006/relationships/image" Target="../media/image264.emf"/><Relationship Id="rId259" Type="http://schemas.openxmlformats.org/officeDocument/2006/relationships/customXml" Target="../ink/ink547.xml"/><Relationship Id="rId23" Type="http://schemas.openxmlformats.org/officeDocument/2006/relationships/image" Target="../media/image163.emf"/><Relationship Id="rId119" Type="http://schemas.openxmlformats.org/officeDocument/2006/relationships/customXml" Target="../ink/ink473.xml"/><Relationship Id="rId270" Type="http://schemas.openxmlformats.org/officeDocument/2006/relationships/image" Target="../media/image282.emf"/><Relationship Id="rId44" Type="http://schemas.openxmlformats.org/officeDocument/2006/relationships/image" Target="../media/image155.emf"/><Relationship Id="rId65" Type="http://schemas.openxmlformats.org/officeDocument/2006/relationships/customXml" Target="../ink/ink444.xml"/><Relationship Id="rId86" Type="http://schemas.openxmlformats.org/officeDocument/2006/relationships/image" Target="../media/image183.emf"/><Relationship Id="rId130" Type="http://schemas.openxmlformats.org/officeDocument/2006/relationships/image" Target="../media/image205.emf"/><Relationship Id="rId151" Type="http://schemas.openxmlformats.org/officeDocument/2006/relationships/customXml" Target="../ink/ink489.xml"/><Relationship Id="rId172" Type="http://schemas.openxmlformats.org/officeDocument/2006/relationships/image" Target="../media/image174.emf"/><Relationship Id="rId193" Type="http://schemas.openxmlformats.org/officeDocument/2006/relationships/image" Target="../media/image1800.emf"/><Relationship Id="rId207" Type="http://schemas.openxmlformats.org/officeDocument/2006/relationships/customXml" Target="../ink/ink521.xml"/><Relationship Id="rId228" Type="http://schemas.openxmlformats.org/officeDocument/2006/relationships/image" Target="../media/image258.emf"/><Relationship Id="rId249" Type="http://schemas.openxmlformats.org/officeDocument/2006/relationships/customXml" Target="../ink/ink542.xml"/><Relationship Id="rId13" Type="http://schemas.openxmlformats.org/officeDocument/2006/relationships/image" Target="../media/image157.emf"/><Relationship Id="rId109" Type="http://schemas.openxmlformats.org/officeDocument/2006/relationships/customXml" Target="../ink/ink468.xml"/><Relationship Id="rId260" Type="http://schemas.openxmlformats.org/officeDocument/2006/relationships/image" Target="../media/image276.emf"/><Relationship Id="rId281" Type="http://schemas.openxmlformats.org/officeDocument/2006/relationships/customXml" Target="../ink/ink558.xml"/><Relationship Id="rId55" Type="http://schemas.openxmlformats.org/officeDocument/2006/relationships/customXml" Target="../ink/ink437.xml"/><Relationship Id="rId76" Type="http://schemas.openxmlformats.org/officeDocument/2006/relationships/customXml" Target="../ink/ink450.xml"/><Relationship Id="rId97" Type="http://schemas.openxmlformats.org/officeDocument/2006/relationships/customXml" Target="../ink/ink462.xml"/><Relationship Id="rId120" Type="http://schemas.openxmlformats.org/officeDocument/2006/relationships/image" Target="../media/image200.emf"/><Relationship Id="rId141" Type="http://schemas.openxmlformats.org/officeDocument/2006/relationships/customXml" Target="../ink/ink484.xml"/><Relationship Id="rId162" Type="http://schemas.openxmlformats.org/officeDocument/2006/relationships/image" Target="../media/image168.emf"/><Relationship Id="rId183" Type="http://schemas.openxmlformats.org/officeDocument/2006/relationships/customXml" Target="../ink/ink505.xml"/><Relationship Id="rId7" Type="http://schemas.openxmlformats.org/officeDocument/2006/relationships/image" Target="../media/image1810.emf"/><Relationship Id="rId218" Type="http://schemas.openxmlformats.org/officeDocument/2006/relationships/image" Target="../media/image253.emf"/><Relationship Id="rId239" Type="http://schemas.openxmlformats.org/officeDocument/2006/relationships/customXml" Target="../ink/ink537.xml"/><Relationship Id="rId250" Type="http://schemas.openxmlformats.org/officeDocument/2006/relationships/image" Target="../media/image271.emf"/><Relationship Id="rId271" Type="http://schemas.openxmlformats.org/officeDocument/2006/relationships/customXml" Target="../ink/ink553.xml"/><Relationship Id="rId45" Type="http://schemas.openxmlformats.org/officeDocument/2006/relationships/customXml" Target="../ink/ink428.xml"/><Relationship Id="rId66" Type="http://schemas.openxmlformats.org/officeDocument/2006/relationships/image" Target="../media/image147.emf"/><Relationship Id="rId87" Type="http://schemas.openxmlformats.org/officeDocument/2006/relationships/customXml" Target="../ink/ink457.xml"/><Relationship Id="rId110" Type="http://schemas.openxmlformats.org/officeDocument/2006/relationships/image" Target="../media/image195.emf"/><Relationship Id="rId131" Type="http://schemas.openxmlformats.org/officeDocument/2006/relationships/customXml" Target="../ink/ink479.xml"/><Relationship Id="rId152" Type="http://schemas.openxmlformats.org/officeDocument/2006/relationships/image" Target="../media/image152.emf"/><Relationship Id="rId173" Type="http://schemas.openxmlformats.org/officeDocument/2006/relationships/customXml" Target="../ink/ink500.xml"/><Relationship Id="rId194" Type="http://schemas.openxmlformats.org/officeDocument/2006/relationships/customXml" Target="../ink/ink512.xml"/><Relationship Id="rId208" Type="http://schemas.openxmlformats.org/officeDocument/2006/relationships/image" Target="../media/image222.emf"/><Relationship Id="rId229" Type="http://schemas.openxmlformats.org/officeDocument/2006/relationships/customXml" Target="../ink/ink532.xml"/><Relationship Id="rId240" Type="http://schemas.openxmlformats.org/officeDocument/2006/relationships/image" Target="../media/image265.emf"/><Relationship Id="rId261" Type="http://schemas.openxmlformats.org/officeDocument/2006/relationships/customXml" Target="../ink/ink548.xml"/><Relationship Id="rId56" Type="http://schemas.openxmlformats.org/officeDocument/2006/relationships/customXml" Target="../ink/ink438.xml"/><Relationship Id="rId35" Type="http://schemas.openxmlformats.org/officeDocument/2006/relationships/image" Target="../media/image1431.emf"/><Relationship Id="rId77" Type="http://schemas.openxmlformats.org/officeDocument/2006/relationships/customXml" Target="../ink/ink451.xml"/><Relationship Id="rId100" Type="http://schemas.openxmlformats.org/officeDocument/2006/relationships/image" Target="../media/image190.emf"/><Relationship Id="rId14" Type="http://schemas.openxmlformats.org/officeDocument/2006/relationships/image" Target="../media/image270.emf"/><Relationship Id="rId282" Type="http://schemas.openxmlformats.org/officeDocument/2006/relationships/image" Target="../media/image288.emf"/><Relationship Id="rId98" Type="http://schemas.openxmlformats.org/officeDocument/2006/relationships/image" Target="../media/image189.emf"/><Relationship Id="rId121" Type="http://schemas.openxmlformats.org/officeDocument/2006/relationships/customXml" Target="../ink/ink474.xml"/><Relationship Id="rId142" Type="http://schemas.openxmlformats.org/officeDocument/2006/relationships/image" Target="../media/image211.emf"/><Relationship Id="rId163" Type="http://schemas.openxmlformats.org/officeDocument/2006/relationships/customXml" Target="../ink/ink495.xml"/><Relationship Id="rId184" Type="http://schemas.openxmlformats.org/officeDocument/2006/relationships/image" Target="../media/image217.emf"/><Relationship Id="rId8" Type="http://schemas.openxmlformats.org/officeDocument/2006/relationships/image" Target="../media/image6.emf"/><Relationship Id="rId219" Type="http://schemas.openxmlformats.org/officeDocument/2006/relationships/customXml" Target="../ink/ink527.xml"/><Relationship Id="rId230" Type="http://schemas.openxmlformats.org/officeDocument/2006/relationships/image" Target="../media/image259.emf"/><Relationship Id="rId251" Type="http://schemas.openxmlformats.org/officeDocument/2006/relationships/customXml" Target="../ink/ink543.xml"/><Relationship Id="rId46" Type="http://schemas.openxmlformats.org/officeDocument/2006/relationships/customXml" Target="../ink/ink429.xml"/><Relationship Id="rId25" Type="http://schemas.openxmlformats.org/officeDocument/2006/relationships/image" Target="../media/image1380.emf"/><Relationship Id="rId67" Type="http://schemas.openxmlformats.org/officeDocument/2006/relationships/customXml" Target="../ink/ink445.xml"/><Relationship Id="rId272" Type="http://schemas.openxmlformats.org/officeDocument/2006/relationships/image" Target="../media/image283.emf"/><Relationship Id="rId88" Type="http://schemas.openxmlformats.org/officeDocument/2006/relationships/image" Target="../media/image184.emf"/><Relationship Id="rId111" Type="http://schemas.openxmlformats.org/officeDocument/2006/relationships/customXml" Target="../ink/ink469.xml"/><Relationship Id="rId132" Type="http://schemas.openxmlformats.org/officeDocument/2006/relationships/image" Target="../media/image206.emf"/><Relationship Id="rId153" Type="http://schemas.openxmlformats.org/officeDocument/2006/relationships/customXml" Target="../ink/ink490.xml"/><Relationship Id="rId174" Type="http://schemas.openxmlformats.org/officeDocument/2006/relationships/image" Target="../media/image175.emf"/><Relationship Id="rId195" Type="http://schemas.openxmlformats.org/officeDocument/2006/relationships/customXml" Target="../ink/ink513.xml"/><Relationship Id="rId209" Type="http://schemas.openxmlformats.org/officeDocument/2006/relationships/customXml" Target="../ink/ink522.xml"/><Relationship Id="rId220" Type="http://schemas.openxmlformats.org/officeDocument/2006/relationships/image" Target="../media/image254.emf"/><Relationship Id="rId241" Type="http://schemas.openxmlformats.org/officeDocument/2006/relationships/customXml" Target="../ink/ink538.xml"/><Relationship Id="rId57" Type="http://schemas.openxmlformats.org/officeDocument/2006/relationships/customXml" Target="../ink/ink439.xml"/><Relationship Id="rId36" Type="http://schemas.openxmlformats.org/officeDocument/2006/relationships/image" Target="../media/image681.emf"/><Relationship Id="rId262" Type="http://schemas.openxmlformats.org/officeDocument/2006/relationships/image" Target="../media/image277.emf"/><Relationship Id="rId283" Type="http://schemas.openxmlformats.org/officeDocument/2006/relationships/customXml" Target="../ink/ink559.xml"/><Relationship Id="rId78" Type="http://schemas.openxmlformats.org/officeDocument/2006/relationships/customXml" Target="../ink/ink452.xml"/><Relationship Id="rId99" Type="http://schemas.openxmlformats.org/officeDocument/2006/relationships/customXml" Target="../ink/ink463.xml"/><Relationship Id="rId101" Type="http://schemas.openxmlformats.org/officeDocument/2006/relationships/customXml" Target="../ink/ink464.xml"/><Relationship Id="rId122" Type="http://schemas.openxmlformats.org/officeDocument/2006/relationships/image" Target="../media/image201.emf"/><Relationship Id="rId143" Type="http://schemas.openxmlformats.org/officeDocument/2006/relationships/customXml" Target="../ink/ink485.xml"/><Relationship Id="rId164" Type="http://schemas.openxmlformats.org/officeDocument/2006/relationships/image" Target="../media/image169.emf"/><Relationship Id="rId185" Type="http://schemas.openxmlformats.org/officeDocument/2006/relationships/customXml" Target="../ink/ink506.xml"/><Relationship Id="rId9" Type="http://schemas.openxmlformats.org/officeDocument/2006/relationships/image" Target="../media/image1820.emf"/><Relationship Id="rId210" Type="http://schemas.openxmlformats.org/officeDocument/2006/relationships/image" Target="../media/image223.emf"/><Relationship Id="rId231" Type="http://schemas.openxmlformats.org/officeDocument/2006/relationships/customXml" Target="../ink/ink533.xml"/><Relationship Id="rId252" Type="http://schemas.openxmlformats.org/officeDocument/2006/relationships/image" Target="../media/image272.emf"/><Relationship Id="rId273" Type="http://schemas.openxmlformats.org/officeDocument/2006/relationships/customXml" Target="../ink/ink554.xml"/><Relationship Id="rId47" Type="http://schemas.openxmlformats.org/officeDocument/2006/relationships/customXml" Target="../ink/ink430.xml"/><Relationship Id="rId68" Type="http://schemas.openxmlformats.org/officeDocument/2006/relationships/image" Target="../media/image148.emf"/><Relationship Id="rId89" Type="http://schemas.openxmlformats.org/officeDocument/2006/relationships/customXml" Target="../ink/ink458.xml"/><Relationship Id="rId112" Type="http://schemas.openxmlformats.org/officeDocument/2006/relationships/image" Target="../media/image196.emf"/><Relationship Id="rId133" Type="http://schemas.openxmlformats.org/officeDocument/2006/relationships/customXml" Target="../ink/ink480.xml"/><Relationship Id="rId154" Type="http://schemas.openxmlformats.org/officeDocument/2006/relationships/image" Target="../media/image164.emf"/><Relationship Id="rId175" Type="http://schemas.openxmlformats.org/officeDocument/2006/relationships/customXml" Target="../ink/ink501.xml"/><Relationship Id="rId196" Type="http://schemas.openxmlformats.org/officeDocument/2006/relationships/customXml" Target="../ink/ink514.xml"/><Relationship Id="rId200" Type="http://schemas.openxmlformats.org/officeDocument/2006/relationships/customXml" Target="../ink/ink517.xml"/><Relationship Id="rId221" Type="http://schemas.openxmlformats.org/officeDocument/2006/relationships/customXml" Target="../ink/ink528.xml"/><Relationship Id="rId242" Type="http://schemas.openxmlformats.org/officeDocument/2006/relationships/image" Target="../media/image266.emf"/><Relationship Id="rId263" Type="http://schemas.openxmlformats.org/officeDocument/2006/relationships/customXml" Target="../ink/ink549.xml"/><Relationship Id="rId284" Type="http://schemas.openxmlformats.org/officeDocument/2006/relationships/image" Target="../media/image289.emf"/><Relationship Id="rId58" Type="http://schemas.openxmlformats.org/officeDocument/2006/relationships/customXml" Target="../ink/ink440.xml"/><Relationship Id="rId79" Type="http://schemas.openxmlformats.org/officeDocument/2006/relationships/customXml" Target="../ink/ink453.xml"/><Relationship Id="rId102" Type="http://schemas.openxmlformats.org/officeDocument/2006/relationships/image" Target="../media/image191.emf"/><Relationship Id="rId123" Type="http://schemas.openxmlformats.org/officeDocument/2006/relationships/customXml" Target="../ink/ink475.xml"/><Relationship Id="rId144" Type="http://schemas.openxmlformats.org/officeDocument/2006/relationships/image" Target="../media/image212.emf"/><Relationship Id="rId37" Type="http://schemas.openxmlformats.org/officeDocument/2006/relationships/image" Target="../media/image23.emf"/><Relationship Id="rId90" Type="http://schemas.openxmlformats.org/officeDocument/2006/relationships/image" Target="../media/image185.emf"/><Relationship Id="rId165" Type="http://schemas.openxmlformats.org/officeDocument/2006/relationships/customXml" Target="../ink/ink496.xml"/><Relationship Id="rId186" Type="http://schemas.openxmlformats.org/officeDocument/2006/relationships/image" Target="../media/image218.emf"/><Relationship Id="rId211" Type="http://schemas.openxmlformats.org/officeDocument/2006/relationships/customXml" Target="../ink/ink523.xml"/><Relationship Id="rId232" Type="http://schemas.openxmlformats.org/officeDocument/2006/relationships/image" Target="../media/image261.emf"/><Relationship Id="rId253" Type="http://schemas.openxmlformats.org/officeDocument/2006/relationships/customXml" Target="../ink/ink544.xml"/><Relationship Id="rId274" Type="http://schemas.openxmlformats.org/officeDocument/2006/relationships/image" Target="../media/image284.emf"/><Relationship Id="rId48" Type="http://schemas.openxmlformats.org/officeDocument/2006/relationships/image" Target="../media/image158.emf"/><Relationship Id="rId27" Type="http://schemas.openxmlformats.org/officeDocument/2006/relationships/image" Target="../media/image1390.emf"/><Relationship Id="rId69" Type="http://schemas.openxmlformats.org/officeDocument/2006/relationships/customXml" Target="../ink/ink446.xml"/><Relationship Id="rId113" Type="http://schemas.openxmlformats.org/officeDocument/2006/relationships/customXml" Target="../ink/ink470.xml"/><Relationship Id="rId134" Type="http://schemas.openxmlformats.org/officeDocument/2006/relationships/image" Target="../media/image207.emf"/><Relationship Id="rId80" Type="http://schemas.openxmlformats.org/officeDocument/2006/relationships/image" Target="../media/image1801.emf"/><Relationship Id="rId155" Type="http://schemas.openxmlformats.org/officeDocument/2006/relationships/customXml" Target="../ink/ink491.xml"/><Relationship Id="rId176" Type="http://schemas.openxmlformats.org/officeDocument/2006/relationships/image" Target="../media/image176.emf"/><Relationship Id="rId197" Type="http://schemas.openxmlformats.org/officeDocument/2006/relationships/image" Target="../media/image112.emf"/><Relationship Id="rId201" Type="http://schemas.openxmlformats.org/officeDocument/2006/relationships/customXml" Target="../ink/ink518.xml"/><Relationship Id="rId222" Type="http://schemas.openxmlformats.org/officeDocument/2006/relationships/image" Target="../media/image255.emf"/><Relationship Id="rId243" Type="http://schemas.openxmlformats.org/officeDocument/2006/relationships/customXml" Target="../ink/ink539.xml"/><Relationship Id="rId264" Type="http://schemas.openxmlformats.org/officeDocument/2006/relationships/image" Target="../media/image278.emf"/><Relationship Id="rId285" Type="http://schemas.openxmlformats.org/officeDocument/2006/relationships/customXml" Target="../ink/ink560.xml"/><Relationship Id="rId17" Type="http://schemas.openxmlformats.org/officeDocument/2006/relationships/image" Target="../media/image159.emf"/><Relationship Id="rId59" Type="http://schemas.openxmlformats.org/officeDocument/2006/relationships/customXml" Target="../ink/ink441.xml"/><Relationship Id="rId103" Type="http://schemas.openxmlformats.org/officeDocument/2006/relationships/customXml" Target="../ink/ink465.xml"/><Relationship Id="rId124" Type="http://schemas.openxmlformats.org/officeDocument/2006/relationships/image" Target="../media/image202.emf"/><Relationship Id="rId38" Type="http://schemas.openxmlformats.org/officeDocument/2006/relationships/image" Target="../media/image1151.emf"/><Relationship Id="rId70" Type="http://schemas.openxmlformats.org/officeDocument/2006/relationships/image" Target="../media/image149.emf"/><Relationship Id="rId91" Type="http://schemas.openxmlformats.org/officeDocument/2006/relationships/customXml" Target="../ink/ink459.xml"/><Relationship Id="rId145" Type="http://schemas.openxmlformats.org/officeDocument/2006/relationships/customXml" Target="../ink/ink486.xml"/><Relationship Id="rId166" Type="http://schemas.openxmlformats.org/officeDocument/2006/relationships/image" Target="../media/image171.emf"/><Relationship Id="rId187" Type="http://schemas.openxmlformats.org/officeDocument/2006/relationships/customXml" Target="../ink/ink507.xml"/><Relationship Id="rId1" Type="http://schemas.openxmlformats.org/officeDocument/2006/relationships/tags" Target="../tags/tag29.xml"/><Relationship Id="rId212" Type="http://schemas.openxmlformats.org/officeDocument/2006/relationships/image" Target="../media/image249.emf"/><Relationship Id="rId233" Type="http://schemas.openxmlformats.org/officeDocument/2006/relationships/customXml" Target="../ink/ink534.xml"/><Relationship Id="rId254" Type="http://schemas.openxmlformats.org/officeDocument/2006/relationships/image" Target="../media/image273.emf"/><Relationship Id="rId49" Type="http://schemas.openxmlformats.org/officeDocument/2006/relationships/customXml" Target="../ink/ink431.xml"/><Relationship Id="rId114" Type="http://schemas.openxmlformats.org/officeDocument/2006/relationships/image" Target="../media/image197.emf"/><Relationship Id="rId275" Type="http://schemas.openxmlformats.org/officeDocument/2006/relationships/customXml" Target="../ink/ink555.xml"/><Relationship Id="rId60" Type="http://schemas.openxmlformats.org/officeDocument/2006/relationships/image" Target="../media/image144.emf"/><Relationship Id="rId81" Type="http://schemas.openxmlformats.org/officeDocument/2006/relationships/customXml" Target="../ink/ink454.xml"/><Relationship Id="rId135" Type="http://schemas.openxmlformats.org/officeDocument/2006/relationships/customXml" Target="../ink/ink481.xml"/><Relationship Id="rId156" Type="http://schemas.openxmlformats.org/officeDocument/2006/relationships/image" Target="../media/image165.emf"/><Relationship Id="rId177" Type="http://schemas.openxmlformats.org/officeDocument/2006/relationships/customXml" Target="../ink/ink502.xml"/><Relationship Id="rId198" Type="http://schemas.openxmlformats.org/officeDocument/2006/relationships/customXml" Target="../ink/ink515.xml"/><Relationship Id="rId202" Type="http://schemas.openxmlformats.org/officeDocument/2006/relationships/image" Target="../media/image14.emf"/><Relationship Id="rId223" Type="http://schemas.openxmlformats.org/officeDocument/2006/relationships/customXml" Target="../ink/ink529.xml"/><Relationship Id="rId244" Type="http://schemas.openxmlformats.org/officeDocument/2006/relationships/image" Target="../media/image267.emf"/><Relationship Id="rId265" Type="http://schemas.openxmlformats.org/officeDocument/2006/relationships/customXml" Target="../ink/ink550.xml"/><Relationship Id="rId286" Type="http://schemas.openxmlformats.org/officeDocument/2006/relationships/image" Target="../media/image292.emf"/><Relationship Id="rId50" Type="http://schemas.openxmlformats.org/officeDocument/2006/relationships/customXml" Target="../ink/ink432.xml"/><Relationship Id="rId104" Type="http://schemas.openxmlformats.org/officeDocument/2006/relationships/image" Target="../media/image192.emf"/><Relationship Id="rId125" Type="http://schemas.openxmlformats.org/officeDocument/2006/relationships/customXml" Target="../ink/ink476.xml"/><Relationship Id="rId146" Type="http://schemas.openxmlformats.org/officeDocument/2006/relationships/image" Target="../media/image213.emf"/><Relationship Id="rId167" Type="http://schemas.openxmlformats.org/officeDocument/2006/relationships/customXml" Target="../ink/ink497.xml"/><Relationship Id="rId188" Type="http://schemas.openxmlformats.org/officeDocument/2006/relationships/image" Target="../media/image219.emf"/><Relationship Id="rId71" Type="http://schemas.openxmlformats.org/officeDocument/2006/relationships/customXml" Target="../ink/ink447.xml"/><Relationship Id="rId92" Type="http://schemas.openxmlformats.org/officeDocument/2006/relationships/image" Target="../media/image186.emf"/><Relationship Id="rId213" Type="http://schemas.openxmlformats.org/officeDocument/2006/relationships/customXml" Target="../ink/ink524.xml"/><Relationship Id="rId234" Type="http://schemas.openxmlformats.org/officeDocument/2006/relationships/image" Target="../media/image262.emf"/><Relationship Id="rId2" Type="http://schemas.openxmlformats.org/officeDocument/2006/relationships/slideLayout" Target="../slideLayouts/slideLayout4.xml"/><Relationship Id="rId29" Type="http://schemas.openxmlformats.org/officeDocument/2006/relationships/image" Target="../media/image1400.emf"/><Relationship Id="rId255" Type="http://schemas.openxmlformats.org/officeDocument/2006/relationships/customXml" Target="../ink/ink545.xml"/><Relationship Id="rId276" Type="http://schemas.openxmlformats.org/officeDocument/2006/relationships/image" Target="../media/image285.emf"/><Relationship Id="rId40" Type="http://schemas.openxmlformats.org/officeDocument/2006/relationships/image" Target="../media/image153.emf"/><Relationship Id="rId115" Type="http://schemas.openxmlformats.org/officeDocument/2006/relationships/customXml" Target="../ink/ink471.xml"/><Relationship Id="rId136" Type="http://schemas.openxmlformats.org/officeDocument/2006/relationships/image" Target="../media/image208.emf"/><Relationship Id="rId157" Type="http://schemas.openxmlformats.org/officeDocument/2006/relationships/customXml" Target="../ink/ink492.xml"/><Relationship Id="rId178" Type="http://schemas.openxmlformats.org/officeDocument/2006/relationships/image" Target="../media/image177.emf"/><Relationship Id="rId61" Type="http://schemas.openxmlformats.org/officeDocument/2006/relationships/customXml" Target="../ink/ink442.xml"/><Relationship Id="rId82" Type="http://schemas.openxmlformats.org/officeDocument/2006/relationships/image" Target="../media/image1811.emf"/><Relationship Id="rId199" Type="http://schemas.openxmlformats.org/officeDocument/2006/relationships/customXml" Target="../ink/ink516.xml"/><Relationship Id="rId203" Type="http://schemas.openxmlformats.org/officeDocument/2006/relationships/customXml" Target="../ink/ink519.xml"/><Relationship Id="rId19" Type="http://schemas.openxmlformats.org/officeDocument/2006/relationships/image" Target="../media/image161.emf"/><Relationship Id="rId224" Type="http://schemas.openxmlformats.org/officeDocument/2006/relationships/image" Target="../media/image256.emf"/><Relationship Id="rId245" Type="http://schemas.openxmlformats.org/officeDocument/2006/relationships/customXml" Target="../ink/ink540.xml"/><Relationship Id="rId266" Type="http://schemas.openxmlformats.org/officeDocument/2006/relationships/image" Target="../media/image279.emf"/><Relationship Id="rId287" Type="http://schemas.openxmlformats.org/officeDocument/2006/relationships/customXml" Target="../ink/ink561.xml"/><Relationship Id="rId105" Type="http://schemas.openxmlformats.org/officeDocument/2006/relationships/customXml" Target="../ink/ink466.xml"/><Relationship Id="rId126" Type="http://schemas.openxmlformats.org/officeDocument/2006/relationships/image" Target="../media/image203.emf"/><Relationship Id="rId147" Type="http://schemas.openxmlformats.org/officeDocument/2006/relationships/customXml" Target="../ink/ink487.xml"/><Relationship Id="rId168" Type="http://schemas.openxmlformats.org/officeDocument/2006/relationships/image" Target="../media/image172.emf"/><Relationship Id="rId51" Type="http://schemas.openxmlformats.org/officeDocument/2006/relationships/customXml" Target="../ink/ink433.xml"/><Relationship Id="rId72" Type="http://schemas.openxmlformats.org/officeDocument/2006/relationships/image" Target="../media/image150.emf"/><Relationship Id="rId93" Type="http://schemas.openxmlformats.org/officeDocument/2006/relationships/customXml" Target="../ink/ink460.xml"/><Relationship Id="rId189" Type="http://schemas.openxmlformats.org/officeDocument/2006/relationships/customXml" Target="../ink/ink508.xml"/><Relationship Id="rId3" Type="http://schemas.openxmlformats.org/officeDocument/2006/relationships/notesSlide" Target="../notesSlides/notesSlide43.xml"/><Relationship Id="rId214" Type="http://schemas.openxmlformats.org/officeDocument/2006/relationships/image" Target="../media/image251.emf"/><Relationship Id="rId235" Type="http://schemas.openxmlformats.org/officeDocument/2006/relationships/customXml" Target="../ink/ink535.xml"/><Relationship Id="rId256" Type="http://schemas.openxmlformats.org/officeDocument/2006/relationships/image" Target="../media/image274.emf"/><Relationship Id="rId277" Type="http://schemas.openxmlformats.org/officeDocument/2006/relationships/customXml" Target="../ink/ink556.xml"/><Relationship Id="rId116" Type="http://schemas.openxmlformats.org/officeDocument/2006/relationships/image" Target="../media/image198.emf"/><Relationship Id="rId137" Type="http://schemas.openxmlformats.org/officeDocument/2006/relationships/customXml" Target="../ink/ink482.xml"/><Relationship Id="rId158" Type="http://schemas.openxmlformats.org/officeDocument/2006/relationships/image" Target="../media/image166.emf"/><Relationship Id="rId41" Type="http://schemas.openxmlformats.org/officeDocument/2006/relationships/customXml" Target="../ink/ink426.xml"/><Relationship Id="rId62" Type="http://schemas.openxmlformats.org/officeDocument/2006/relationships/image" Target="../media/image145.emf"/><Relationship Id="rId83" Type="http://schemas.openxmlformats.org/officeDocument/2006/relationships/customXml" Target="../ink/ink455.xml"/><Relationship Id="rId179" Type="http://schemas.openxmlformats.org/officeDocument/2006/relationships/customXml" Target="../ink/ink503.xml"/><Relationship Id="rId190" Type="http://schemas.openxmlformats.org/officeDocument/2006/relationships/customXml" Target="../ink/ink509.xml"/><Relationship Id="rId204" Type="http://schemas.openxmlformats.org/officeDocument/2006/relationships/image" Target="../media/image10.png"/><Relationship Id="rId225" Type="http://schemas.openxmlformats.org/officeDocument/2006/relationships/customXml" Target="../ink/ink530.xml"/><Relationship Id="rId246" Type="http://schemas.openxmlformats.org/officeDocument/2006/relationships/image" Target="../media/image268.emf"/><Relationship Id="rId267" Type="http://schemas.openxmlformats.org/officeDocument/2006/relationships/customXml" Target="../ink/ink551.xml"/><Relationship Id="rId288" Type="http://schemas.openxmlformats.org/officeDocument/2006/relationships/image" Target="../media/image293.emf"/><Relationship Id="rId106" Type="http://schemas.openxmlformats.org/officeDocument/2006/relationships/image" Target="../media/image193.emf"/><Relationship Id="rId127" Type="http://schemas.openxmlformats.org/officeDocument/2006/relationships/customXml" Target="../ink/ink477.xml"/><Relationship Id="rId52" Type="http://schemas.openxmlformats.org/officeDocument/2006/relationships/customXml" Target="../ink/ink434.xml"/><Relationship Id="rId31" Type="http://schemas.openxmlformats.org/officeDocument/2006/relationships/image" Target="../media/image1411.emf"/><Relationship Id="rId73" Type="http://schemas.openxmlformats.org/officeDocument/2006/relationships/customXml" Target="../ink/ink448.xml"/><Relationship Id="rId94" Type="http://schemas.openxmlformats.org/officeDocument/2006/relationships/image" Target="../media/image187.emf"/><Relationship Id="rId148" Type="http://schemas.openxmlformats.org/officeDocument/2006/relationships/image" Target="../media/image214.emf"/><Relationship Id="rId169" Type="http://schemas.openxmlformats.org/officeDocument/2006/relationships/customXml" Target="../ink/ink498.xml"/><Relationship Id="rId4" Type="http://schemas.openxmlformats.org/officeDocument/2006/relationships/image" Target="../media/image9.png"/><Relationship Id="rId180" Type="http://schemas.openxmlformats.org/officeDocument/2006/relationships/image" Target="../media/image178.emf"/><Relationship Id="rId215" Type="http://schemas.openxmlformats.org/officeDocument/2006/relationships/customXml" Target="../ink/ink525.xml"/><Relationship Id="rId236" Type="http://schemas.openxmlformats.org/officeDocument/2006/relationships/image" Target="../media/image263.emf"/><Relationship Id="rId257" Type="http://schemas.openxmlformats.org/officeDocument/2006/relationships/customXml" Target="../ink/ink546.xml"/><Relationship Id="rId278" Type="http://schemas.openxmlformats.org/officeDocument/2006/relationships/image" Target="../media/image286.emf"/><Relationship Id="rId42" Type="http://schemas.openxmlformats.org/officeDocument/2006/relationships/image" Target="../media/image154.emf"/><Relationship Id="rId84" Type="http://schemas.openxmlformats.org/officeDocument/2006/relationships/image" Target="../media/image1821.emf"/><Relationship Id="rId138" Type="http://schemas.openxmlformats.org/officeDocument/2006/relationships/image" Target="../media/image209.emf"/><Relationship Id="rId191" Type="http://schemas.openxmlformats.org/officeDocument/2006/relationships/customXml" Target="../ink/ink510.xml"/><Relationship Id="rId205" Type="http://schemas.openxmlformats.org/officeDocument/2006/relationships/customXml" Target="../ink/ink520.xml"/><Relationship Id="rId247" Type="http://schemas.openxmlformats.org/officeDocument/2006/relationships/customXml" Target="../ink/ink541.xml"/><Relationship Id="rId107" Type="http://schemas.openxmlformats.org/officeDocument/2006/relationships/customXml" Target="../ink/ink467.xml"/><Relationship Id="rId11" Type="http://schemas.openxmlformats.org/officeDocument/2006/relationships/image" Target="../media/image156.emf"/><Relationship Id="rId53" Type="http://schemas.openxmlformats.org/officeDocument/2006/relationships/customXml" Target="../ink/ink435.xml"/><Relationship Id="rId149" Type="http://schemas.openxmlformats.org/officeDocument/2006/relationships/customXml" Target="../ink/ink488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5.emf"/><Relationship Id="rId117" Type="http://schemas.openxmlformats.org/officeDocument/2006/relationships/image" Target="../media/image232.emf"/><Relationship Id="rId21" Type="http://schemas.openxmlformats.org/officeDocument/2006/relationships/customXml" Target="../ink/ink570.xml"/><Relationship Id="rId63" Type="http://schemas.openxmlformats.org/officeDocument/2006/relationships/customXml" Target="../ink/ink585.xml"/><Relationship Id="rId68" Type="http://schemas.openxmlformats.org/officeDocument/2006/relationships/image" Target="../media/image175.emf"/><Relationship Id="rId84" Type="http://schemas.openxmlformats.org/officeDocument/2006/relationships/customXml" Target="../ink/ink599.xml"/><Relationship Id="rId89" Type="http://schemas.openxmlformats.org/officeDocument/2006/relationships/customXml" Target="../ink/ink604.xml"/><Relationship Id="rId112" Type="http://schemas.openxmlformats.org/officeDocument/2006/relationships/customXml" Target="../ink/ink618.xml"/><Relationship Id="rId16" Type="http://schemas.openxmlformats.org/officeDocument/2006/relationships/image" Target="../media/image166.emf"/><Relationship Id="rId107" Type="http://schemas.openxmlformats.org/officeDocument/2006/relationships/image" Target="../media/image229.emf"/><Relationship Id="rId11" Type="http://schemas.openxmlformats.org/officeDocument/2006/relationships/customXml" Target="../ink/ink565.xml"/><Relationship Id="rId32" Type="http://schemas.openxmlformats.org/officeDocument/2006/relationships/image" Target="../media/image228.emf"/><Relationship Id="rId53" Type="http://schemas.openxmlformats.org/officeDocument/2006/relationships/customXml" Target="../ink/ink579.xml"/><Relationship Id="rId58" Type="http://schemas.openxmlformats.org/officeDocument/2006/relationships/image" Target="../media/image169.emf"/><Relationship Id="rId74" Type="http://schemas.openxmlformats.org/officeDocument/2006/relationships/image" Target="../media/image178.emf"/><Relationship Id="rId79" Type="http://schemas.openxmlformats.org/officeDocument/2006/relationships/customXml" Target="../ink/ink594.xml"/><Relationship Id="rId102" Type="http://schemas.openxmlformats.org/officeDocument/2006/relationships/customXml" Target="../ink/ink611.xml"/><Relationship Id="rId5" Type="http://schemas.openxmlformats.org/officeDocument/2006/relationships/customXml" Target="../ink/ink562.xml"/><Relationship Id="rId90" Type="http://schemas.openxmlformats.org/officeDocument/2006/relationships/customXml" Target="../ink/ink605.xml"/><Relationship Id="rId95" Type="http://schemas.openxmlformats.org/officeDocument/2006/relationships/image" Target="../media/image72.emf"/><Relationship Id="rId27" Type="http://schemas.openxmlformats.org/officeDocument/2006/relationships/customXml" Target="../ink/ink572.xml"/><Relationship Id="rId48" Type="http://schemas.openxmlformats.org/officeDocument/2006/relationships/image" Target="../media/image152.emf"/><Relationship Id="rId64" Type="http://schemas.openxmlformats.org/officeDocument/2006/relationships/image" Target="../media/image173.emf"/><Relationship Id="rId69" Type="http://schemas.openxmlformats.org/officeDocument/2006/relationships/customXml" Target="../ink/ink588.xml"/><Relationship Id="rId113" Type="http://schemas.openxmlformats.org/officeDocument/2006/relationships/image" Target="../media/image230.emf"/><Relationship Id="rId118" Type="http://schemas.openxmlformats.org/officeDocument/2006/relationships/customXml" Target="../ink/ink621.xml"/><Relationship Id="rId80" Type="http://schemas.openxmlformats.org/officeDocument/2006/relationships/customXml" Target="../ink/ink595.xml"/><Relationship Id="rId85" Type="http://schemas.openxmlformats.org/officeDocument/2006/relationships/customXml" Target="../ink/ink600.xml"/><Relationship Id="rId12" Type="http://schemas.openxmlformats.org/officeDocument/2006/relationships/image" Target="../media/image2210.emf"/><Relationship Id="rId17" Type="http://schemas.openxmlformats.org/officeDocument/2006/relationships/customXml" Target="../ink/ink568.xml"/><Relationship Id="rId33" Type="http://schemas.openxmlformats.org/officeDocument/2006/relationships/customXml" Target="../ink/ink575.xml"/><Relationship Id="rId59" Type="http://schemas.openxmlformats.org/officeDocument/2006/relationships/customXml" Target="../ink/ink583.xml"/><Relationship Id="rId103" Type="http://schemas.openxmlformats.org/officeDocument/2006/relationships/image" Target="../media/image143.emf"/><Relationship Id="rId108" Type="http://schemas.openxmlformats.org/officeDocument/2006/relationships/customXml" Target="../ink/ink614.xml"/><Relationship Id="rId20" Type="http://schemas.openxmlformats.org/officeDocument/2006/relationships/image" Target="../media/image2220.emf"/><Relationship Id="rId54" Type="http://schemas.openxmlformats.org/officeDocument/2006/relationships/customXml" Target="../ink/ink580.xml"/><Relationship Id="rId62" Type="http://schemas.openxmlformats.org/officeDocument/2006/relationships/image" Target="../media/image172.emf"/><Relationship Id="rId70" Type="http://schemas.openxmlformats.org/officeDocument/2006/relationships/image" Target="../media/image176.emf"/><Relationship Id="rId75" Type="http://schemas.openxmlformats.org/officeDocument/2006/relationships/customXml" Target="../ink/ink591.xml"/><Relationship Id="rId83" Type="http://schemas.openxmlformats.org/officeDocument/2006/relationships/customXml" Target="../ink/ink598.xml"/><Relationship Id="rId88" Type="http://schemas.openxmlformats.org/officeDocument/2006/relationships/customXml" Target="../ink/ink603.xml"/><Relationship Id="rId91" Type="http://schemas.openxmlformats.org/officeDocument/2006/relationships/customXml" Target="../ink/ink606.xml"/><Relationship Id="rId96" Type="http://schemas.openxmlformats.org/officeDocument/2006/relationships/customXml" Target="../ink/ink608.xml"/><Relationship Id="rId111" Type="http://schemas.openxmlformats.org/officeDocument/2006/relationships/customXml" Target="../ink/ink617.xml"/><Relationship Id="rId1" Type="http://schemas.openxmlformats.org/officeDocument/2006/relationships/tags" Target="../tags/tag30.xml"/><Relationship Id="rId6" Type="http://schemas.openxmlformats.org/officeDocument/2006/relationships/image" Target="../media/image2170.emf"/><Relationship Id="rId15" Type="http://schemas.openxmlformats.org/officeDocument/2006/relationships/customXml" Target="../ink/ink567.xml"/><Relationship Id="rId28" Type="http://schemas.openxmlformats.org/officeDocument/2006/relationships/image" Target="../media/image226.emf"/><Relationship Id="rId49" Type="http://schemas.openxmlformats.org/officeDocument/2006/relationships/customXml" Target="../ink/ink577.xml"/><Relationship Id="rId57" Type="http://schemas.openxmlformats.org/officeDocument/2006/relationships/customXml" Target="../ink/ink582.xml"/><Relationship Id="rId106" Type="http://schemas.openxmlformats.org/officeDocument/2006/relationships/customXml" Target="../ink/ink613.xml"/><Relationship Id="rId114" Type="http://schemas.openxmlformats.org/officeDocument/2006/relationships/customXml" Target="../ink/ink619.xml"/><Relationship Id="rId119" Type="http://schemas.openxmlformats.org/officeDocument/2006/relationships/image" Target="../media/image233.emf"/><Relationship Id="rId10" Type="http://schemas.openxmlformats.org/officeDocument/2006/relationships/image" Target="../media/image2190.emf"/><Relationship Id="rId31" Type="http://schemas.openxmlformats.org/officeDocument/2006/relationships/customXml" Target="../ink/ink574.xml"/><Relationship Id="rId52" Type="http://schemas.openxmlformats.org/officeDocument/2006/relationships/image" Target="../media/image165.emf"/><Relationship Id="rId60" Type="http://schemas.openxmlformats.org/officeDocument/2006/relationships/image" Target="../media/image171.emf"/><Relationship Id="rId65" Type="http://schemas.openxmlformats.org/officeDocument/2006/relationships/customXml" Target="../ink/ink586.xml"/><Relationship Id="rId73" Type="http://schemas.openxmlformats.org/officeDocument/2006/relationships/customXml" Target="../ink/ink590.xml"/><Relationship Id="rId78" Type="http://schemas.openxmlformats.org/officeDocument/2006/relationships/customXml" Target="../ink/ink593.xml"/><Relationship Id="rId81" Type="http://schemas.openxmlformats.org/officeDocument/2006/relationships/customXml" Target="../ink/ink596.xml"/><Relationship Id="rId86" Type="http://schemas.openxmlformats.org/officeDocument/2006/relationships/customXml" Target="../ink/ink601.xml"/><Relationship Id="rId94" Type="http://schemas.openxmlformats.org/officeDocument/2006/relationships/customXml" Target="../ink/ink607.xml"/><Relationship Id="rId99" Type="http://schemas.openxmlformats.org/officeDocument/2006/relationships/image" Target="../media/image129.emf"/><Relationship Id="rId101" Type="http://schemas.openxmlformats.org/officeDocument/2006/relationships/image" Target="../media/image142.emf"/><Relationship Id="rId4" Type="http://schemas.openxmlformats.org/officeDocument/2006/relationships/image" Target="../media/image9.png"/><Relationship Id="rId9" Type="http://schemas.openxmlformats.org/officeDocument/2006/relationships/customXml" Target="../ink/ink564.xml"/><Relationship Id="rId13" Type="http://schemas.openxmlformats.org/officeDocument/2006/relationships/customXml" Target="../ink/ink566.xml"/><Relationship Id="rId18" Type="http://schemas.openxmlformats.org/officeDocument/2006/relationships/image" Target="../media/image167.emf"/><Relationship Id="rId109" Type="http://schemas.openxmlformats.org/officeDocument/2006/relationships/customXml" Target="../ink/ink615.xml"/><Relationship Id="rId34" Type="http://schemas.openxmlformats.org/officeDocument/2006/relationships/image" Target="../media/image180.emf"/><Relationship Id="rId50" Type="http://schemas.openxmlformats.org/officeDocument/2006/relationships/image" Target="../media/image164.emf"/><Relationship Id="rId55" Type="http://schemas.openxmlformats.org/officeDocument/2006/relationships/customXml" Target="../ink/ink581.xml"/><Relationship Id="rId76" Type="http://schemas.openxmlformats.org/officeDocument/2006/relationships/customXml" Target="../ink/ink592.xml"/><Relationship Id="rId97" Type="http://schemas.openxmlformats.org/officeDocument/2006/relationships/image" Target="../media/image73.emf"/><Relationship Id="rId104" Type="http://schemas.openxmlformats.org/officeDocument/2006/relationships/customXml" Target="../ink/ink612.xml"/><Relationship Id="rId120" Type="http://schemas.openxmlformats.org/officeDocument/2006/relationships/customXml" Target="../ink/ink622.xml"/><Relationship Id="rId7" Type="http://schemas.openxmlformats.org/officeDocument/2006/relationships/customXml" Target="../ink/ink563.xml"/><Relationship Id="rId71" Type="http://schemas.openxmlformats.org/officeDocument/2006/relationships/customXml" Target="../ink/ink589.xml"/><Relationship Id="rId2" Type="http://schemas.openxmlformats.org/officeDocument/2006/relationships/slideLayout" Target="../slideLayouts/slideLayout4.xml"/><Relationship Id="rId29" Type="http://schemas.openxmlformats.org/officeDocument/2006/relationships/customXml" Target="../ink/ink573.xml"/><Relationship Id="rId24" Type="http://schemas.openxmlformats.org/officeDocument/2006/relationships/image" Target="../media/image224.emf"/><Relationship Id="rId66" Type="http://schemas.openxmlformats.org/officeDocument/2006/relationships/image" Target="../media/image174.emf"/><Relationship Id="rId87" Type="http://schemas.openxmlformats.org/officeDocument/2006/relationships/customXml" Target="../ink/ink602.xml"/><Relationship Id="rId110" Type="http://schemas.openxmlformats.org/officeDocument/2006/relationships/customXml" Target="../ink/ink616.xml"/><Relationship Id="rId115" Type="http://schemas.openxmlformats.org/officeDocument/2006/relationships/image" Target="../media/image231.emf"/><Relationship Id="rId61" Type="http://schemas.openxmlformats.org/officeDocument/2006/relationships/customXml" Target="../ink/ink584.xml"/><Relationship Id="rId82" Type="http://schemas.openxmlformats.org/officeDocument/2006/relationships/customXml" Target="../ink/ink597.xml"/><Relationship Id="rId19" Type="http://schemas.openxmlformats.org/officeDocument/2006/relationships/customXml" Target="../ink/ink569.xml"/><Relationship Id="rId14" Type="http://schemas.openxmlformats.org/officeDocument/2006/relationships/image" Target="../media/image179.emf"/><Relationship Id="rId30" Type="http://schemas.openxmlformats.org/officeDocument/2006/relationships/image" Target="../media/image227.emf"/><Relationship Id="rId35" Type="http://schemas.openxmlformats.org/officeDocument/2006/relationships/customXml" Target="../ink/ink576.xml"/><Relationship Id="rId56" Type="http://schemas.openxmlformats.org/officeDocument/2006/relationships/image" Target="../media/image168.emf"/><Relationship Id="rId77" Type="http://schemas.openxmlformats.org/officeDocument/2006/relationships/image" Target="../media/image181.emf"/><Relationship Id="rId100" Type="http://schemas.openxmlformats.org/officeDocument/2006/relationships/customXml" Target="../ink/ink610.xml"/><Relationship Id="rId105" Type="http://schemas.openxmlformats.org/officeDocument/2006/relationships/image" Target="../media/image220.emf"/><Relationship Id="rId8" Type="http://schemas.openxmlformats.org/officeDocument/2006/relationships/image" Target="../media/image2180.emf"/><Relationship Id="rId51" Type="http://schemas.openxmlformats.org/officeDocument/2006/relationships/customXml" Target="../ink/ink578.xml"/><Relationship Id="rId72" Type="http://schemas.openxmlformats.org/officeDocument/2006/relationships/image" Target="../media/image177.emf"/><Relationship Id="rId93" Type="http://schemas.openxmlformats.org/officeDocument/2006/relationships/image" Target="../media/image182.emf"/><Relationship Id="rId98" Type="http://schemas.openxmlformats.org/officeDocument/2006/relationships/customXml" Target="../ink/ink609.xml"/><Relationship Id="rId121" Type="http://schemas.openxmlformats.org/officeDocument/2006/relationships/image" Target="../media/image234.emf"/><Relationship Id="rId3" Type="http://schemas.openxmlformats.org/officeDocument/2006/relationships/notesSlide" Target="../notesSlides/notesSlide44.xml"/><Relationship Id="rId25" Type="http://schemas.openxmlformats.org/officeDocument/2006/relationships/customXml" Target="../ink/ink571.xml"/><Relationship Id="rId67" Type="http://schemas.openxmlformats.org/officeDocument/2006/relationships/customXml" Target="../ink/ink587.xml"/><Relationship Id="rId116" Type="http://schemas.openxmlformats.org/officeDocument/2006/relationships/customXml" Target="../ink/ink6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emf"/><Relationship Id="rId13" Type="http://schemas.openxmlformats.org/officeDocument/2006/relationships/customXml" Target="../ink/ink628.xml"/><Relationship Id="rId18" Type="http://schemas.openxmlformats.org/officeDocument/2006/relationships/image" Target="../media/image1381.emf"/><Relationship Id="rId3" Type="http://schemas.openxmlformats.org/officeDocument/2006/relationships/customXml" Target="../ink/ink623.xml"/><Relationship Id="rId7" Type="http://schemas.openxmlformats.org/officeDocument/2006/relationships/customXml" Target="../ink/ink625.xml"/><Relationship Id="rId12" Type="http://schemas.openxmlformats.org/officeDocument/2006/relationships/image" Target="../media/image1350.emf"/><Relationship Id="rId17" Type="http://schemas.openxmlformats.org/officeDocument/2006/relationships/customXml" Target="../ink/ink630.xml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37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20.emf"/><Relationship Id="rId11" Type="http://schemas.openxmlformats.org/officeDocument/2006/relationships/customXml" Target="../ink/ink627.xml"/><Relationship Id="rId5" Type="http://schemas.openxmlformats.org/officeDocument/2006/relationships/customXml" Target="../ink/ink624.xml"/><Relationship Id="rId15" Type="http://schemas.openxmlformats.org/officeDocument/2006/relationships/customXml" Target="../ink/ink629.xml"/><Relationship Id="rId10" Type="http://schemas.openxmlformats.org/officeDocument/2006/relationships/image" Target="../media/image1340.emf"/><Relationship Id="rId4" Type="http://schemas.openxmlformats.org/officeDocument/2006/relationships/image" Target="../media/image1310.emf"/><Relationship Id="rId9" Type="http://schemas.openxmlformats.org/officeDocument/2006/relationships/customXml" Target="../ink/ink626.xml"/><Relationship Id="rId14" Type="http://schemas.openxmlformats.org/officeDocument/2006/relationships/image" Target="../media/image1360.emf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0.emf"/><Relationship Id="rId18" Type="http://schemas.openxmlformats.org/officeDocument/2006/relationships/customXml" Target="../ink/ink638.xml"/><Relationship Id="rId26" Type="http://schemas.openxmlformats.org/officeDocument/2006/relationships/customXml" Target="../ink/ink642.xml"/><Relationship Id="rId3" Type="http://schemas.openxmlformats.org/officeDocument/2006/relationships/customXml" Target="../ink/ink631.xml"/><Relationship Id="rId21" Type="http://schemas.openxmlformats.org/officeDocument/2006/relationships/image" Target="../media/image295.emf"/><Relationship Id="rId7" Type="http://schemas.openxmlformats.org/officeDocument/2006/relationships/customXml" Target="../ink/ink633.xml"/><Relationship Id="rId12" Type="http://schemas.openxmlformats.org/officeDocument/2006/relationships/customXml" Target="../ink/ink635.xml"/><Relationship Id="rId17" Type="http://schemas.openxmlformats.org/officeDocument/2006/relationships/image" Target="../media/image291.emf"/><Relationship Id="rId25" Type="http://schemas.openxmlformats.org/officeDocument/2006/relationships/image" Target="../media/image300.emf"/><Relationship Id="rId33" Type="http://schemas.openxmlformats.org/officeDocument/2006/relationships/image" Target="../media/image326.emf"/><Relationship Id="rId2" Type="http://schemas.openxmlformats.org/officeDocument/2006/relationships/notesSlide" Target="../notesSlides/notesSlide46.xml"/><Relationship Id="rId16" Type="http://schemas.openxmlformats.org/officeDocument/2006/relationships/customXml" Target="../ink/ink637.xml"/><Relationship Id="rId20" Type="http://schemas.openxmlformats.org/officeDocument/2006/relationships/customXml" Target="../ink/ink639.xml"/><Relationship Id="rId29" Type="http://schemas.openxmlformats.org/officeDocument/2006/relationships/image" Target="../media/image3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40.emf"/><Relationship Id="rId11" Type="http://schemas.openxmlformats.org/officeDocument/2006/relationships/image" Target="../media/image12.png"/><Relationship Id="rId24" Type="http://schemas.openxmlformats.org/officeDocument/2006/relationships/customXml" Target="../ink/ink641.xml"/><Relationship Id="rId32" Type="http://schemas.openxmlformats.org/officeDocument/2006/relationships/customXml" Target="../ink/ink645.xml"/><Relationship Id="rId5" Type="http://schemas.openxmlformats.org/officeDocument/2006/relationships/customXml" Target="../ink/ink632.xml"/><Relationship Id="rId15" Type="http://schemas.openxmlformats.org/officeDocument/2006/relationships/image" Target="../media/image2300.emf"/><Relationship Id="rId23" Type="http://schemas.openxmlformats.org/officeDocument/2006/relationships/image" Target="../media/image296.emf"/><Relationship Id="rId28" Type="http://schemas.openxmlformats.org/officeDocument/2006/relationships/customXml" Target="../ink/ink643.xml"/><Relationship Id="rId10" Type="http://schemas.openxmlformats.org/officeDocument/2006/relationships/image" Target="../media/image1420.emf"/><Relationship Id="rId19" Type="http://schemas.openxmlformats.org/officeDocument/2006/relationships/image" Target="../media/image294.emf"/><Relationship Id="rId31" Type="http://schemas.openxmlformats.org/officeDocument/2006/relationships/image" Target="../media/image325.emf"/><Relationship Id="rId4" Type="http://schemas.openxmlformats.org/officeDocument/2006/relationships/image" Target="../media/image1391.emf"/><Relationship Id="rId9" Type="http://schemas.openxmlformats.org/officeDocument/2006/relationships/customXml" Target="../ink/ink634.xml"/><Relationship Id="rId14" Type="http://schemas.openxmlformats.org/officeDocument/2006/relationships/customXml" Target="../ink/ink636.xml"/><Relationship Id="rId22" Type="http://schemas.openxmlformats.org/officeDocument/2006/relationships/customXml" Target="../ink/ink640.xml"/><Relationship Id="rId27" Type="http://schemas.openxmlformats.org/officeDocument/2006/relationships/image" Target="../media/image310.emf"/><Relationship Id="rId30" Type="http://schemas.openxmlformats.org/officeDocument/2006/relationships/customXml" Target="../ink/ink644.xml"/><Relationship Id="rId8" Type="http://schemas.openxmlformats.org/officeDocument/2006/relationships/image" Target="../media/image14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3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0.emf"/><Relationship Id="rId12" Type="http://schemas.openxmlformats.org/officeDocument/2006/relationships/customXml" Target="../ink/ink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customXml" Target="../ink/ink25.xml"/><Relationship Id="rId11" Type="http://schemas.openxmlformats.org/officeDocument/2006/relationships/image" Target="../media/image31.emf"/><Relationship Id="rId5" Type="http://schemas.openxmlformats.org/officeDocument/2006/relationships/image" Target="../media/image160.emf"/><Relationship Id="rId15" Type="http://schemas.openxmlformats.org/officeDocument/2006/relationships/image" Target="../media/image33.emf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30.emf"/><Relationship Id="rId14" Type="http://schemas.openxmlformats.org/officeDocument/2006/relationships/customXml" Target="../ink/ink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35.xml"/><Relationship Id="rId18" Type="http://schemas.openxmlformats.org/officeDocument/2006/relationships/image" Target="../media/image39.emf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36.emf"/><Relationship Id="rId17" Type="http://schemas.openxmlformats.org/officeDocument/2006/relationships/customXml" Target="../ink/ink37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35.emf"/><Relationship Id="rId4" Type="http://schemas.openxmlformats.org/officeDocument/2006/relationships/image" Target="../media/image320.emf"/><Relationship Id="rId9" Type="http://schemas.openxmlformats.org/officeDocument/2006/relationships/customXml" Target="../ink/ink33.xml"/><Relationship Id="rId1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F-Bounded Polymorphism into Shape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Greenman, </a:t>
            </a:r>
            <a:r>
              <a:rPr lang="en-US" b="1" dirty="0" smtClean="0"/>
              <a:t>Fabian Muehlboeck</a:t>
            </a:r>
            <a:r>
              <a:rPr lang="en-US" dirty="0" smtClean="0"/>
              <a:t>, and Ross Tate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pic>
        <p:nvPicPr>
          <p:cNvPr id="4" name="Picture 3" descr="http://ruina.tam.cornell.edu/research/topics/locomotion_and_robotics/ranger/Ranger2010/Cornel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49861"/>
            <a:ext cx="1828800" cy="18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4"/>
    </mc:Choice>
    <mc:Fallback xmlns="">
      <p:transition spd="slow" advTm="88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0312" y="1272723"/>
            <a:ext cx="3227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List&lt;T&gt; extends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&lt;List&lt;</a:t>
            </a:r>
            <a:r>
              <a:rPr lang="en-US" sz="2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&lt;T&gt;&gt;&gt;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772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" name="Ink 1023"/>
              <p14:cNvContentPartPr/>
              <p14:nvPr/>
            </p14:nvContentPartPr>
            <p14:xfrm>
              <a:off x="5856567" y="7115340"/>
              <a:ext cx="270" cy="270"/>
            </p14:xfrm>
          </p:contentPart>
        </mc:Choice>
        <mc:Fallback xmlns="">
          <p:pic>
            <p:nvPicPr>
              <p:cNvPr id="1024" name="Ink 10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05516" y="7198240"/>
                <a:ext cx="6480" cy="6120"/>
              </a:xfrm>
              <a:prstGeom prst="rect">
                <a:avLst/>
              </a:prstGeom>
            </p:spPr>
          </p:pic>
        </mc:Fallback>
      </mc:AlternateContent>
      <p:sp>
        <p:nvSpPr>
          <p:cNvPr id="1035" name="Rectangle 1034"/>
          <p:cNvSpPr/>
          <p:nvPr/>
        </p:nvSpPr>
        <p:spPr>
          <a:xfrm>
            <a:off x="0" y="1333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Andrew J. Kennedy and Benjamin C. Pierce </a:t>
            </a:r>
          </a:p>
          <a:p>
            <a:pPr algn="ctr"/>
            <a:r>
              <a:rPr lang="en-US" sz="2000" b="1" dirty="0"/>
              <a:t>On Decidability of Nominal Subtyping with Variance</a:t>
            </a:r>
            <a:r>
              <a:rPr lang="en-US" sz="2000" dirty="0"/>
              <a:t>, FOOL-WOOD 2007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7291" y="301502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Expansive Inheritance!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971" y="1272723"/>
            <a:ext cx="3225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List&lt;T&gt; extends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&lt;List&lt;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&lt;T&gt;&gt;&gt;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5090" y="2453569"/>
            <a:ext cx="156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List&lt;T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50752" y="3063858"/>
            <a:ext cx="2353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List&lt;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&lt;T&gt;&gt;</a:t>
            </a:r>
            <a:endParaRPr lang="en-US" sz="2800" dirty="0"/>
          </a:p>
        </p:txBody>
      </p:sp>
      <p:cxnSp>
        <p:nvCxnSpPr>
          <p:cNvPr id="6" name="Straight Connector 5"/>
          <p:cNvCxnSpPr>
            <a:stCxn id="3" idx="1"/>
            <a:endCxn id="20" idx="1"/>
          </p:cNvCxnSpPr>
          <p:nvPr/>
        </p:nvCxnSpPr>
        <p:spPr>
          <a:xfrm flipH="1">
            <a:off x="750752" y="2715179"/>
            <a:ext cx="394338" cy="6102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3"/>
            <a:endCxn id="20" idx="3"/>
          </p:cNvCxnSpPr>
          <p:nvPr/>
        </p:nvCxnSpPr>
        <p:spPr>
          <a:xfrm>
            <a:off x="2709942" y="2715179"/>
            <a:ext cx="394339" cy="6102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6" name="Ink 1025"/>
              <p14:cNvContentPartPr/>
              <p14:nvPr/>
            </p14:nvContentPartPr>
            <p14:xfrm>
              <a:off x="9642748" y="4359176"/>
              <a:ext cx="360" cy="360"/>
            </p14:xfrm>
          </p:contentPart>
        </mc:Choice>
        <mc:Fallback xmlns="">
          <p:pic>
            <p:nvPicPr>
              <p:cNvPr id="1026" name="Ink 10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39868" y="4356296"/>
                <a:ext cx="6120" cy="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/>
          <p:cNvGrpSpPr/>
          <p:nvPr/>
        </p:nvGrpSpPr>
        <p:grpSpPr>
          <a:xfrm>
            <a:off x="1529900" y="2984573"/>
            <a:ext cx="6314302" cy="8562750"/>
            <a:chOff x="1570241" y="3014336"/>
            <a:chExt cx="6314302" cy="8562750"/>
          </a:xfrm>
        </p:grpSpPr>
        <p:grpSp>
          <p:nvGrpSpPr>
            <p:cNvPr id="277" name="Group 276"/>
            <p:cNvGrpSpPr/>
            <p:nvPr/>
          </p:nvGrpSpPr>
          <p:grpSpPr>
            <a:xfrm>
              <a:off x="4127995" y="3534369"/>
              <a:ext cx="772746" cy="953544"/>
              <a:chOff x="3002151" y="3470338"/>
              <a:chExt cx="754775" cy="82645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7" name="Ink 166"/>
                  <p14:cNvContentPartPr/>
                  <p14:nvPr/>
                </p14:nvContentPartPr>
                <p14:xfrm>
                  <a:off x="3002151" y="3470338"/>
                  <a:ext cx="754775" cy="493286"/>
                </p14:xfrm>
              </p:contentPart>
            </mc:Choice>
            <mc:Fallback xmlns="">
              <p:pic>
                <p:nvPicPr>
                  <p:cNvPr id="167" name="Ink 166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985277" y="3455986"/>
                    <a:ext cx="784657" cy="5226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66" name="Ink 165"/>
                  <p14:cNvContentPartPr/>
                  <p14:nvPr/>
                </p14:nvContentPartPr>
                <p14:xfrm>
                  <a:off x="3264823" y="3517750"/>
                  <a:ext cx="489265" cy="779046"/>
                </p14:xfrm>
              </p:contentPart>
            </mc:Choice>
            <mc:Fallback xmlns="">
              <p:pic>
                <p:nvPicPr>
                  <p:cNvPr id="166" name="Ink 165"/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248995" y="3508078"/>
                    <a:ext cx="511424" cy="80275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0" name="Ink 69"/>
                <p14:cNvContentPartPr/>
                <p14:nvPr/>
              </p14:nvContentPartPr>
              <p14:xfrm>
                <a:off x="4460630" y="3014336"/>
                <a:ext cx="831721" cy="1084824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44428" y="2999579"/>
                  <a:ext cx="863406" cy="111361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9" name="Group 68"/>
            <p:cNvGrpSpPr/>
            <p:nvPr/>
          </p:nvGrpSpPr>
          <p:grpSpPr>
            <a:xfrm>
              <a:off x="1570241" y="4103628"/>
              <a:ext cx="6314302" cy="7473458"/>
              <a:chOff x="3907010" y="-2219192"/>
              <a:chExt cx="5734675" cy="6787425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907010" y="1727473"/>
                <a:ext cx="1191240" cy="2840760"/>
                <a:chOff x="3907010" y="1727473"/>
                <a:chExt cx="1191240" cy="2840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1067" name="Ink 1066"/>
                    <p14:cNvContentPartPr/>
                    <p14:nvPr/>
                  </p14:nvContentPartPr>
                  <p14:xfrm>
                    <a:off x="3907010" y="2584273"/>
                    <a:ext cx="660960" cy="339840"/>
                  </p14:xfrm>
                </p:contentPart>
              </mc:Choice>
              <mc:Fallback xmlns="">
                <p:pic>
                  <p:nvPicPr>
                    <p:cNvPr id="1067" name="Ink 1066"/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3857626" y="2543060"/>
                      <a:ext cx="743049" cy="4304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1069" name="Ink 1068"/>
                    <p14:cNvContentPartPr/>
                    <p14:nvPr/>
                  </p14:nvContentPartPr>
                  <p14:xfrm>
                    <a:off x="3913850" y="1727473"/>
                    <a:ext cx="1184400" cy="1258920"/>
                  </p14:xfrm>
                </p:contentPart>
              </mc:Choice>
              <mc:Fallback xmlns="">
                <p:pic>
                  <p:nvPicPr>
                    <p:cNvPr id="1069" name="Ink 1068"/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3889659" y="1683014"/>
                      <a:ext cx="1259590" cy="135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1070" name="Ink 1069"/>
                    <p14:cNvContentPartPr/>
                    <p14:nvPr/>
                  </p14:nvContentPartPr>
                  <p14:xfrm>
                    <a:off x="4543490" y="2532793"/>
                    <a:ext cx="48960" cy="893160"/>
                  </p14:xfrm>
                </p:contentPart>
              </mc:Choice>
              <mc:Fallback xmlns="">
                <p:pic>
                  <p:nvPicPr>
                    <p:cNvPr id="1070" name="Ink 1069"/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4494859" y="2494543"/>
                      <a:ext cx="132751" cy="9412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1080" name="Ink 1079"/>
                    <p14:cNvContentPartPr/>
                    <p14:nvPr/>
                  </p14:nvContentPartPr>
                  <p14:xfrm>
                    <a:off x="4512170" y="3230833"/>
                    <a:ext cx="21960" cy="326160"/>
                  </p14:xfrm>
                </p:contentPart>
              </mc:Choice>
              <mc:Fallback xmlns="">
                <p:pic>
                  <p:nvPicPr>
                    <p:cNvPr id="1080" name="Ink 1079"/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4470511" y="3197825"/>
                      <a:ext cx="101726" cy="4019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1087" name="Ink 1086"/>
                    <p14:cNvContentPartPr/>
                    <p14:nvPr/>
                  </p14:nvContentPartPr>
                  <p14:xfrm>
                    <a:off x="4549970" y="3512713"/>
                    <a:ext cx="491040" cy="1017360"/>
                  </p14:xfrm>
                </p:contentPart>
              </mc:Choice>
              <mc:Fallback xmlns="">
                <p:pic>
                  <p:nvPicPr>
                    <p:cNvPr id="1087" name="Ink 1086"/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4509431" y="3486224"/>
                      <a:ext cx="583233" cy="10955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">
                  <p14:nvContentPartPr>
                    <p14:cNvPr id="67" name="Ink 66"/>
                    <p14:cNvContentPartPr/>
                    <p14:nvPr/>
                  </p14:nvContentPartPr>
                  <p14:xfrm>
                    <a:off x="4039490" y="3514873"/>
                    <a:ext cx="475200" cy="1053360"/>
                  </p14:xfrm>
                </p:contentPart>
              </mc:Choice>
              <mc:Fallback xmlns="">
                <p:pic>
                  <p:nvPicPr>
                    <p:cNvPr id="67" name="Ink 66"/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3992428" y="3484796"/>
                      <a:ext cx="556579" cy="113051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12" name="Group 211"/>
              <p:cNvGrpSpPr/>
              <p:nvPr/>
            </p:nvGrpSpPr>
            <p:grpSpPr>
              <a:xfrm>
                <a:off x="5411447" y="1726904"/>
                <a:ext cx="1191240" cy="2840760"/>
                <a:chOff x="3907010" y="1727473"/>
                <a:chExt cx="1191240" cy="2840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3">
                  <p14:nvContentPartPr>
                    <p14:cNvPr id="213" name="Ink 212"/>
                    <p14:cNvContentPartPr/>
                    <p14:nvPr/>
                  </p14:nvContentPartPr>
                  <p14:xfrm>
                    <a:off x="3907010" y="2584273"/>
                    <a:ext cx="660960" cy="339840"/>
                  </p14:xfrm>
                </p:contentPart>
              </mc:Choice>
              <mc:Fallback xmlns="">
                <p:pic>
                  <p:nvPicPr>
                    <p:cNvPr id="213" name="Ink 212"/>
                    <p:cNvPicPr/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3857650" y="2543100"/>
                      <a:ext cx="743008" cy="43035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214" name="Ink 213"/>
                    <p14:cNvContentPartPr/>
                    <p14:nvPr/>
                  </p14:nvContentPartPr>
                  <p14:xfrm>
                    <a:off x="3913850" y="1727473"/>
                    <a:ext cx="1184400" cy="1258920"/>
                  </p14:xfrm>
                </p:contentPart>
              </mc:Choice>
              <mc:Fallback xmlns="">
                <p:pic>
                  <p:nvPicPr>
                    <p:cNvPr id="214" name="Ink 213"/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3889659" y="1683002"/>
                      <a:ext cx="1259590" cy="13544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215" name="Ink 214"/>
                    <p14:cNvContentPartPr/>
                    <p14:nvPr/>
                  </p14:nvContentPartPr>
                  <p14:xfrm>
                    <a:off x="4543490" y="2532793"/>
                    <a:ext cx="48960" cy="893160"/>
                  </p14:xfrm>
                </p:contentPart>
              </mc:Choice>
              <mc:Fallback xmlns="">
                <p:pic>
                  <p:nvPicPr>
                    <p:cNvPr id="215" name="Ink 214"/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4494859" y="2494529"/>
                      <a:ext cx="132751" cy="94123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216" name="Ink 215"/>
                    <p14:cNvContentPartPr/>
                    <p14:nvPr/>
                  </p14:nvContentPartPr>
                  <p14:xfrm>
                    <a:off x="4512170" y="3230833"/>
                    <a:ext cx="21960" cy="326160"/>
                  </p14:xfrm>
                </p:contentPart>
              </mc:Choice>
              <mc:Fallback xmlns="">
                <p:pic>
                  <p:nvPicPr>
                    <p:cNvPr id="216" name="Ink 215"/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4469248" y="3197891"/>
                      <a:ext cx="104144" cy="4018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217" name="Ink 216"/>
                    <p14:cNvContentPartPr/>
                    <p14:nvPr/>
                  </p14:nvContentPartPr>
                  <p14:xfrm>
                    <a:off x="4549970" y="3512713"/>
                    <a:ext cx="491040" cy="1017360"/>
                  </p14:xfrm>
                </p:contentPart>
              </mc:Choice>
              <mc:Fallback xmlns="">
                <p:pic>
                  <p:nvPicPr>
                    <p:cNvPr id="217" name="Ink 216"/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4509431" y="3486233"/>
                      <a:ext cx="583233" cy="10954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218" name="Ink 217"/>
                    <p14:cNvContentPartPr/>
                    <p14:nvPr/>
                  </p14:nvContentPartPr>
                  <p14:xfrm>
                    <a:off x="4039490" y="3514873"/>
                    <a:ext cx="475200" cy="1053360"/>
                  </p14:xfrm>
                </p:contentPart>
              </mc:Choice>
              <mc:Fallback xmlns="">
                <p:pic>
                  <p:nvPicPr>
                    <p:cNvPr id="218" name="Ink 217"/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3992395" y="3484796"/>
                      <a:ext cx="556635" cy="113051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19" name="Group 218"/>
              <p:cNvGrpSpPr/>
              <p:nvPr/>
            </p:nvGrpSpPr>
            <p:grpSpPr>
              <a:xfrm>
                <a:off x="4719896" y="-241848"/>
                <a:ext cx="1191240" cy="2840760"/>
                <a:chOff x="3907010" y="1727473"/>
                <a:chExt cx="1191240" cy="2840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220" name="Ink 219"/>
                    <p14:cNvContentPartPr/>
                    <p14:nvPr/>
                  </p14:nvContentPartPr>
                  <p14:xfrm>
                    <a:off x="3907010" y="2584273"/>
                    <a:ext cx="660960" cy="339840"/>
                  </p14:xfrm>
                </p:contentPart>
              </mc:Choice>
              <mc:Fallback xmlns="">
                <p:pic>
                  <p:nvPicPr>
                    <p:cNvPr id="220" name="Ink 219"/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3857650" y="2543060"/>
                      <a:ext cx="743008" cy="4304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221" name="Ink 220"/>
                    <p14:cNvContentPartPr/>
                    <p14:nvPr/>
                  </p14:nvContentPartPr>
                  <p14:xfrm>
                    <a:off x="3913850" y="1727473"/>
                    <a:ext cx="1184400" cy="1258920"/>
                  </p14:xfrm>
                </p:contentPart>
              </mc:Choice>
              <mc:Fallback xmlns="">
                <p:pic>
                  <p:nvPicPr>
                    <p:cNvPr id="221" name="Ink 220"/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3889659" y="1683014"/>
                      <a:ext cx="1259590" cy="135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222" name="Ink 221"/>
                    <p14:cNvContentPartPr/>
                    <p14:nvPr/>
                  </p14:nvContentPartPr>
                  <p14:xfrm>
                    <a:off x="4543490" y="2532793"/>
                    <a:ext cx="48960" cy="893160"/>
                  </p14:xfrm>
                </p:contentPart>
              </mc:Choice>
              <mc:Fallback xmlns="">
                <p:pic>
                  <p:nvPicPr>
                    <p:cNvPr id="222" name="Ink 221"/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4494859" y="2494543"/>
                      <a:ext cx="132751" cy="9412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223" name="Ink 222"/>
                    <p14:cNvContentPartPr/>
                    <p14:nvPr/>
                  </p14:nvContentPartPr>
                  <p14:xfrm>
                    <a:off x="4512170" y="3230833"/>
                    <a:ext cx="21960" cy="326160"/>
                  </p14:xfrm>
                </p:contentPart>
              </mc:Choice>
              <mc:Fallback xmlns="">
                <p:pic>
                  <p:nvPicPr>
                    <p:cNvPr id="223" name="Ink 222"/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4469889" y="3197825"/>
                      <a:ext cx="102917" cy="4019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224" name="Ink 223"/>
                    <p14:cNvContentPartPr/>
                    <p14:nvPr/>
                  </p14:nvContentPartPr>
                  <p14:xfrm>
                    <a:off x="4549970" y="3512713"/>
                    <a:ext cx="491040" cy="1017360"/>
                  </p14:xfrm>
                </p:contentPart>
              </mc:Choice>
              <mc:Fallback xmlns="">
                <p:pic>
                  <p:nvPicPr>
                    <p:cNvPr id="224" name="Ink 223"/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4509431" y="3486233"/>
                      <a:ext cx="583233" cy="10954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225" name="Ink 224"/>
                    <p14:cNvContentPartPr/>
                    <p14:nvPr/>
                  </p14:nvContentPartPr>
                  <p14:xfrm>
                    <a:off x="4039490" y="3514873"/>
                    <a:ext cx="475200" cy="1053360"/>
                  </p14:xfrm>
                </p:contentPart>
              </mc:Choice>
              <mc:Fallback xmlns="">
                <p:pic>
                  <p:nvPicPr>
                    <p:cNvPr id="225" name="Ink 224"/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3992395" y="3484796"/>
                      <a:ext cx="556635" cy="113051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33" name="Group 232"/>
              <p:cNvGrpSpPr/>
              <p:nvPr/>
            </p:nvGrpSpPr>
            <p:grpSpPr>
              <a:xfrm>
                <a:off x="6930946" y="1726904"/>
                <a:ext cx="1191240" cy="2840760"/>
                <a:chOff x="3907010" y="1727473"/>
                <a:chExt cx="1191240" cy="2840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234" name="Ink 233"/>
                    <p14:cNvContentPartPr/>
                    <p14:nvPr/>
                  </p14:nvContentPartPr>
                  <p14:xfrm>
                    <a:off x="3907010" y="2584273"/>
                    <a:ext cx="660960" cy="339840"/>
                  </p14:xfrm>
                </p:contentPart>
              </mc:Choice>
              <mc:Fallback xmlns="">
                <p:pic>
                  <p:nvPicPr>
                    <p:cNvPr id="234" name="Ink 233"/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3857626" y="2543100"/>
                      <a:ext cx="743049" cy="43035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235" name="Ink 234"/>
                    <p14:cNvContentPartPr/>
                    <p14:nvPr/>
                  </p14:nvContentPartPr>
                  <p14:xfrm>
                    <a:off x="3913850" y="1727473"/>
                    <a:ext cx="1184400" cy="1258920"/>
                  </p14:xfrm>
                </p:contentPart>
              </mc:Choice>
              <mc:Fallback xmlns="">
                <p:pic>
                  <p:nvPicPr>
                    <p:cNvPr id="235" name="Ink 234"/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3889659" y="1683002"/>
                      <a:ext cx="1259590" cy="13544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236" name="Ink 235"/>
                    <p14:cNvContentPartPr/>
                    <p14:nvPr/>
                  </p14:nvContentPartPr>
                  <p14:xfrm>
                    <a:off x="4543490" y="2532793"/>
                    <a:ext cx="48960" cy="893160"/>
                  </p14:xfrm>
                </p:contentPart>
              </mc:Choice>
              <mc:Fallback xmlns="">
                <p:pic>
                  <p:nvPicPr>
                    <p:cNvPr id="236" name="Ink 235"/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4494859" y="2494529"/>
                      <a:ext cx="132751" cy="94123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237" name="Ink 236"/>
                    <p14:cNvContentPartPr/>
                    <p14:nvPr/>
                  </p14:nvContentPartPr>
                  <p14:xfrm>
                    <a:off x="4512170" y="3230833"/>
                    <a:ext cx="21960" cy="326160"/>
                  </p14:xfrm>
                </p:contentPart>
              </mc:Choice>
              <mc:Fallback xmlns="">
                <p:pic>
                  <p:nvPicPr>
                    <p:cNvPr id="237" name="Ink 236"/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4469248" y="3197891"/>
                      <a:ext cx="104144" cy="4018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238" name="Ink 237"/>
                    <p14:cNvContentPartPr/>
                    <p14:nvPr/>
                  </p14:nvContentPartPr>
                  <p14:xfrm>
                    <a:off x="4549970" y="3512713"/>
                    <a:ext cx="491040" cy="1017360"/>
                  </p14:xfrm>
                </p:contentPart>
              </mc:Choice>
              <mc:Fallback xmlns="">
                <p:pic>
                  <p:nvPicPr>
                    <p:cNvPr id="238" name="Ink 237"/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4509431" y="3486224"/>
                      <a:ext cx="583233" cy="10955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239" name="Ink 238"/>
                    <p14:cNvContentPartPr/>
                    <p14:nvPr/>
                  </p14:nvContentPartPr>
                  <p14:xfrm>
                    <a:off x="4039490" y="3514873"/>
                    <a:ext cx="475200" cy="1053360"/>
                  </p14:xfrm>
                </p:contentPart>
              </mc:Choice>
              <mc:Fallback xmlns="">
                <p:pic>
                  <p:nvPicPr>
                    <p:cNvPr id="239" name="Ink 238"/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3992395" y="3484796"/>
                      <a:ext cx="556635" cy="113051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40" name="Group 239"/>
              <p:cNvGrpSpPr/>
              <p:nvPr/>
            </p:nvGrpSpPr>
            <p:grpSpPr>
              <a:xfrm>
                <a:off x="6239395" y="-241848"/>
                <a:ext cx="1191240" cy="2840760"/>
                <a:chOff x="3907010" y="1727473"/>
                <a:chExt cx="1191240" cy="2840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241" name="Ink 240"/>
                    <p14:cNvContentPartPr/>
                    <p14:nvPr/>
                  </p14:nvContentPartPr>
                  <p14:xfrm>
                    <a:off x="3907010" y="2584273"/>
                    <a:ext cx="660960" cy="339840"/>
                  </p14:xfrm>
                </p:contentPart>
              </mc:Choice>
              <mc:Fallback xmlns="">
                <p:pic>
                  <p:nvPicPr>
                    <p:cNvPr id="241" name="Ink 240"/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3857650" y="2543060"/>
                      <a:ext cx="743008" cy="4304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242" name="Ink 241"/>
                    <p14:cNvContentPartPr/>
                    <p14:nvPr/>
                  </p14:nvContentPartPr>
                  <p14:xfrm>
                    <a:off x="3913850" y="1727473"/>
                    <a:ext cx="1184400" cy="1258920"/>
                  </p14:xfrm>
                </p:contentPart>
              </mc:Choice>
              <mc:Fallback xmlns="">
                <p:pic>
                  <p:nvPicPr>
                    <p:cNvPr id="242" name="Ink 241"/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3889659" y="1683014"/>
                      <a:ext cx="1259590" cy="135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243" name="Ink 242"/>
                    <p14:cNvContentPartPr/>
                    <p14:nvPr/>
                  </p14:nvContentPartPr>
                  <p14:xfrm>
                    <a:off x="4543490" y="2532793"/>
                    <a:ext cx="48960" cy="893160"/>
                  </p14:xfrm>
                </p:contentPart>
              </mc:Choice>
              <mc:Fallback xmlns="">
                <p:pic>
                  <p:nvPicPr>
                    <p:cNvPr id="243" name="Ink 242"/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4494859" y="2494543"/>
                      <a:ext cx="132751" cy="9412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244" name="Ink 243"/>
                    <p14:cNvContentPartPr/>
                    <p14:nvPr/>
                  </p14:nvContentPartPr>
                  <p14:xfrm>
                    <a:off x="4512170" y="3230833"/>
                    <a:ext cx="21960" cy="326160"/>
                  </p14:xfrm>
                </p:contentPart>
              </mc:Choice>
              <mc:Fallback xmlns="">
                <p:pic>
                  <p:nvPicPr>
                    <p:cNvPr id="244" name="Ink 243"/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4470511" y="3197825"/>
                      <a:ext cx="101726" cy="4019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245" name="Ink 244"/>
                    <p14:cNvContentPartPr/>
                    <p14:nvPr/>
                  </p14:nvContentPartPr>
                  <p14:xfrm>
                    <a:off x="4549970" y="3512713"/>
                    <a:ext cx="491040" cy="1017360"/>
                  </p14:xfrm>
                </p:contentPart>
              </mc:Choice>
              <mc:Fallback xmlns="">
                <p:pic>
                  <p:nvPicPr>
                    <p:cNvPr id="245" name="Ink 244"/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4509431" y="3486233"/>
                      <a:ext cx="583233" cy="10954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246" name="Ink 245"/>
                    <p14:cNvContentPartPr/>
                    <p14:nvPr/>
                  </p14:nvContentPartPr>
                  <p14:xfrm>
                    <a:off x="4039490" y="3514873"/>
                    <a:ext cx="475200" cy="1053360"/>
                  </p14:xfrm>
                </p:contentPart>
              </mc:Choice>
              <mc:Fallback xmlns="">
                <p:pic>
                  <p:nvPicPr>
                    <p:cNvPr id="246" name="Ink 245"/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3992395" y="3484796"/>
                      <a:ext cx="556635" cy="113051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47" name="Group 246"/>
              <p:cNvGrpSpPr/>
              <p:nvPr/>
            </p:nvGrpSpPr>
            <p:grpSpPr>
              <a:xfrm>
                <a:off x="8450445" y="1726904"/>
                <a:ext cx="1191240" cy="2840760"/>
                <a:chOff x="3907010" y="1727473"/>
                <a:chExt cx="1191240" cy="2840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248" name="Ink 247"/>
                    <p14:cNvContentPartPr/>
                    <p14:nvPr/>
                  </p14:nvContentPartPr>
                  <p14:xfrm>
                    <a:off x="3907010" y="2584273"/>
                    <a:ext cx="660960" cy="339840"/>
                  </p14:xfrm>
                </p:contentPart>
              </mc:Choice>
              <mc:Fallback xmlns="">
                <p:pic>
                  <p:nvPicPr>
                    <p:cNvPr id="248" name="Ink 247"/>
                    <p:cNvPicPr/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3857650" y="2543100"/>
                      <a:ext cx="743008" cy="43035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249" name="Ink 248"/>
                    <p14:cNvContentPartPr/>
                    <p14:nvPr/>
                  </p14:nvContentPartPr>
                  <p14:xfrm>
                    <a:off x="3913850" y="1727473"/>
                    <a:ext cx="1184400" cy="1258920"/>
                  </p14:xfrm>
                </p:contentPart>
              </mc:Choice>
              <mc:Fallback xmlns="">
                <p:pic>
                  <p:nvPicPr>
                    <p:cNvPr id="249" name="Ink 248"/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3889659" y="1683002"/>
                      <a:ext cx="1259590" cy="13544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250" name="Ink 249"/>
                    <p14:cNvContentPartPr/>
                    <p14:nvPr/>
                  </p14:nvContentPartPr>
                  <p14:xfrm>
                    <a:off x="4543490" y="2532793"/>
                    <a:ext cx="48960" cy="893160"/>
                  </p14:xfrm>
                </p:contentPart>
              </mc:Choice>
              <mc:Fallback xmlns="">
                <p:pic>
                  <p:nvPicPr>
                    <p:cNvPr id="250" name="Ink 249"/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4494859" y="2494529"/>
                      <a:ext cx="132751" cy="94123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251" name="Ink 250"/>
                    <p14:cNvContentPartPr/>
                    <p14:nvPr/>
                  </p14:nvContentPartPr>
                  <p14:xfrm>
                    <a:off x="4512170" y="3230833"/>
                    <a:ext cx="21960" cy="326160"/>
                  </p14:xfrm>
                </p:contentPart>
              </mc:Choice>
              <mc:Fallback xmlns="">
                <p:pic>
                  <p:nvPicPr>
                    <p:cNvPr id="251" name="Ink 250"/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4469248" y="3197891"/>
                      <a:ext cx="104144" cy="4018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252" name="Ink 251"/>
                    <p14:cNvContentPartPr/>
                    <p14:nvPr/>
                  </p14:nvContentPartPr>
                  <p14:xfrm>
                    <a:off x="4549970" y="3512713"/>
                    <a:ext cx="491040" cy="1017360"/>
                  </p14:xfrm>
                </p:contentPart>
              </mc:Choice>
              <mc:Fallback xmlns="">
                <p:pic>
                  <p:nvPicPr>
                    <p:cNvPr id="252" name="Ink 251"/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4509431" y="3486233"/>
                      <a:ext cx="583233" cy="10954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253" name="Ink 252"/>
                    <p14:cNvContentPartPr/>
                    <p14:nvPr/>
                  </p14:nvContentPartPr>
                  <p14:xfrm>
                    <a:off x="4039490" y="3514873"/>
                    <a:ext cx="475200" cy="1053360"/>
                  </p14:xfrm>
                </p:contentPart>
              </mc:Choice>
              <mc:Fallback xmlns="">
                <p:pic>
                  <p:nvPicPr>
                    <p:cNvPr id="253" name="Ink 252"/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3992395" y="3484796"/>
                      <a:ext cx="556635" cy="113051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54" name="Group 253"/>
              <p:cNvGrpSpPr/>
              <p:nvPr/>
            </p:nvGrpSpPr>
            <p:grpSpPr>
              <a:xfrm>
                <a:off x="7758894" y="-241848"/>
                <a:ext cx="1191240" cy="2840760"/>
                <a:chOff x="3907010" y="1727473"/>
                <a:chExt cx="1191240" cy="2840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255" name="Ink 254"/>
                    <p14:cNvContentPartPr/>
                    <p14:nvPr/>
                  </p14:nvContentPartPr>
                  <p14:xfrm>
                    <a:off x="3907010" y="2584273"/>
                    <a:ext cx="660960" cy="339840"/>
                  </p14:xfrm>
                </p:contentPart>
              </mc:Choice>
              <mc:Fallback xmlns="">
                <p:pic>
                  <p:nvPicPr>
                    <p:cNvPr id="255" name="Ink 254"/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3857650" y="2543060"/>
                      <a:ext cx="743008" cy="4304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256" name="Ink 255"/>
                    <p14:cNvContentPartPr/>
                    <p14:nvPr/>
                  </p14:nvContentPartPr>
                  <p14:xfrm>
                    <a:off x="3913850" y="1727473"/>
                    <a:ext cx="1184400" cy="1258920"/>
                  </p14:xfrm>
                </p:contentPart>
              </mc:Choice>
              <mc:Fallback xmlns="">
                <p:pic>
                  <p:nvPicPr>
                    <p:cNvPr id="256" name="Ink 255"/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3889659" y="1683014"/>
                      <a:ext cx="1259590" cy="135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257" name="Ink 256"/>
                    <p14:cNvContentPartPr/>
                    <p14:nvPr/>
                  </p14:nvContentPartPr>
                  <p14:xfrm>
                    <a:off x="4543490" y="2532793"/>
                    <a:ext cx="48960" cy="893160"/>
                  </p14:xfrm>
                </p:contentPart>
              </mc:Choice>
              <mc:Fallback xmlns="">
                <p:pic>
                  <p:nvPicPr>
                    <p:cNvPr id="257" name="Ink 256"/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4494859" y="2494543"/>
                      <a:ext cx="132751" cy="9412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258" name="Ink 257"/>
                    <p14:cNvContentPartPr/>
                    <p14:nvPr/>
                  </p14:nvContentPartPr>
                  <p14:xfrm>
                    <a:off x="4512170" y="3230833"/>
                    <a:ext cx="21960" cy="326160"/>
                  </p14:xfrm>
                </p:contentPart>
              </mc:Choice>
              <mc:Fallback xmlns="">
                <p:pic>
                  <p:nvPicPr>
                    <p:cNvPr id="258" name="Ink 257"/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4470511" y="3197825"/>
                      <a:ext cx="101404" cy="4019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259" name="Ink 258"/>
                    <p14:cNvContentPartPr/>
                    <p14:nvPr/>
                  </p14:nvContentPartPr>
                  <p14:xfrm>
                    <a:off x="4549970" y="3512713"/>
                    <a:ext cx="491040" cy="1017360"/>
                  </p14:xfrm>
                </p:contentPart>
              </mc:Choice>
              <mc:Fallback xmlns="">
                <p:pic>
                  <p:nvPicPr>
                    <p:cNvPr id="259" name="Ink 258"/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4509431" y="3486233"/>
                      <a:ext cx="583233" cy="10954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260" name="Ink 259"/>
                    <p14:cNvContentPartPr/>
                    <p14:nvPr/>
                  </p14:nvContentPartPr>
                  <p14:xfrm>
                    <a:off x="4039490" y="3514873"/>
                    <a:ext cx="475200" cy="1053360"/>
                  </p14:xfrm>
                </p:contentPart>
              </mc:Choice>
              <mc:Fallback xmlns="">
                <p:pic>
                  <p:nvPicPr>
                    <p:cNvPr id="260" name="Ink 259"/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3992395" y="3484796"/>
                      <a:ext cx="556635" cy="113051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61" name="Group 260"/>
              <p:cNvGrpSpPr/>
              <p:nvPr/>
            </p:nvGrpSpPr>
            <p:grpSpPr>
              <a:xfrm>
                <a:off x="5533945" y="-2219192"/>
                <a:ext cx="1191240" cy="2840760"/>
                <a:chOff x="3907010" y="1727473"/>
                <a:chExt cx="1191240" cy="2840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262" name="Ink 261"/>
                    <p14:cNvContentPartPr/>
                    <p14:nvPr/>
                  </p14:nvContentPartPr>
                  <p14:xfrm>
                    <a:off x="3907010" y="2584273"/>
                    <a:ext cx="660960" cy="339840"/>
                  </p14:xfrm>
                </p:contentPart>
              </mc:Choice>
              <mc:Fallback xmlns="">
                <p:pic>
                  <p:nvPicPr>
                    <p:cNvPr id="262" name="Ink 261"/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3857626" y="2543060"/>
                      <a:ext cx="743049" cy="4304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263" name="Ink 262"/>
                    <p14:cNvContentPartPr/>
                    <p14:nvPr/>
                  </p14:nvContentPartPr>
                  <p14:xfrm>
                    <a:off x="3913850" y="1727473"/>
                    <a:ext cx="1184400" cy="1258920"/>
                  </p14:xfrm>
                </p:contentPart>
              </mc:Choice>
              <mc:Fallback xmlns="">
                <p:pic>
                  <p:nvPicPr>
                    <p:cNvPr id="263" name="Ink 262"/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3889659" y="1683014"/>
                      <a:ext cx="1259590" cy="135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264" name="Ink 263"/>
                    <p14:cNvContentPartPr/>
                    <p14:nvPr/>
                  </p14:nvContentPartPr>
                  <p14:xfrm>
                    <a:off x="4543490" y="2532793"/>
                    <a:ext cx="48960" cy="893160"/>
                  </p14:xfrm>
                </p:contentPart>
              </mc:Choice>
              <mc:Fallback xmlns="">
                <p:pic>
                  <p:nvPicPr>
                    <p:cNvPr id="264" name="Ink 263"/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4495183" y="2494543"/>
                      <a:ext cx="132192" cy="9412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265" name="Ink 264"/>
                    <p14:cNvContentPartPr/>
                    <p14:nvPr/>
                  </p14:nvContentPartPr>
                  <p14:xfrm>
                    <a:off x="4512170" y="3230833"/>
                    <a:ext cx="21960" cy="326160"/>
                  </p14:xfrm>
                </p:contentPart>
              </mc:Choice>
              <mc:Fallback xmlns="">
                <p:pic>
                  <p:nvPicPr>
                    <p:cNvPr id="265" name="Ink 264"/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4470511" y="3197825"/>
                      <a:ext cx="101726" cy="4019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266" name="Ink 265"/>
                    <p14:cNvContentPartPr/>
                    <p14:nvPr/>
                  </p14:nvContentPartPr>
                  <p14:xfrm>
                    <a:off x="4549970" y="3512713"/>
                    <a:ext cx="491040" cy="1017360"/>
                  </p14:xfrm>
                </p:contentPart>
              </mc:Choice>
              <mc:Fallback xmlns="">
                <p:pic>
                  <p:nvPicPr>
                    <p:cNvPr id="266" name="Ink 265"/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4509431" y="3486224"/>
                      <a:ext cx="583233" cy="10955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267" name="Ink 266"/>
                    <p14:cNvContentPartPr/>
                    <p14:nvPr/>
                  </p14:nvContentPartPr>
                  <p14:xfrm>
                    <a:off x="4039490" y="3514873"/>
                    <a:ext cx="475200" cy="1053360"/>
                  </p14:xfrm>
                </p:contentPart>
              </mc:Choice>
              <mc:Fallback xmlns="">
                <p:pic>
                  <p:nvPicPr>
                    <p:cNvPr id="267" name="Ink 266"/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3992428" y="3484796"/>
                      <a:ext cx="556579" cy="113051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68" name="Group 267"/>
              <p:cNvGrpSpPr/>
              <p:nvPr/>
            </p:nvGrpSpPr>
            <p:grpSpPr>
              <a:xfrm>
                <a:off x="7053444" y="-2219192"/>
                <a:ext cx="1191240" cy="2840760"/>
                <a:chOff x="3907010" y="1727473"/>
                <a:chExt cx="1191240" cy="2840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269" name="Ink 268"/>
                    <p14:cNvContentPartPr/>
                    <p14:nvPr/>
                  </p14:nvContentPartPr>
                  <p14:xfrm>
                    <a:off x="3907010" y="2584273"/>
                    <a:ext cx="660960" cy="339840"/>
                  </p14:xfrm>
                </p:contentPart>
              </mc:Choice>
              <mc:Fallback xmlns="">
                <p:pic>
                  <p:nvPicPr>
                    <p:cNvPr id="269" name="Ink 268"/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3857650" y="2543060"/>
                      <a:ext cx="743008" cy="4304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270" name="Ink 269"/>
                    <p14:cNvContentPartPr/>
                    <p14:nvPr/>
                  </p14:nvContentPartPr>
                  <p14:xfrm>
                    <a:off x="3913850" y="1727473"/>
                    <a:ext cx="1184400" cy="1258920"/>
                  </p14:xfrm>
                </p:contentPart>
              </mc:Choice>
              <mc:Fallback xmlns="">
                <p:pic>
                  <p:nvPicPr>
                    <p:cNvPr id="270" name="Ink 269"/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3889659" y="1683014"/>
                      <a:ext cx="1259590" cy="135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271" name="Ink 270"/>
                    <p14:cNvContentPartPr/>
                    <p14:nvPr/>
                  </p14:nvContentPartPr>
                  <p14:xfrm>
                    <a:off x="4543490" y="2532793"/>
                    <a:ext cx="48960" cy="893160"/>
                  </p14:xfrm>
                </p:contentPart>
              </mc:Choice>
              <mc:Fallback xmlns="">
                <p:pic>
                  <p:nvPicPr>
                    <p:cNvPr id="271" name="Ink 270"/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4495183" y="2494543"/>
                      <a:ext cx="132192" cy="9412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272" name="Ink 271"/>
                    <p14:cNvContentPartPr/>
                    <p14:nvPr/>
                  </p14:nvContentPartPr>
                  <p14:xfrm>
                    <a:off x="4512170" y="3230833"/>
                    <a:ext cx="21960" cy="326160"/>
                  </p14:xfrm>
                </p:contentPart>
              </mc:Choice>
              <mc:Fallback xmlns="">
                <p:pic>
                  <p:nvPicPr>
                    <p:cNvPr id="272" name="Ink 271"/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4470511" y="3197825"/>
                      <a:ext cx="101726" cy="4019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273" name="Ink 272"/>
                    <p14:cNvContentPartPr/>
                    <p14:nvPr/>
                  </p14:nvContentPartPr>
                  <p14:xfrm>
                    <a:off x="4549970" y="3512713"/>
                    <a:ext cx="491040" cy="1017360"/>
                  </p14:xfrm>
                </p:contentPart>
              </mc:Choice>
              <mc:Fallback xmlns="">
                <p:pic>
                  <p:nvPicPr>
                    <p:cNvPr id="273" name="Ink 272"/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4509431" y="3486224"/>
                      <a:ext cx="583233" cy="109551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274" name="Ink 273"/>
                    <p14:cNvContentPartPr/>
                    <p14:nvPr/>
                  </p14:nvContentPartPr>
                  <p14:xfrm>
                    <a:off x="4039490" y="3514873"/>
                    <a:ext cx="475200" cy="1053360"/>
                  </p14:xfrm>
                </p:contentPart>
              </mc:Choice>
              <mc:Fallback xmlns="">
                <p:pic>
                  <p:nvPicPr>
                    <p:cNvPr id="274" name="Ink 273"/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3992395" y="3484796"/>
                      <a:ext cx="556635" cy="113051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/>
                <p14:cNvContentPartPr/>
                <p14:nvPr/>
              </p14:nvContentPartPr>
              <p14:xfrm>
                <a:off x="4896910" y="3521710"/>
                <a:ext cx="16200" cy="10022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81430" y="3509110"/>
                  <a:ext cx="48960" cy="10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/>
                <p14:cNvContentPartPr/>
                <p14:nvPr/>
              </p14:nvContentPartPr>
              <p14:xfrm>
                <a:off x="4396870" y="4528630"/>
                <a:ext cx="529200" cy="59400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79590" y="4513510"/>
                  <a:ext cx="56088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/>
                <p14:cNvContentPartPr/>
                <p14:nvPr/>
              </p14:nvContentPartPr>
              <p14:xfrm>
                <a:off x="4934710" y="4530430"/>
                <a:ext cx="426960" cy="59004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27870" y="4524310"/>
                  <a:ext cx="448920" cy="60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78" name="Ink 177"/>
              <p14:cNvContentPartPr/>
              <p14:nvPr/>
            </p14:nvContentPartPr>
            <p14:xfrm>
              <a:off x="6285240" y="3540018"/>
              <a:ext cx="801720" cy="213948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274800" y="3523098"/>
                <a:ext cx="829080" cy="217044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Rectangle 88"/>
          <p:cNvSpPr/>
          <p:nvPr/>
        </p:nvSpPr>
        <p:spPr>
          <a:xfrm>
            <a:off x="0" y="12732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Ross Tate, Alan Leung, and </a:t>
            </a:r>
            <a:r>
              <a:rPr lang="en-US" sz="2000" dirty="0" err="1"/>
              <a:t>Sorin</a:t>
            </a:r>
            <a:r>
              <a:rPr lang="en-US" sz="2000" dirty="0"/>
              <a:t> Lerner</a:t>
            </a:r>
          </a:p>
          <a:p>
            <a:pPr algn="ctr"/>
            <a:r>
              <a:rPr lang="en-US" sz="2000" b="1" dirty="0"/>
              <a:t>Taming Wildcards in Java's Type System </a:t>
            </a:r>
            <a:r>
              <a:rPr lang="en-US" sz="2000" dirty="0"/>
              <a:t>, PLDI 2011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7819" y="2064370"/>
            <a:ext cx="443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Print" panose="02000600000000000000" pitchFamily="2" charset="0"/>
              </a:rPr>
              <a:t>Nested </a:t>
            </a:r>
            <a:r>
              <a:rPr lang="en-US" sz="2800" dirty="0" err="1" smtClean="0">
                <a:latin typeface="Segoe Print" panose="02000600000000000000" pitchFamily="2" charset="0"/>
              </a:rPr>
              <a:t>Contravariance</a:t>
            </a:r>
            <a:r>
              <a:rPr lang="en-US" sz="2800" dirty="0" smtClean="0">
                <a:latin typeface="Segoe Print" panose="02000600000000000000" pitchFamily="2" charset="0"/>
              </a:rPr>
              <a:t>!</a:t>
            </a:r>
            <a:endParaRPr lang="en-US" sz="2800" dirty="0">
              <a:latin typeface="Segoe Print" panose="02000600000000000000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787538" y="1954398"/>
            <a:ext cx="3409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List&lt;T&gt; extends </a:t>
            </a:r>
            <a:r>
              <a:rPr lang="en-US" sz="2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&lt;List&lt;</a:t>
            </a:r>
            <a:r>
              <a:rPr lang="en-US" sz="2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&lt;T&gt;&gt;&gt;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786706" y="1959026"/>
            <a:ext cx="3253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List&lt;T&gt; extends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&lt;List&lt;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&lt;T&gt;&gt;&gt;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" name="Ink 6"/>
              <p14:cNvContentPartPr/>
              <p14:nvPr/>
            </p14:nvContentPartPr>
            <p14:xfrm>
              <a:off x="3636072" y="2641752"/>
              <a:ext cx="511560" cy="806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621312" y="2628792"/>
                <a:ext cx="538920" cy="832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727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59"/>
    </mc:Choice>
    <mc:Fallback xmlns="">
      <p:transition spd="slow" advTm="51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7.40741E-7 L -0.00017 -0.3407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035" grpId="0"/>
      <p:bldP spid="1035" grpId="1"/>
      <p:bldP spid="11" grpId="0"/>
      <p:bldP spid="11" grpId="1"/>
      <p:bldP spid="2" grpId="0"/>
      <p:bldP spid="2" grpId="1"/>
      <p:bldP spid="2" grpId="2"/>
      <p:bldP spid="3" grpId="0"/>
      <p:bldP spid="3" grpId="1"/>
      <p:bldP spid="20" grpId="0"/>
      <p:bldP spid="20" grpId="1"/>
      <p:bldP spid="89" grpId="0"/>
      <p:bldP spid="90" grpId="0"/>
      <p:bldP spid="91" grpId="0"/>
      <p:bldP spid="92" grpId="0"/>
      <p:bldP spid="9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978" y="2577956"/>
            <a:ext cx="6739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Tree extends List&lt;Tree&gt;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9433" y="3757610"/>
            <a:ext cx="4705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Are trees equatable?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3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6"/>
    </mc:Choice>
    <mc:Fallback xmlns="">
      <p:transition spd="slow" advTm="12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/>
        </p:nvSpPr>
        <p:spPr>
          <a:xfrm>
            <a:off x="149330" y="1690690"/>
            <a:ext cx="8850832" cy="4005810"/>
          </a:xfrm>
          <a:prstGeom prst="rect">
            <a:avLst/>
          </a:prstGeom>
          <a:solidFill>
            <a:srgbClr val="1E1E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cs typeface="Consolas" panose="020B0609020204030204" pitchFamily="49" charset="0"/>
              </a:rPr>
              <a:t>Are Trees equatable?</a:t>
            </a:r>
            <a:endParaRPr lang="en-US" dirty="0"/>
          </a:p>
        </p:txBody>
      </p:sp>
      <p:pic>
        <p:nvPicPr>
          <p:cNvPr id="3" name="ScreenCapture_2014-06-06 11.16.40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726" y="1690689"/>
            <a:ext cx="8788929" cy="396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30" y="1690689"/>
            <a:ext cx="8806665" cy="3980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67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19"/>
    </mc:Choice>
    <mc:Fallback xmlns="">
      <p:transition spd="slow" advTm="29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760" objId="3"/>
        <p14:stopEvt time="29519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Are Trees </a:t>
            </a:r>
            <a:r>
              <a:rPr lang="en-US" dirty="0" err="1" smtClean="0">
                <a:cs typeface="Consolas" panose="020B0609020204030204" pitchFamily="49" charset="0"/>
              </a:rPr>
              <a:t>equatable</a:t>
            </a:r>
            <a:r>
              <a:rPr lang="en-US" dirty="0" smtClean="0">
                <a:cs typeface="Consolas" panose="020B0609020204030204" pitchFamily="49" charset="0"/>
              </a:rPr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18574"/>
                  </p:ext>
                </p:extLst>
              </p:nvPr>
            </p:nvGraphicFramePr>
            <p:xfrm>
              <a:off x="2382" y="1502970"/>
              <a:ext cx="7895177" cy="506476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222460"/>
                    <a:gridCol w="504000"/>
                    <a:gridCol w="3168717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Tree</a:t>
                          </a:r>
                          <a:r>
                            <a:rPr lang="en-US" sz="2800" baseline="0" dirty="0" smtClean="0"/>
                            <a:t>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aseline="0" dirty="0" smtClean="0"/>
                            <a:t>List&lt;</a:t>
                          </a:r>
                          <a:r>
                            <a:rPr lang="en-US" sz="2800" baseline="0" dirty="0" err="1" smtClean="0"/>
                            <a:t>Eq</a:t>
                          </a:r>
                          <a:r>
                            <a:rPr lang="en-US" sz="2800" baseline="0" dirty="0" smtClean="0"/>
                            <a:t>&lt;Tree&gt;&gt;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List&lt;Tree&gt;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List&lt;</a:t>
                          </a: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𝑐𝑜𝑣𝑎𝑟𝑖𝑎𝑛𝑐𝑒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Tree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T="0" marB="0"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T="0" marB="0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List&lt;Tree&gt;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&lt;List&lt;</a:t>
                          </a: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&lt;Tree&gt;&gt;&gt;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𝑐𝑜𝑛𝑡𝑟𝑎𝑣𝑎𝑟𝑖𝑎𝑛𝑐𝑒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Tree</a:t>
                          </a:r>
                          <a:r>
                            <a:rPr lang="en-US" sz="2800" baseline="0" dirty="0" smtClean="0"/>
                            <a:t>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aseline="0" dirty="0" smtClean="0"/>
                            <a:t>List&lt;</a:t>
                          </a:r>
                          <a:r>
                            <a:rPr lang="en-US" sz="2800" baseline="0" dirty="0" err="1" smtClean="0"/>
                            <a:t>Eq</a:t>
                          </a:r>
                          <a:r>
                            <a:rPr lang="en-US" sz="2800" baseline="0" dirty="0" smtClean="0"/>
                            <a:t>&lt;Tree&gt;&gt;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18574"/>
                  </p:ext>
                </p:extLst>
              </p:nvPr>
            </p:nvGraphicFramePr>
            <p:xfrm>
              <a:off x="2382" y="1502970"/>
              <a:ext cx="7895177" cy="506476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222460"/>
                    <a:gridCol w="504000"/>
                    <a:gridCol w="3168717"/>
                  </a:tblGrid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Tree</a:t>
                          </a:r>
                          <a:r>
                            <a:rPr lang="en-US" sz="2800" baseline="0" dirty="0" smtClean="0"/>
                            <a:t>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aseline="0" dirty="0" smtClean="0"/>
                            <a:t>List&lt;</a:t>
                          </a:r>
                          <a:r>
                            <a:rPr lang="en-US" sz="2800" baseline="0" dirty="0" err="1" smtClean="0"/>
                            <a:t>Eq</a:t>
                          </a:r>
                          <a:r>
                            <a:rPr lang="en-US" sz="2800" baseline="0" dirty="0" smtClean="0"/>
                            <a:t>&lt;Tree&gt;&gt;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4925" t="-144615" b="-10923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List&lt;Tree&gt;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List&lt;</a:t>
                          </a: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4925" t="-375385" b="-8615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Tree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marT="0" marB="0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>
                        <a:blipFill rotWithShape="0">
                          <a:blip r:embed="rId4"/>
                          <a:stretch>
                            <a:fillRect l="-114925" t="-658333" b="-69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List&lt;Tree&gt;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4925" t="-832308" b="-40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&lt;List&lt;</a:t>
                          </a: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&lt;Tree&gt;&gt;&gt;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err="1" smtClean="0"/>
                            <a:t>Eq</a:t>
                          </a:r>
                          <a:r>
                            <a:rPr lang="en-US" sz="2800" dirty="0" smtClean="0"/>
                            <a:t>&lt;Tree&gt;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4925" t="-1063077" b="-17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Tree</a:t>
                          </a:r>
                          <a:r>
                            <a:rPr lang="en-US" sz="2800" baseline="0" dirty="0" smtClean="0"/>
                            <a:t>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&lt;: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aseline="0" dirty="0" smtClean="0"/>
                            <a:t>List&lt;</a:t>
                          </a:r>
                          <a:r>
                            <a:rPr lang="en-US" sz="2800" baseline="0" dirty="0" err="1" smtClean="0"/>
                            <a:t>Eq</a:t>
                          </a:r>
                          <a:r>
                            <a:rPr lang="en-US" sz="2800" baseline="0" dirty="0" smtClean="0"/>
                            <a:t>&lt;Tree&gt;&gt;</a:t>
                          </a:r>
                          <a:endParaRPr lang="en-US" sz="2800" dirty="0" smtClean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883095" y="1974664"/>
            <a:ext cx="6652469" cy="93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095" y="2914232"/>
            <a:ext cx="6652469" cy="93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3095" y="3853800"/>
            <a:ext cx="6652469" cy="93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3095" y="4793368"/>
            <a:ext cx="6652469" cy="93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3095" y="5732936"/>
            <a:ext cx="6652469" cy="93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Right Arrow 5"/>
          <p:cNvSpPr/>
          <p:nvPr/>
        </p:nvSpPr>
        <p:spPr>
          <a:xfrm flipH="1" flipV="1">
            <a:off x="7311469" y="1405580"/>
            <a:ext cx="1540701" cy="5110618"/>
          </a:xfrm>
          <a:prstGeom prst="curvedRightArrow">
            <a:avLst>
              <a:gd name="adj1" fmla="val 20043"/>
              <a:gd name="adj2" fmla="val 48211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1790" y="3336198"/>
            <a:ext cx="153099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2"/>
                </a:solidFill>
              </a:rPr>
              <a:t>Eq</a:t>
            </a:r>
            <a:r>
              <a:rPr lang="en-US" sz="2800" dirty="0">
                <a:solidFill>
                  <a:schemeClr val="accent2"/>
                </a:solidFill>
              </a:rPr>
              <a:t>&lt;Tree&gt;</a:t>
            </a:r>
            <a:endParaRPr lang="en-US" sz="2800" dirty="0">
              <a:solidFill>
                <a:schemeClr val="accent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1790" y="2415936"/>
            <a:ext cx="23797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/>
              <a:t>List&lt;</a:t>
            </a:r>
            <a:r>
              <a:rPr lang="en-US" sz="2800" dirty="0" err="1" smtClean="0">
                <a:solidFill>
                  <a:schemeClr val="accent2"/>
                </a:solidFill>
              </a:rPr>
              <a:t>Eq</a:t>
            </a:r>
            <a:r>
              <a:rPr lang="en-US" sz="2800" dirty="0" smtClean="0">
                <a:solidFill>
                  <a:schemeClr val="accent2"/>
                </a:solidFill>
              </a:rPr>
              <a:t>&lt;Tree&gt;</a:t>
            </a:r>
            <a:r>
              <a:rPr lang="en-US" sz="2800" dirty="0" smtClean="0"/>
              <a:t>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0561" y="2415936"/>
            <a:ext cx="166205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/>
              <a:t>List&lt;</a:t>
            </a:r>
            <a:r>
              <a:rPr lang="en-US" sz="2800" dirty="0" smtClean="0">
                <a:solidFill>
                  <a:srgbClr val="00B0F0"/>
                </a:solidFill>
              </a:rPr>
              <a:t>Tree</a:t>
            </a:r>
            <a:r>
              <a:rPr lang="en-US" sz="2800" dirty="0"/>
              <a:t>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319" y="3336198"/>
            <a:ext cx="81330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Tree</a:t>
            </a:r>
            <a:endParaRPr lang="en-US" sz="2800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31789" y="5146025"/>
            <a:ext cx="153099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/>
              <a:t>Eq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B050"/>
                </a:solidFill>
              </a:rPr>
              <a:t>Tree</a:t>
            </a:r>
            <a:r>
              <a:rPr lang="en-US" sz="2800" dirty="0"/>
              <a:t>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2753" y="5146025"/>
            <a:ext cx="309745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/>
              <a:t>Eq</a:t>
            </a:r>
            <a:r>
              <a:rPr lang="en-US" sz="2800" dirty="0" smtClean="0"/>
              <a:t>&lt;</a:t>
            </a:r>
            <a:r>
              <a:rPr lang="en-US" sz="2800" dirty="0" smtClean="0">
                <a:solidFill>
                  <a:srgbClr val="7030A0"/>
                </a:solidFill>
              </a:rPr>
              <a:t>List&lt;</a:t>
            </a:r>
            <a:r>
              <a:rPr lang="en-US" sz="2800" dirty="0" err="1" smtClean="0">
                <a:solidFill>
                  <a:srgbClr val="7030A0"/>
                </a:solidFill>
              </a:rPr>
              <a:t>Eq</a:t>
            </a:r>
            <a:r>
              <a:rPr lang="en-US" sz="2800" dirty="0" smtClean="0">
                <a:solidFill>
                  <a:srgbClr val="7030A0"/>
                </a:solidFill>
              </a:rPr>
              <a:t>&lt;Tree&gt;&gt;</a:t>
            </a:r>
            <a:r>
              <a:rPr lang="en-US" sz="2800" dirty="0" smtClean="0"/>
              <a:t>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5091" y="6063318"/>
            <a:ext cx="23797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List&lt;</a:t>
            </a:r>
            <a:r>
              <a:rPr lang="en-US" sz="2800" dirty="0" err="1" smtClean="0">
                <a:solidFill>
                  <a:srgbClr val="7030A0"/>
                </a:solidFill>
              </a:rPr>
              <a:t>Eq</a:t>
            </a:r>
            <a:r>
              <a:rPr lang="en-US" sz="2800" dirty="0" smtClean="0">
                <a:solidFill>
                  <a:srgbClr val="7030A0"/>
                </a:solidFill>
              </a:rPr>
              <a:t>&lt;Tree&gt;&gt;</a:t>
            </a:r>
            <a:endParaRPr lang="en-US" sz="28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319" y="6048702"/>
            <a:ext cx="81330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Tree</a:t>
            </a:r>
            <a:endParaRPr lang="en-US" sz="28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>
            <a:off x="3780692" y="2939156"/>
            <a:ext cx="55277" cy="397042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4" idx="0"/>
          </p:cNvCxnSpPr>
          <p:nvPr/>
        </p:nvCxnSpPr>
        <p:spPr>
          <a:xfrm flipH="1">
            <a:off x="5497289" y="2939156"/>
            <a:ext cx="586988" cy="397042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39293" y="5535764"/>
            <a:ext cx="1641034" cy="512938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15307" y="5669245"/>
            <a:ext cx="2565018" cy="379457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327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37"/>
    </mc:Choice>
    <mc:Fallback xmlns="">
      <p:transition spd="slow" advTm="57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6" grpId="0" animBg="1"/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856567" y="7115340"/>
              <a:ext cx="270" cy="27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05516" y="7198240"/>
                <a:ext cx="648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" name="Ink 95"/>
              <p14:cNvContentPartPr/>
              <p14:nvPr/>
            </p14:nvContentPartPr>
            <p14:xfrm>
              <a:off x="4008530" y="3140863"/>
              <a:ext cx="1654200" cy="1952004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2690" y="3127182"/>
                <a:ext cx="1684440" cy="1982965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/>
          <p:cNvGrpSpPr/>
          <p:nvPr/>
        </p:nvGrpSpPr>
        <p:grpSpPr>
          <a:xfrm>
            <a:off x="4005339" y="2459051"/>
            <a:ext cx="1282184" cy="2594369"/>
            <a:chOff x="4005339" y="2459051"/>
            <a:chExt cx="1282184" cy="2594369"/>
          </a:xfrm>
        </p:grpSpPr>
        <p:grpSp>
          <p:nvGrpSpPr>
            <p:cNvPr id="6" name="Group 5"/>
            <p:cNvGrpSpPr/>
            <p:nvPr/>
          </p:nvGrpSpPr>
          <p:grpSpPr>
            <a:xfrm>
              <a:off x="4005339" y="2459051"/>
              <a:ext cx="1282184" cy="2032227"/>
              <a:chOff x="3330627" y="2543223"/>
              <a:chExt cx="1282184" cy="20322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9" name="Ink 28"/>
                  <p14:cNvContentPartPr/>
                  <p14:nvPr/>
                </p14:nvContentPartPr>
                <p14:xfrm>
                  <a:off x="4173387" y="3718470"/>
                  <a:ext cx="42390" cy="856980"/>
                </p14:xfrm>
              </p:contentPart>
            </mc:Choice>
            <mc:Fallback xmlns="">
              <p:pic>
                <p:nvPicPr>
                  <p:cNvPr id="29" name="Ink 28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555516" y="3806320"/>
                    <a:ext cx="81000" cy="115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Ink 37"/>
                  <p14:cNvContentPartPr/>
                  <p14:nvPr/>
                </p14:nvContentPartPr>
                <p14:xfrm>
                  <a:off x="3963327" y="3218700"/>
                  <a:ext cx="463050" cy="484920"/>
                </p14:xfrm>
              </p:contentPart>
            </mc:Choice>
            <mc:Fallback xmlns="">
              <p:pic>
                <p:nvPicPr>
                  <p:cNvPr id="38" name="Ink 37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267156" y="3134920"/>
                    <a:ext cx="651600" cy="67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2" name="Ink 41"/>
                  <p14:cNvContentPartPr/>
                  <p14:nvPr/>
                </p14:nvContentPartPr>
                <p14:xfrm>
                  <a:off x="3980607" y="3737910"/>
                  <a:ext cx="403920" cy="298890"/>
                </p14:xfrm>
              </p:contentPart>
            </mc:Choice>
            <mc:Fallback xmlns="">
              <p:pic>
                <p:nvPicPr>
                  <p:cNvPr id="42" name="Ink 41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291996" y="3827560"/>
                    <a:ext cx="569880" cy="42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4" name="Ink 43"/>
                  <p14:cNvContentPartPr/>
                  <p14:nvPr/>
                </p14:nvContentPartPr>
                <p14:xfrm>
                  <a:off x="4093467" y="3742230"/>
                  <a:ext cx="343980" cy="310770"/>
                </p14:xfrm>
              </p:contentPart>
            </mc:Choice>
            <mc:Fallback xmlns="">
              <p:pic>
                <p:nvPicPr>
                  <p:cNvPr id="44" name="Ink 43"/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441756" y="3835120"/>
                    <a:ext cx="490680" cy="44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4" name="Ink 13"/>
                  <p14:cNvContentPartPr/>
                  <p14:nvPr/>
                </p14:nvContentPartPr>
                <p14:xfrm>
                  <a:off x="3330627" y="3728010"/>
                  <a:ext cx="911790" cy="836910"/>
                </p14:xfrm>
              </p:contentPart>
            </mc:Choice>
            <mc:Fallback xmlns="">
              <p:pic>
                <p:nvPicPr>
                  <p:cNvPr id="14" name="Ink 13"/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314789" y="3712532"/>
                    <a:ext cx="943827" cy="868587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2" name="TextBox 1"/>
              <p:cNvSpPr txBox="1"/>
              <p:nvPr/>
            </p:nvSpPr>
            <p:spPr>
              <a:xfrm>
                <a:off x="3778928" y="2543223"/>
                <a:ext cx="83388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Segoe Print" panose="02000600000000000000" pitchFamily="2" charset="0"/>
                  </a:rPr>
                  <a:t>Meh!</a:t>
                </a: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0" name="Ink 99"/>
                <p14:cNvContentPartPr/>
                <p14:nvPr/>
              </p14:nvContentPartPr>
              <p14:xfrm>
                <a:off x="4422900" y="4475980"/>
                <a:ext cx="467640" cy="57744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07420" y="4464820"/>
                  <a:ext cx="491760" cy="60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1" name="Ink 100"/>
              <p14:cNvContentPartPr/>
              <p14:nvPr/>
            </p14:nvContentPartPr>
            <p14:xfrm>
              <a:off x="4895220" y="4470940"/>
              <a:ext cx="560520" cy="5533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83700" y="4459420"/>
                <a:ext cx="5878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3" name="Ink 102"/>
              <p14:cNvContentPartPr/>
              <p14:nvPr/>
            </p14:nvContentPartPr>
            <p14:xfrm>
              <a:off x="4890489" y="4451344"/>
              <a:ext cx="560520" cy="5533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78969" y="4439824"/>
                <a:ext cx="587880" cy="58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/>
          <p:cNvGrpSpPr/>
          <p:nvPr/>
        </p:nvGrpSpPr>
        <p:grpSpPr>
          <a:xfrm>
            <a:off x="1529900" y="4073865"/>
            <a:ext cx="6314302" cy="7473458"/>
            <a:chOff x="3907010" y="-2219192"/>
            <a:chExt cx="5734675" cy="6787425"/>
          </a:xfrm>
        </p:grpSpPr>
        <p:grpSp>
          <p:nvGrpSpPr>
            <p:cNvPr id="22" name="Group 21"/>
            <p:cNvGrpSpPr/>
            <p:nvPr/>
          </p:nvGrpSpPr>
          <p:grpSpPr>
            <a:xfrm>
              <a:off x="3907010" y="1727473"/>
              <a:ext cx="1191240" cy="2840760"/>
              <a:chOff x="3907010" y="1727473"/>
              <a:chExt cx="1191240" cy="284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88" name="Ink 87"/>
                  <p14:cNvContentPartPr/>
                  <p14:nvPr/>
                </p14:nvContentPartPr>
                <p14:xfrm>
                  <a:off x="3907010" y="2584273"/>
                  <a:ext cx="660960" cy="339840"/>
                </p14:xfrm>
              </p:contentPart>
            </mc:Choice>
            <mc:Fallback xmlns="">
              <p:pic>
                <p:nvPicPr>
                  <p:cNvPr id="1067" name="Ink 1066"/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857626" y="2543060"/>
                    <a:ext cx="743049" cy="430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89" name="Ink 88"/>
                  <p14:cNvContentPartPr/>
                  <p14:nvPr/>
                </p14:nvContentPartPr>
                <p14:xfrm>
                  <a:off x="3913850" y="1727473"/>
                  <a:ext cx="1184400" cy="1258920"/>
                </p14:xfrm>
              </p:contentPart>
            </mc:Choice>
            <mc:Fallback xmlns="">
              <p:pic>
                <p:nvPicPr>
                  <p:cNvPr id="1069" name="Ink 1068"/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889659" y="1683014"/>
                    <a:ext cx="1259590" cy="13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90" name="Ink 89"/>
                  <p14:cNvContentPartPr/>
                  <p14:nvPr/>
                </p14:nvContentPartPr>
                <p14:xfrm>
                  <a:off x="4543490" y="2532793"/>
                  <a:ext cx="48960" cy="893160"/>
                </p14:xfrm>
              </p:contentPart>
            </mc:Choice>
            <mc:Fallback xmlns="">
              <p:pic>
                <p:nvPicPr>
                  <p:cNvPr id="1070" name="Ink 1069"/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494859" y="2494543"/>
                    <a:ext cx="132751" cy="941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1" name="Ink 90"/>
                  <p14:cNvContentPartPr/>
                  <p14:nvPr/>
                </p14:nvContentPartPr>
                <p14:xfrm>
                  <a:off x="4512170" y="3230833"/>
                  <a:ext cx="21960" cy="326160"/>
                </p14:xfrm>
              </p:contentPart>
            </mc:Choice>
            <mc:Fallback xmlns="">
              <p:pic>
                <p:nvPicPr>
                  <p:cNvPr id="1080" name="Ink 1079"/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470511" y="3197825"/>
                    <a:ext cx="101726" cy="401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92" name="Ink 91"/>
                  <p14:cNvContentPartPr/>
                  <p14:nvPr/>
                </p14:nvContentPartPr>
                <p14:xfrm>
                  <a:off x="4549970" y="3512713"/>
                  <a:ext cx="491040" cy="1017360"/>
                </p14:xfrm>
              </p:contentPart>
            </mc:Choice>
            <mc:Fallback xmlns="">
              <p:pic>
                <p:nvPicPr>
                  <p:cNvPr id="1087" name="Ink 1086"/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509431" y="3486224"/>
                    <a:ext cx="583233" cy="1095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93" name="Ink 92"/>
                  <p14:cNvContentPartPr/>
                  <p14:nvPr/>
                </p14:nvContentPartPr>
                <p14:xfrm>
                  <a:off x="4039490" y="3514873"/>
                  <a:ext cx="475200" cy="1053360"/>
                </p14:xfrm>
              </p:contentPart>
            </mc:Choice>
            <mc:Fallback xmlns="">
              <p:pic>
                <p:nvPicPr>
                  <p:cNvPr id="67" name="Ink 66"/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992428" y="3484796"/>
                    <a:ext cx="556579" cy="11305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5411447" y="1726904"/>
              <a:ext cx="1191240" cy="2840760"/>
              <a:chOff x="3907010" y="1727473"/>
              <a:chExt cx="1191240" cy="284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82" name="Ink 81"/>
                  <p14:cNvContentPartPr/>
                  <p14:nvPr/>
                </p14:nvContentPartPr>
                <p14:xfrm>
                  <a:off x="3907010" y="2584273"/>
                  <a:ext cx="660960" cy="339840"/>
                </p14:xfrm>
              </p:contentPart>
            </mc:Choice>
            <mc:Fallback xmlns="">
              <p:pic>
                <p:nvPicPr>
                  <p:cNvPr id="213" name="Ink 212"/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3857650" y="2543100"/>
                    <a:ext cx="743008" cy="430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83" name="Ink 82"/>
                  <p14:cNvContentPartPr/>
                  <p14:nvPr/>
                </p14:nvContentPartPr>
                <p14:xfrm>
                  <a:off x="3913850" y="1727473"/>
                  <a:ext cx="1184400" cy="1258920"/>
                </p14:xfrm>
              </p:contentPart>
            </mc:Choice>
            <mc:Fallback xmlns="">
              <p:pic>
                <p:nvPicPr>
                  <p:cNvPr id="214" name="Ink 213"/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889659" y="1683002"/>
                    <a:ext cx="1259590" cy="1354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84" name="Ink 83"/>
                  <p14:cNvContentPartPr/>
                  <p14:nvPr/>
                </p14:nvContentPartPr>
                <p14:xfrm>
                  <a:off x="4543490" y="2532793"/>
                  <a:ext cx="48960" cy="893160"/>
                </p14:xfrm>
              </p:contentPart>
            </mc:Choice>
            <mc:Fallback xmlns="">
              <p:pic>
                <p:nvPicPr>
                  <p:cNvPr id="215" name="Ink 214"/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494859" y="2494529"/>
                    <a:ext cx="132751" cy="9412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85" name="Ink 84"/>
                  <p14:cNvContentPartPr/>
                  <p14:nvPr/>
                </p14:nvContentPartPr>
                <p14:xfrm>
                  <a:off x="4512170" y="3230833"/>
                  <a:ext cx="21960" cy="326160"/>
                </p14:xfrm>
              </p:contentPart>
            </mc:Choice>
            <mc:Fallback xmlns="">
              <p:pic>
                <p:nvPicPr>
                  <p:cNvPr id="216" name="Ink 215"/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469248" y="3197891"/>
                    <a:ext cx="104144" cy="401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86" name="Ink 85"/>
                  <p14:cNvContentPartPr/>
                  <p14:nvPr/>
                </p14:nvContentPartPr>
                <p14:xfrm>
                  <a:off x="4549970" y="3512713"/>
                  <a:ext cx="491040" cy="1017360"/>
                </p14:xfrm>
              </p:contentPart>
            </mc:Choice>
            <mc:Fallback xmlns="">
              <p:pic>
                <p:nvPicPr>
                  <p:cNvPr id="217" name="Ink 216"/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509431" y="3486233"/>
                    <a:ext cx="583233" cy="1095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87" name="Ink 86"/>
                  <p14:cNvContentPartPr/>
                  <p14:nvPr/>
                </p14:nvContentPartPr>
                <p14:xfrm>
                  <a:off x="4039490" y="3514873"/>
                  <a:ext cx="475200" cy="1053360"/>
                </p14:xfrm>
              </p:contentPart>
            </mc:Choice>
            <mc:Fallback xmlns="">
              <p:pic>
                <p:nvPicPr>
                  <p:cNvPr id="218" name="Ink 217"/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3992395" y="3484796"/>
                    <a:ext cx="556635" cy="11305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4719896" y="-241848"/>
              <a:ext cx="1191240" cy="2840760"/>
              <a:chOff x="3907010" y="1727473"/>
              <a:chExt cx="1191240" cy="284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76" name="Ink 75"/>
                  <p14:cNvContentPartPr/>
                  <p14:nvPr/>
                </p14:nvContentPartPr>
                <p14:xfrm>
                  <a:off x="3907010" y="2584273"/>
                  <a:ext cx="660960" cy="339840"/>
                </p14:xfrm>
              </p:contentPart>
            </mc:Choice>
            <mc:Fallback xmlns="">
              <p:pic>
                <p:nvPicPr>
                  <p:cNvPr id="220" name="Ink 219"/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857650" y="2543060"/>
                    <a:ext cx="743008" cy="430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77" name="Ink 76"/>
                  <p14:cNvContentPartPr/>
                  <p14:nvPr/>
                </p14:nvContentPartPr>
                <p14:xfrm>
                  <a:off x="3913850" y="1727473"/>
                  <a:ext cx="1184400" cy="1258920"/>
                </p14:xfrm>
              </p:contentPart>
            </mc:Choice>
            <mc:Fallback xmlns="">
              <p:pic>
                <p:nvPicPr>
                  <p:cNvPr id="221" name="Ink 220"/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889659" y="1683014"/>
                    <a:ext cx="1259590" cy="13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78" name="Ink 77"/>
                  <p14:cNvContentPartPr/>
                  <p14:nvPr/>
                </p14:nvContentPartPr>
                <p14:xfrm>
                  <a:off x="4543490" y="2532793"/>
                  <a:ext cx="48960" cy="893160"/>
                </p14:xfrm>
              </p:contentPart>
            </mc:Choice>
            <mc:Fallback xmlns="">
              <p:pic>
                <p:nvPicPr>
                  <p:cNvPr id="222" name="Ink 221"/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494859" y="2494543"/>
                    <a:ext cx="132751" cy="941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79" name="Ink 78"/>
                  <p14:cNvContentPartPr/>
                  <p14:nvPr/>
                </p14:nvContentPartPr>
                <p14:xfrm>
                  <a:off x="4512170" y="3230833"/>
                  <a:ext cx="21960" cy="326160"/>
                </p14:xfrm>
              </p:contentPart>
            </mc:Choice>
            <mc:Fallback xmlns="">
              <p:pic>
                <p:nvPicPr>
                  <p:cNvPr id="223" name="Ink 222"/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469889" y="3197825"/>
                    <a:ext cx="102917" cy="401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80" name="Ink 79"/>
                  <p14:cNvContentPartPr/>
                  <p14:nvPr/>
                </p14:nvContentPartPr>
                <p14:xfrm>
                  <a:off x="4549970" y="3512713"/>
                  <a:ext cx="491040" cy="1017360"/>
                </p14:xfrm>
              </p:contentPart>
            </mc:Choice>
            <mc:Fallback xmlns="">
              <p:pic>
                <p:nvPicPr>
                  <p:cNvPr id="224" name="Ink 223"/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509431" y="3486233"/>
                    <a:ext cx="583233" cy="1095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81" name="Ink 80"/>
                  <p14:cNvContentPartPr/>
                  <p14:nvPr/>
                </p14:nvContentPartPr>
                <p14:xfrm>
                  <a:off x="4039490" y="3514873"/>
                  <a:ext cx="475200" cy="1053360"/>
                </p14:xfrm>
              </p:contentPart>
            </mc:Choice>
            <mc:Fallback xmlns="">
              <p:pic>
                <p:nvPicPr>
                  <p:cNvPr id="225" name="Ink 224"/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992395" y="3484796"/>
                    <a:ext cx="556635" cy="11305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930946" y="1726904"/>
              <a:ext cx="1191240" cy="2840760"/>
              <a:chOff x="3907010" y="1727473"/>
              <a:chExt cx="1191240" cy="284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70" name="Ink 69"/>
                  <p14:cNvContentPartPr/>
                  <p14:nvPr/>
                </p14:nvContentPartPr>
                <p14:xfrm>
                  <a:off x="3907010" y="2584273"/>
                  <a:ext cx="660960" cy="339840"/>
                </p14:xfrm>
              </p:contentPart>
            </mc:Choice>
            <mc:Fallback xmlns="">
              <p:pic>
                <p:nvPicPr>
                  <p:cNvPr id="234" name="Ink 233"/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857626" y="2543100"/>
                    <a:ext cx="743049" cy="430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71" name="Ink 70"/>
                  <p14:cNvContentPartPr/>
                  <p14:nvPr/>
                </p14:nvContentPartPr>
                <p14:xfrm>
                  <a:off x="3913850" y="1727473"/>
                  <a:ext cx="1184400" cy="1258920"/>
                </p14:xfrm>
              </p:contentPart>
            </mc:Choice>
            <mc:Fallback xmlns="">
              <p:pic>
                <p:nvPicPr>
                  <p:cNvPr id="235" name="Ink 234"/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889659" y="1683002"/>
                    <a:ext cx="1259590" cy="1354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72" name="Ink 71"/>
                  <p14:cNvContentPartPr/>
                  <p14:nvPr/>
                </p14:nvContentPartPr>
                <p14:xfrm>
                  <a:off x="4543490" y="2532793"/>
                  <a:ext cx="48960" cy="893160"/>
                </p14:xfrm>
              </p:contentPart>
            </mc:Choice>
            <mc:Fallback xmlns="">
              <p:pic>
                <p:nvPicPr>
                  <p:cNvPr id="236" name="Ink 235"/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494859" y="2494529"/>
                    <a:ext cx="132751" cy="9412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73" name="Ink 72"/>
                  <p14:cNvContentPartPr/>
                  <p14:nvPr/>
                </p14:nvContentPartPr>
                <p14:xfrm>
                  <a:off x="4512170" y="3230833"/>
                  <a:ext cx="21960" cy="326160"/>
                </p14:xfrm>
              </p:contentPart>
            </mc:Choice>
            <mc:Fallback xmlns="">
              <p:pic>
                <p:nvPicPr>
                  <p:cNvPr id="237" name="Ink 236"/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469248" y="3197891"/>
                    <a:ext cx="104144" cy="401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74" name="Ink 73"/>
                  <p14:cNvContentPartPr/>
                  <p14:nvPr/>
                </p14:nvContentPartPr>
                <p14:xfrm>
                  <a:off x="4549970" y="3512713"/>
                  <a:ext cx="491040" cy="1017360"/>
                </p14:xfrm>
              </p:contentPart>
            </mc:Choice>
            <mc:Fallback xmlns="">
              <p:pic>
                <p:nvPicPr>
                  <p:cNvPr id="238" name="Ink 237"/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509431" y="3486224"/>
                    <a:ext cx="583233" cy="1095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75" name="Ink 74"/>
                  <p14:cNvContentPartPr/>
                  <p14:nvPr/>
                </p14:nvContentPartPr>
                <p14:xfrm>
                  <a:off x="4039490" y="3514873"/>
                  <a:ext cx="475200" cy="1053360"/>
                </p14:xfrm>
              </p:contentPart>
            </mc:Choice>
            <mc:Fallback xmlns="">
              <p:pic>
                <p:nvPicPr>
                  <p:cNvPr id="239" name="Ink 238"/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992395" y="3484796"/>
                    <a:ext cx="556635" cy="11305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6239395" y="-241848"/>
              <a:ext cx="1191240" cy="2840760"/>
              <a:chOff x="3907010" y="1727473"/>
              <a:chExt cx="1191240" cy="284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4" name="Ink 63"/>
                  <p14:cNvContentPartPr/>
                  <p14:nvPr/>
                </p14:nvContentPartPr>
                <p14:xfrm>
                  <a:off x="3907010" y="2584273"/>
                  <a:ext cx="660960" cy="339840"/>
                </p14:xfrm>
              </p:contentPart>
            </mc:Choice>
            <mc:Fallback xmlns="">
              <p:pic>
                <p:nvPicPr>
                  <p:cNvPr id="241" name="Ink 240"/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857650" y="2543060"/>
                    <a:ext cx="743008" cy="430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5" name="Ink 64"/>
                  <p14:cNvContentPartPr/>
                  <p14:nvPr/>
                </p14:nvContentPartPr>
                <p14:xfrm>
                  <a:off x="3913850" y="1727473"/>
                  <a:ext cx="1184400" cy="1258920"/>
                </p14:xfrm>
              </p:contentPart>
            </mc:Choice>
            <mc:Fallback xmlns="">
              <p:pic>
                <p:nvPicPr>
                  <p:cNvPr id="242" name="Ink 241"/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3889659" y="1683014"/>
                    <a:ext cx="1259590" cy="13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6" name="Ink 65"/>
                  <p14:cNvContentPartPr/>
                  <p14:nvPr/>
                </p14:nvContentPartPr>
                <p14:xfrm>
                  <a:off x="4543490" y="2532793"/>
                  <a:ext cx="48960" cy="893160"/>
                </p14:xfrm>
              </p:contentPart>
            </mc:Choice>
            <mc:Fallback xmlns="">
              <p:pic>
                <p:nvPicPr>
                  <p:cNvPr id="243" name="Ink 242"/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494859" y="2494543"/>
                    <a:ext cx="132751" cy="941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7" name="Ink 66"/>
                  <p14:cNvContentPartPr/>
                  <p14:nvPr/>
                </p14:nvContentPartPr>
                <p14:xfrm>
                  <a:off x="4512170" y="3230833"/>
                  <a:ext cx="21960" cy="326160"/>
                </p14:xfrm>
              </p:contentPart>
            </mc:Choice>
            <mc:Fallback xmlns="">
              <p:pic>
                <p:nvPicPr>
                  <p:cNvPr id="244" name="Ink 243"/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470511" y="3197825"/>
                    <a:ext cx="101726" cy="401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8" name="Ink 67"/>
                  <p14:cNvContentPartPr/>
                  <p14:nvPr/>
                </p14:nvContentPartPr>
                <p14:xfrm>
                  <a:off x="4549970" y="3512713"/>
                  <a:ext cx="491040" cy="1017360"/>
                </p14:xfrm>
              </p:contentPart>
            </mc:Choice>
            <mc:Fallback xmlns="">
              <p:pic>
                <p:nvPicPr>
                  <p:cNvPr id="245" name="Ink 244"/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509431" y="3486233"/>
                    <a:ext cx="583233" cy="1095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9" name="Ink 68"/>
                  <p14:cNvContentPartPr/>
                  <p14:nvPr/>
                </p14:nvContentPartPr>
                <p14:xfrm>
                  <a:off x="4039490" y="3514873"/>
                  <a:ext cx="475200" cy="1053360"/>
                </p14:xfrm>
              </p:contentPart>
            </mc:Choice>
            <mc:Fallback xmlns="">
              <p:pic>
                <p:nvPicPr>
                  <p:cNvPr id="246" name="Ink 245"/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3992395" y="3484796"/>
                    <a:ext cx="556635" cy="11305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7" name="Group 26"/>
            <p:cNvGrpSpPr/>
            <p:nvPr/>
          </p:nvGrpSpPr>
          <p:grpSpPr>
            <a:xfrm>
              <a:off x="8450445" y="1726904"/>
              <a:ext cx="1191240" cy="2840760"/>
              <a:chOff x="3907010" y="1727473"/>
              <a:chExt cx="1191240" cy="284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58" name="Ink 57"/>
                  <p14:cNvContentPartPr/>
                  <p14:nvPr/>
                </p14:nvContentPartPr>
                <p14:xfrm>
                  <a:off x="3907010" y="2584273"/>
                  <a:ext cx="660960" cy="339840"/>
                </p14:xfrm>
              </p:contentPart>
            </mc:Choice>
            <mc:Fallback xmlns="">
              <p:pic>
                <p:nvPicPr>
                  <p:cNvPr id="248" name="Ink 247"/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3857650" y="2543100"/>
                    <a:ext cx="743008" cy="430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59" name="Ink 58"/>
                  <p14:cNvContentPartPr/>
                  <p14:nvPr/>
                </p14:nvContentPartPr>
                <p14:xfrm>
                  <a:off x="3913850" y="1727473"/>
                  <a:ext cx="1184400" cy="1258920"/>
                </p14:xfrm>
              </p:contentPart>
            </mc:Choice>
            <mc:Fallback xmlns="">
              <p:pic>
                <p:nvPicPr>
                  <p:cNvPr id="249" name="Ink 248"/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3889659" y="1683002"/>
                    <a:ext cx="1259590" cy="1354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0" name="Ink 59"/>
                  <p14:cNvContentPartPr/>
                  <p14:nvPr/>
                </p14:nvContentPartPr>
                <p14:xfrm>
                  <a:off x="4543490" y="2532793"/>
                  <a:ext cx="48960" cy="893160"/>
                </p14:xfrm>
              </p:contentPart>
            </mc:Choice>
            <mc:Fallback xmlns="">
              <p:pic>
                <p:nvPicPr>
                  <p:cNvPr id="250" name="Ink 249"/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494859" y="2494529"/>
                    <a:ext cx="132751" cy="9412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" name="Ink 60"/>
                  <p14:cNvContentPartPr/>
                  <p14:nvPr/>
                </p14:nvContentPartPr>
                <p14:xfrm>
                  <a:off x="4512170" y="3230833"/>
                  <a:ext cx="21960" cy="326160"/>
                </p14:xfrm>
              </p:contentPart>
            </mc:Choice>
            <mc:Fallback xmlns="">
              <p:pic>
                <p:nvPicPr>
                  <p:cNvPr id="251" name="Ink 250"/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469248" y="3197891"/>
                    <a:ext cx="104144" cy="401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2" name="Ink 61"/>
                  <p14:cNvContentPartPr/>
                  <p14:nvPr/>
                </p14:nvContentPartPr>
                <p14:xfrm>
                  <a:off x="4549970" y="3512713"/>
                  <a:ext cx="491040" cy="1017360"/>
                </p14:xfrm>
              </p:contentPart>
            </mc:Choice>
            <mc:Fallback xmlns="">
              <p:pic>
                <p:nvPicPr>
                  <p:cNvPr id="252" name="Ink 251"/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509431" y="3486233"/>
                    <a:ext cx="583233" cy="1095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3" name="Ink 62"/>
                  <p14:cNvContentPartPr/>
                  <p14:nvPr/>
                </p14:nvContentPartPr>
                <p14:xfrm>
                  <a:off x="4039490" y="3514873"/>
                  <a:ext cx="475200" cy="1053360"/>
                </p14:xfrm>
              </p:contentPart>
            </mc:Choice>
            <mc:Fallback xmlns="">
              <p:pic>
                <p:nvPicPr>
                  <p:cNvPr id="253" name="Ink 252"/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3992395" y="3484796"/>
                    <a:ext cx="556635" cy="11305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7758894" y="-241848"/>
              <a:ext cx="1191240" cy="2840760"/>
              <a:chOff x="3907010" y="1727473"/>
              <a:chExt cx="1191240" cy="284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52" name="Ink 51"/>
                  <p14:cNvContentPartPr/>
                  <p14:nvPr/>
                </p14:nvContentPartPr>
                <p14:xfrm>
                  <a:off x="3907010" y="2584273"/>
                  <a:ext cx="660960" cy="339840"/>
                </p14:xfrm>
              </p:contentPart>
            </mc:Choice>
            <mc:Fallback xmlns="">
              <p:pic>
                <p:nvPicPr>
                  <p:cNvPr id="255" name="Ink 254"/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857650" y="2543060"/>
                    <a:ext cx="743008" cy="430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53" name="Ink 52"/>
                  <p14:cNvContentPartPr/>
                  <p14:nvPr/>
                </p14:nvContentPartPr>
                <p14:xfrm>
                  <a:off x="3913850" y="1727473"/>
                  <a:ext cx="1184400" cy="1258920"/>
                </p14:xfrm>
              </p:contentPart>
            </mc:Choice>
            <mc:Fallback xmlns="">
              <p:pic>
                <p:nvPicPr>
                  <p:cNvPr id="256" name="Ink 255"/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889659" y="1683014"/>
                    <a:ext cx="1259590" cy="13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54" name="Ink 53"/>
                  <p14:cNvContentPartPr/>
                  <p14:nvPr/>
                </p14:nvContentPartPr>
                <p14:xfrm>
                  <a:off x="4543490" y="2532793"/>
                  <a:ext cx="48960" cy="893160"/>
                </p14:xfrm>
              </p:contentPart>
            </mc:Choice>
            <mc:Fallback xmlns="">
              <p:pic>
                <p:nvPicPr>
                  <p:cNvPr id="257" name="Ink 256"/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494859" y="2494543"/>
                    <a:ext cx="132751" cy="941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55" name="Ink 54"/>
                  <p14:cNvContentPartPr/>
                  <p14:nvPr/>
                </p14:nvContentPartPr>
                <p14:xfrm>
                  <a:off x="4512170" y="3230833"/>
                  <a:ext cx="21960" cy="326160"/>
                </p14:xfrm>
              </p:contentPart>
            </mc:Choice>
            <mc:Fallback xmlns="">
              <p:pic>
                <p:nvPicPr>
                  <p:cNvPr id="258" name="Ink 257"/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470511" y="3197825"/>
                    <a:ext cx="101404" cy="401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6" name="Ink 55"/>
                  <p14:cNvContentPartPr/>
                  <p14:nvPr/>
                </p14:nvContentPartPr>
                <p14:xfrm>
                  <a:off x="4549970" y="3512713"/>
                  <a:ext cx="491040" cy="1017360"/>
                </p14:xfrm>
              </p:contentPart>
            </mc:Choice>
            <mc:Fallback xmlns="">
              <p:pic>
                <p:nvPicPr>
                  <p:cNvPr id="259" name="Ink 258"/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509431" y="3486233"/>
                    <a:ext cx="583233" cy="1095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57" name="Ink 56"/>
                  <p14:cNvContentPartPr/>
                  <p14:nvPr/>
                </p14:nvContentPartPr>
                <p14:xfrm>
                  <a:off x="4039490" y="3514873"/>
                  <a:ext cx="475200" cy="1053360"/>
                </p14:xfrm>
              </p:contentPart>
            </mc:Choice>
            <mc:Fallback xmlns="">
              <p:pic>
                <p:nvPicPr>
                  <p:cNvPr id="260" name="Ink 259"/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992395" y="3484796"/>
                    <a:ext cx="556635" cy="11305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5533945" y="-2219192"/>
              <a:ext cx="1191240" cy="2840760"/>
              <a:chOff x="3907010" y="1727473"/>
              <a:chExt cx="1191240" cy="284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45" name="Ink 44"/>
                  <p14:cNvContentPartPr/>
                  <p14:nvPr/>
                </p14:nvContentPartPr>
                <p14:xfrm>
                  <a:off x="3907010" y="2584273"/>
                  <a:ext cx="660960" cy="339840"/>
                </p14:xfrm>
              </p:contentPart>
            </mc:Choice>
            <mc:Fallback xmlns="">
              <p:pic>
                <p:nvPicPr>
                  <p:cNvPr id="262" name="Ink 261"/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857626" y="2543060"/>
                    <a:ext cx="743049" cy="430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46" name="Ink 45"/>
                  <p14:cNvContentPartPr/>
                  <p14:nvPr/>
                </p14:nvContentPartPr>
                <p14:xfrm>
                  <a:off x="3913850" y="1727473"/>
                  <a:ext cx="1184400" cy="1258920"/>
                </p14:xfrm>
              </p:contentPart>
            </mc:Choice>
            <mc:Fallback xmlns="">
              <p:pic>
                <p:nvPicPr>
                  <p:cNvPr id="263" name="Ink 262"/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889659" y="1683014"/>
                    <a:ext cx="1259590" cy="13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47" name="Ink 46"/>
                  <p14:cNvContentPartPr/>
                  <p14:nvPr/>
                </p14:nvContentPartPr>
                <p14:xfrm>
                  <a:off x="4543490" y="2532793"/>
                  <a:ext cx="48960" cy="893160"/>
                </p14:xfrm>
              </p:contentPart>
            </mc:Choice>
            <mc:Fallback xmlns="">
              <p:pic>
                <p:nvPicPr>
                  <p:cNvPr id="264" name="Ink 263"/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495183" y="2494543"/>
                    <a:ext cx="132192" cy="941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49" name="Ink 48"/>
                  <p14:cNvContentPartPr/>
                  <p14:nvPr/>
                </p14:nvContentPartPr>
                <p14:xfrm>
                  <a:off x="4512170" y="3230833"/>
                  <a:ext cx="21960" cy="326160"/>
                </p14:xfrm>
              </p:contentPart>
            </mc:Choice>
            <mc:Fallback xmlns="">
              <p:pic>
                <p:nvPicPr>
                  <p:cNvPr id="265" name="Ink 264"/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470511" y="3197825"/>
                    <a:ext cx="101726" cy="401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50" name="Ink 49"/>
                  <p14:cNvContentPartPr/>
                  <p14:nvPr/>
                </p14:nvContentPartPr>
                <p14:xfrm>
                  <a:off x="4549970" y="3512713"/>
                  <a:ext cx="491040" cy="1017360"/>
                </p14:xfrm>
              </p:contentPart>
            </mc:Choice>
            <mc:Fallback xmlns="">
              <p:pic>
                <p:nvPicPr>
                  <p:cNvPr id="266" name="Ink 265"/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509431" y="3486224"/>
                    <a:ext cx="583233" cy="1095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1" name="Ink 50"/>
                  <p14:cNvContentPartPr/>
                  <p14:nvPr/>
                </p14:nvContentPartPr>
                <p14:xfrm>
                  <a:off x="4039490" y="3514873"/>
                  <a:ext cx="475200" cy="1053360"/>
                </p14:xfrm>
              </p:contentPart>
            </mc:Choice>
            <mc:Fallback xmlns="">
              <p:pic>
                <p:nvPicPr>
                  <p:cNvPr id="267" name="Ink 266"/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992428" y="3484796"/>
                    <a:ext cx="556579" cy="11305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7053444" y="-2219192"/>
              <a:ext cx="1191240" cy="2840760"/>
              <a:chOff x="3907010" y="1727473"/>
              <a:chExt cx="1191240" cy="284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35" name="Ink 34"/>
                  <p14:cNvContentPartPr/>
                  <p14:nvPr/>
                </p14:nvContentPartPr>
                <p14:xfrm>
                  <a:off x="3907010" y="2584273"/>
                  <a:ext cx="660960" cy="339840"/>
                </p14:xfrm>
              </p:contentPart>
            </mc:Choice>
            <mc:Fallback xmlns="">
              <p:pic>
                <p:nvPicPr>
                  <p:cNvPr id="269" name="Ink 268"/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857650" y="2543060"/>
                    <a:ext cx="743008" cy="430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37" name="Ink 36"/>
                  <p14:cNvContentPartPr/>
                  <p14:nvPr/>
                </p14:nvContentPartPr>
                <p14:xfrm>
                  <a:off x="3913850" y="1727473"/>
                  <a:ext cx="1184400" cy="1258920"/>
                </p14:xfrm>
              </p:contentPart>
            </mc:Choice>
            <mc:Fallback xmlns="">
              <p:pic>
                <p:nvPicPr>
                  <p:cNvPr id="270" name="Ink 269"/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3889659" y="1683014"/>
                    <a:ext cx="1259590" cy="13543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39" name="Ink 38"/>
                  <p14:cNvContentPartPr/>
                  <p14:nvPr/>
                </p14:nvContentPartPr>
                <p14:xfrm>
                  <a:off x="4543490" y="2532793"/>
                  <a:ext cx="48960" cy="893160"/>
                </p14:xfrm>
              </p:contentPart>
            </mc:Choice>
            <mc:Fallback xmlns="">
              <p:pic>
                <p:nvPicPr>
                  <p:cNvPr id="271" name="Ink 270"/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495183" y="2494543"/>
                    <a:ext cx="132192" cy="9412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40" name="Ink 39"/>
                  <p14:cNvContentPartPr/>
                  <p14:nvPr/>
                </p14:nvContentPartPr>
                <p14:xfrm>
                  <a:off x="4512170" y="3230833"/>
                  <a:ext cx="21960" cy="326160"/>
                </p14:xfrm>
              </p:contentPart>
            </mc:Choice>
            <mc:Fallback xmlns="">
              <p:pic>
                <p:nvPicPr>
                  <p:cNvPr id="272" name="Ink 271"/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470511" y="3197825"/>
                    <a:ext cx="101726" cy="4019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41" name="Ink 40"/>
                  <p14:cNvContentPartPr/>
                  <p14:nvPr/>
                </p14:nvContentPartPr>
                <p14:xfrm>
                  <a:off x="4549970" y="3512713"/>
                  <a:ext cx="491040" cy="1017360"/>
                </p14:xfrm>
              </p:contentPart>
            </mc:Choice>
            <mc:Fallback xmlns="">
              <p:pic>
                <p:nvPicPr>
                  <p:cNvPr id="273" name="Ink 272"/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509431" y="3486224"/>
                    <a:ext cx="583233" cy="1095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43" name="Ink 42"/>
                  <p14:cNvContentPartPr/>
                  <p14:nvPr/>
                </p14:nvContentPartPr>
                <p14:xfrm>
                  <a:off x="4039490" y="3514873"/>
                  <a:ext cx="475200" cy="1053360"/>
                </p14:xfrm>
              </p:contentPart>
            </mc:Choice>
            <mc:Fallback xmlns="">
              <p:pic>
                <p:nvPicPr>
                  <p:cNvPr id="274" name="Ink 273"/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3992395" y="3484796"/>
                    <a:ext cx="556635" cy="113051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92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2"/>
    </mc:Choice>
    <mc:Fallback xmlns="">
      <p:transition spd="slow" advTm="2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154400" y="3899545"/>
            <a:ext cx="1512000" cy="1659551"/>
            <a:chOff x="2510223" y="3469402"/>
            <a:chExt cx="1243890" cy="12114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8" name="Ink 27"/>
                <p14:cNvContentPartPr/>
                <p14:nvPr/>
              </p14:nvContentPartPr>
              <p14:xfrm>
                <a:off x="2510223" y="3469402"/>
                <a:ext cx="1243890" cy="10206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06374" y="3457049"/>
                  <a:ext cx="1258695" cy="1038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9" name="Ink 28"/>
                <p14:cNvContentPartPr/>
                <p14:nvPr/>
              </p14:nvContentPartPr>
              <p14:xfrm>
                <a:off x="2597433" y="3519622"/>
                <a:ext cx="1155600" cy="116127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84402" y="3511476"/>
                  <a:ext cx="1173666" cy="11817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2376338" y="3942598"/>
              <a:ext cx="349560" cy="1989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0498" y="3932158"/>
                <a:ext cx="368640" cy="20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2733458" y="4832878"/>
              <a:ext cx="316440" cy="1098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28058" y="4827478"/>
                <a:ext cx="338400" cy="11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/>
              <p14:cNvContentPartPr/>
              <p14:nvPr/>
            </p14:nvContentPartPr>
            <p14:xfrm>
              <a:off x="6336882" y="4741438"/>
              <a:ext cx="402120" cy="1040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21042" y="4727038"/>
                <a:ext cx="43272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/>
              <p14:cNvContentPartPr/>
              <p14:nvPr/>
            </p14:nvContentPartPr>
            <p14:xfrm>
              <a:off x="6775002" y="4774558"/>
              <a:ext cx="269640" cy="11570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61322" y="4763038"/>
                <a:ext cx="29952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/>
              <p14:cNvContentPartPr/>
              <p14:nvPr/>
            </p14:nvContentPartPr>
            <p14:xfrm>
              <a:off x="6687162" y="3537238"/>
              <a:ext cx="52560" cy="12200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77802" y="3522478"/>
                <a:ext cx="79560" cy="12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/>
              <p14:cNvContentPartPr/>
              <p14:nvPr/>
            </p14:nvContentPartPr>
            <p14:xfrm>
              <a:off x="6639282" y="3143398"/>
              <a:ext cx="59400" cy="5086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27042" y="3130798"/>
                <a:ext cx="878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Ink 38"/>
              <p14:cNvContentPartPr/>
              <p14:nvPr/>
            </p14:nvContentPartPr>
            <p14:xfrm>
              <a:off x="6431562" y="2478478"/>
              <a:ext cx="649080" cy="10735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17162" y="2429862"/>
                <a:ext cx="679320" cy="1135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Ink 50"/>
              <p14:cNvContentPartPr/>
              <p14:nvPr/>
            </p14:nvContentPartPr>
            <p14:xfrm>
              <a:off x="2390086" y="2935812"/>
              <a:ext cx="326880" cy="1056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74606" y="2920332"/>
                <a:ext cx="35532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" name="Ink 58"/>
              <p14:cNvContentPartPr/>
              <p14:nvPr/>
            </p14:nvContentPartPr>
            <p14:xfrm>
              <a:off x="2743246" y="2338932"/>
              <a:ext cx="185040" cy="763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37486" y="2323452"/>
                <a:ext cx="205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0" name="Ink 59"/>
              <p14:cNvContentPartPr/>
              <p14:nvPr/>
            </p14:nvContentPartPr>
            <p14:xfrm>
              <a:off x="2768086" y="2556732"/>
              <a:ext cx="201240" cy="676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55846" y="2541612"/>
                <a:ext cx="2275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/>
              <p14:cNvContentPartPr/>
              <p14:nvPr/>
            </p14:nvContentPartPr>
            <p14:xfrm>
              <a:off x="2760166" y="2766612"/>
              <a:ext cx="251280" cy="1000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50446" y="2751492"/>
                <a:ext cx="275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" name="Ink 61"/>
              <p14:cNvContentPartPr/>
              <p14:nvPr/>
            </p14:nvContentPartPr>
            <p14:xfrm>
              <a:off x="2759446" y="2875692"/>
              <a:ext cx="235080" cy="108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47926" y="2861292"/>
                <a:ext cx="260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0" name="Ink 129"/>
              <p14:cNvContentPartPr/>
              <p14:nvPr/>
            </p14:nvContentPartPr>
            <p14:xfrm>
              <a:off x="2642086" y="3900252"/>
              <a:ext cx="25200" cy="1584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34166" y="3892692"/>
                <a:ext cx="39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2" name="Ink 131"/>
              <p14:cNvContentPartPr/>
              <p14:nvPr/>
            </p14:nvContentPartPr>
            <p14:xfrm>
              <a:off x="2399806" y="2103132"/>
              <a:ext cx="746280" cy="181656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82886" y="2087655"/>
                <a:ext cx="777960" cy="1849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" name="Ink 132"/>
              <p14:cNvContentPartPr/>
              <p14:nvPr/>
            </p14:nvContentPartPr>
            <p14:xfrm>
              <a:off x="6424071" y="3494089"/>
              <a:ext cx="649800" cy="60336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07871" y="3482209"/>
                <a:ext cx="68292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4" name="Ink 133"/>
              <p14:cNvContentPartPr/>
              <p14:nvPr/>
            </p14:nvContentPartPr>
            <p14:xfrm>
              <a:off x="6409671" y="3485449"/>
              <a:ext cx="652320" cy="5799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93831" y="3482209"/>
                <a:ext cx="685080" cy="5990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/>
          <p:cNvSpPr txBox="1"/>
          <p:nvPr/>
        </p:nvSpPr>
        <p:spPr>
          <a:xfrm>
            <a:off x="2161663" y="338778"/>
            <a:ext cx="491897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nterface List&lt;out T&gt;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extends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&lt;List&lt;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&lt;T&gt;&gt;&gt;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5"/>
    </mc:Choice>
    <mc:Fallback xmlns="">
      <p:transition spd="slow" advTm="469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1815240" y="4069980"/>
              <a:ext cx="6914520" cy="2033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0200" y="4060260"/>
                <a:ext cx="6924960" cy="20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6580560" y="1988100"/>
              <a:ext cx="1915560" cy="2220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8680" y="1972260"/>
                <a:ext cx="1940400" cy="22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6942360" y="1718460"/>
              <a:ext cx="1657080" cy="352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29400" y="1701540"/>
                <a:ext cx="16837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7608360" y="2573820"/>
              <a:ext cx="394920" cy="7963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0720" y="2557260"/>
                <a:ext cx="429120" cy="8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7761720" y="2302020"/>
              <a:ext cx="98280" cy="1301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6240" y="2297700"/>
                <a:ext cx="119880" cy="13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/>
              <p14:cNvContentPartPr/>
              <p14:nvPr/>
            </p14:nvContentPartPr>
            <p14:xfrm>
              <a:off x="3496200" y="4975260"/>
              <a:ext cx="131400" cy="885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06560" y="4792020"/>
                <a:ext cx="120096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3873120" y="5434620"/>
              <a:ext cx="515520" cy="1886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64840" y="5429220"/>
                <a:ext cx="538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/>
              <p14:cNvContentPartPr/>
              <p14:nvPr/>
            </p14:nvContentPartPr>
            <p14:xfrm>
              <a:off x="3451560" y="5087220"/>
              <a:ext cx="427320" cy="3466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47960" y="5081820"/>
                <a:ext cx="4453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/>
              <p14:cNvContentPartPr/>
              <p14:nvPr/>
            </p14:nvContentPartPr>
            <p14:xfrm>
              <a:off x="3096240" y="4709580"/>
              <a:ext cx="430200" cy="4402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82200" y="4699140"/>
                <a:ext cx="45792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/>
              <p14:cNvContentPartPr/>
              <p14:nvPr/>
            </p14:nvContentPartPr>
            <p14:xfrm>
              <a:off x="7132440" y="6224940"/>
              <a:ext cx="360" cy="3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29560" y="622206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/>
              <p14:cNvContentPartPr/>
              <p14:nvPr/>
            </p14:nvContentPartPr>
            <p14:xfrm>
              <a:off x="3857220" y="4843260"/>
              <a:ext cx="36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54340" y="3527461"/>
                <a:ext cx="804600" cy="1318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/>
              <p14:cNvContentPartPr/>
              <p14:nvPr/>
            </p14:nvContentPartPr>
            <p14:xfrm>
              <a:off x="3528240" y="4804260"/>
              <a:ext cx="1066320" cy="4082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18540" y="5090940"/>
                <a:ext cx="335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" name="Ink 1"/>
              <p14:cNvContentPartPr/>
              <p14:nvPr/>
            </p14:nvContentPartPr>
            <p14:xfrm>
              <a:off x="3329460" y="3529620"/>
              <a:ext cx="1327320" cy="132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23700" y="3527461"/>
                <a:ext cx="1335240" cy="1333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" name="Ink 4"/>
              <p14:cNvContentPartPr/>
              <p14:nvPr/>
            </p14:nvContentPartPr>
            <p14:xfrm>
              <a:off x="5490120" y="3637260"/>
              <a:ext cx="825480" cy="937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79320" y="3634740"/>
                <a:ext cx="839880" cy="9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" name="Ink 5"/>
              <p14:cNvContentPartPr/>
              <p14:nvPr/>
            </p14:nvContentPartPr>
            <p14:xfrm>
              <a:off x="3431655" y="5158680"/>
              <a:ext cx="429480" cy="212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20855" y="5147520"/>
                <a:ext cx="4510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/>
              <p14:cNvContentPartPr/>
              <p14:nvPr/>
            </p14:nvContentPartPr>
            <p14:xfrm>
              <a:off x="3414480" y="5088660"/>
              <a:ext cx="434055" cy="3285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06562" y="5074987"/>
                <a:ext cx="448452" cy="360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/>
              <p14:cNvContentPartPr/>
              <p14:nvPr/>
            </p14:nvContentPartPr>
            <p14:xfrm>
              <a:off x="-161865" y="536244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-173745" y="535056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4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"/>
    </mc:Choice>
    <mc:Fallback xmlns="">
      <p:transition spd="slow" advTm="373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306720" y="1645800"/>
              <a:ext cx="8497800" cy="3580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640" y="1641120"/>
                <a:ext cx="8512560" cy="3588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8395920" y="1069440"/>
              <a:ext cx="532800" cy="610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4040" y="1057200"/>
                <a:ext cx="55692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8625600" y="1173840"/>
              <a:ext cx="141840" cy="3801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13000" y="1170240"/>
                <a:ext cx="1580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8604720" y="973680"/>
              <a:ext cx="258480" cy="1436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95000" y="963240"/>
                <a:ext cx="2779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4279680" y="5194320"/>
              <a:ext cx="544680" cy="5076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6080" y="5178840"/>
                <a:ext cx="5634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/>
              <p14:cNvContentPartPr/>
              <p14:nvPr/>
            </p14:nvContentPartPr>
            <p14:xfrm>
              <a:off x="4039920" y="5083440"/>
              <a:ext cx="583200" cy="5544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24800" y="5069040"/>
                <a:ext cx="61236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/>
              <p14:cNvContentPartPr/>
              <p14:nvPr/>
            </p14:nvContentPartPr>
            <p14:xfrm>
              <a:off x="3870000" y="4615800"/>
              <a:ext cx="466560" cy="712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56320" y="4602120"/>
                <a:ext cx="48852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/>
              <p14:cNvContentPartPr/>
              <p14:nvPr/>
            </p14:nvContentPartPr>
            <p14:xfrm>
              <a:off x="3479040" y="4034400"/>
              <a:ext cx="533160" cy="6292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65360" y="4024680"/>
                <a:ext cx="56124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/>
              <p14:cNvContentPartPr/>
              <p14:nvPr/>
            </p14:nvContentPartPr>
            <p14:xfrm>
              <a:off x="2945160" y="3948360"/>
              <a:ext cx="924840" cy="744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31840" y="3935760"/>
                <a:ext cx="94608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" name="Ink 54"/>
              <p14:cNvContentPartPr/>
              <p14:nvPr/>
            </p14:nvContentPartPr>
            <p14:xfrm>
              <a:off x="3898440" y="3976800"/>
              <a:ext cx="962280" cy="664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2680" y="3960600"/>
                <a:ext cx="98424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Ink 61"/>
              <p14:cNvContentPartPr/>
              <p14:nvPr/>
            </p14:nvContentPartPr>
            <p14:xfrm>
              <a:off x="4745880" y="4367400"/>
              <a:ext cx="927360" cy="7167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30400" y="4353720"/>
                <a:ext cx="95724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/>
              <p14:cNvContentPartPr/>
              <p14:nvPr/>
            </p14:nvContentPartPr>
            <p14:xfrm>
              <a:off x="3040200" y="4634880"/>
              <a:ext cx="896040" cy="12873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7240" y="4621200"/>
                <a:ext cx="912600" cy="13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Ink 78"/>
              <p14:cNvContentPartPr/>
              <p14:nvPr/>
            </p14:nvContentPartPr>
            <p14:xfrm>
              <a:off x="3517920" y="4558560"/>
              <a:ext cx="0" cy="385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0" y="0"/>
                <a:ext cx="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0" name="Ink 79"/>
              <p14:cNvContentPartPr/>
              <p14:nvPr/>
            </p14:nvContentPartPr>
            <p14:xfrm>
              <a:off x="3479760" y="4301160"/>
              <a:ext cx="84960" cy="6580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9680" y="4291800"/>
                <a:ext cx="10296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/>
              <p14:cNvContentPartPr/>
              <p14:nvPr/>
            </p14:nvContentPartPr>
            <p14:xfrm>
              <a:off x="3555000" y="5083080"/>
              <a:ext cx="0" cy="381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0" y="0"/>
                <a:ext cx="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92" name="TextBox 91"/>
          <p:cNvSpPr txBox="1"/>
          <p:nvPr/>
        </p:nvSpPr>
        <p:spPr>
          <a:xfrm>
            <a:off x="2797543" y="973680"/>
            <a:ext cx="29642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WHY?</a:t>
            </a:r>
            <a:endParaRPr lang="en-US"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1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6"/>
    </mc:Choice>
    <mc:Fallback xmlns="">
      <p:transition spd="slow" advTm="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535841" y="3795769"/>
            <a:ext cx="1512000" cy="1659551"/>
            <a:chOff x="2510223" y="3469402"/>
            <a:chExt cx="1243890" cy="12114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/>
                <p14:cNvContentPartPr/>
                <p14:nvPr/>
              </p14:nvContentPartPr>
              <p14:xfrm>
                <a:off x="2510223" y="3469402"/>
                <a:ext cx="1243890" cy="10206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06374" y="3457049"/>
                  <a:ext cx="1258695" cy="1038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/>
                <p14:cNvContentPartPr/>
                <p14:nvPr/>
              </p14:nvContentPartPr>
              <p14:xfrm>
                <a:off x="2597433" y="3519622"/>
                <a:ext cx="1155600" cy="116127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84402" y="3511476"/>
                  <a:ext cx="1173666" cy="11817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2733458" y="4832878"/>
              <a:ext cx="265630" cy="1098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8059" y="4827478"/>
                <a:ext cx="287586" cy="11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/>
              <p14:cNvContentPartPr/>
              <p14:nvPr/>
            </p14:nvContentPartPr>
            <p14:xfrm>
              <a:off x="6336882" y="4741438"/>
              <a:ext cx="402120" cy="1040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21042" y="4727038"/>
                <a:ext cx="43272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/>
              <p14:cNvContentPartPr/>
              <p14:nvPr/>
            </p14:nvContentPartPr>
            <p14:xfrm>
              <a:off x="6775002" y="4774558"/>
              <a:ext cx="269640" cy="11570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61322" y="4763038"/>
                <a:ext cx="29952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/>
              <p14:cNvContentPartPr/>
              <p14:nvPr/>
            </p14:nvContentPartPr>
            <p14:xfrm>
              <a:off x="6687162" y="3537238"/>
              <a:ext cx="52560" cy="12200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77802" y="3522478"/>
                <a:ext cx="79560" cy="12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2983653" y="4605679"/>
            <a:ext cx="426600" cy="1082520"/>
            <a:chOff x="2635246" y="2103132"/>
            <a:chExt cx="426600" cy="10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/>
                <p14:cNvContentPartPr/>
                <p14:nvPr/>
              </p14:nvContentPartPr>
              <p14:xfrm>
                <a:off x="2743246" y="2338932"/>
                <a:ext cx="185040" cy="7632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7486" y="2323452"/>
                  <a:ext cx="205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/>
                <p14:cNvContentPartPr/>
                <p14:nvPr/>
              </p14:nvContentPartPr>
              <p14:xfrm>
                <a:off x="2635606" y="2103132"/>
                <a:ext cx="420840" cy="105840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22646" y="2087657"/>
                  <a:ext cx="451080" cy="1084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2" name="Ink 61"/>
                <p14:cNvContentPartPr/>
                <p14:nvPr/>
              </p14:nvContentPartPr>
              <p14:xfrm>
                <a:off x="2635246" y="2875692"/>
                <a:ext cx="426600" cy="30996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0126" y="2861292"/>
                  <a:ext cx="457920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2" name="Ink 131"/>
              <p14:cNvContentPartPr/>
              <p14:nvPr/>
            </p14:nvContentPartPr>
            <p14:xfrm>
              <a:off x="2999088" y="3332219"/>
              <a:ext cx="655920" cy="63612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2168" y="3317459"/>
                <a:ext cx="690120" cy="6685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/>
          <p:cNvSpPr txBox="1"/>
          <p:nvPr/>
        </p:nvSpPr>
        <p:spPr>
          <a:xfrm>
            <a:off x="476223" y="395300"/>
            <a:ext cx="491897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nterface List&lt;out T&gt;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extends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&lt;List&lt;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&lt;T&gt;&gt;&gt;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2743281" y="3846279"/>
              <a:ext cx="304560" cy="99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4921" y="3833679"/>
                <a:ext cx="335520" cy="10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/>
              <p14:cNvContentPartPr/>
              <p14:nvPr/>
            </p14:nvContentPartPr>
            <p14:xfrm>
              <a:off x="2993481" y="3829719"/>
              <a:ext cx="104040" cy="819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78361" y="3822519"/>
                <a:ext cx="13500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/>
              <p14:cNvContentPartPr/>
              <p14:nvPr/>
            </p14:nvContentPartPr>
            <p14:xfrm>
              <a:off x="2463114" y="4827390"/>
              <a:ext cx="288561" cy="109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46563" y="4821990"/>
                <a:ext cx="310509" cy="11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/>
              <p14:cNvContentPartPr/>
              <p14:nvPr/>
            </p14:nvContentPartPr>
            <p14:xfrm>
              <a:off x="3046761" y="3883359"/>
              <a:ext cx="288000" cy="774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42081" y="3880479"/>
                <a:ext cx="30636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/>
              <p14:cNvContentPartPr/>
              <p14:nvPr/>
            </p14:nvContentPartPr>
            <p14:xfrm>
              <a:off x="6431562" y="2478478"/>
              <a:ext cx="649080" cy="1073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17162" y="2429878"/>
                <a:ext cx="679320" cy="11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/>
              <p14:cNvContentPartPr/>
              <p14:nvPr/>
            </p14:nvContentPartPr>
            <p14:xfrm>
              <a:off x="5470641" y="2889039"/>
              <a:ext cx="1817280" cy="763039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52641" y="2872123"/>
                <a:ext cx="1852200" cy="786794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/>
          <p:cNvSpPr/>
          <p:nvPr/>
        </p:nvSpPr>
        <p:spPr>
          <a:xfrm>
            <a:off x="741390" y="973208"/>
            <a:ext cx="63914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latin typeface="Consolas" panose="020B0609020204030204" pitchFamily="49" charset="0"/>
                <a:cs typeface="Consolas" panose="020B0609020204030204" pitchFamily="49" charset="0"/>
              </a:rPr>
              <a:t>List&lt;</a:t>
            </a:r>
            <a:r>
              <a:rPr lang="en-US" sz="8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8000" dirty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sz="8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</a:t>
            </a:r>
            <a:endParaRPr lang="en-US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3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9"/>
    </mc:Choice>
    <mc:Fallback xmlns="">
      <p:transition spd="slow" advTm="18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939" y="2902346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3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3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3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687" y="2902346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3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3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3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</a:t>
            </a:r>
            <a:endParaRPr lang="en-US" sz="3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77" y="2771544"/>
            <a:ext cx="907934" cy="907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72" y="2883072"/>
            <a:ext cx="684878" cy="68487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80975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66913" y="2163515"/>
            <a:ext cx="521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do we use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3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3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4627" y="2935010"/>
            <a:ext cx="647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With F-bounded polymorphism!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68177" y="3725555"/>
            <a:ext cx="706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String extends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8177" y="4340929"/>
            <a:ext cx="647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Set</a:t>
            </a:r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 extends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</a:t>
            </a: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8888" y="2883072"/>
            <a:ext cx="47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NOT as type arguments!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3050" y="3642368"/>
            <a:ext cx="4037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NOT for parameters!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1731" y="5160960"/>
            <a:ext cx="2900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NOT for fields!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3879" y="5920256"/>
            <a:ext cx="453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NOT for local variables!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5208" y="4401664"/>
            <a:ext cx="419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NOT for return types!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8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04"/>
    </mc:Choice>
    <mc:Fallback xmlns="">
      <p:transition spd="slow" advTm="58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0573 -0.3270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63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191 -0.3259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62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00226 -0.325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629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00173 -0.3189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8" grpId="0"/>
      <p:bldP spid="16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242113" y="3469401"/>
            <a:ext cx="1512000" cy="1659551"/>
            <a:chOff x="2510223" y="3469402"/>
            <a:chExt cx="1243890" cy="12114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9" name="Ink 68"/>
                <p14:cNvContentPartPr/>
                <p14:nvPr/>
              </p14:nvContentPartPr>
              <p14:xfrm>
                <a:off x="2510223" y="3469402"/>
                <a:ext cx="1243890" cy="102060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06372" y="3457052"/>
                  <a:ext cx="1258702" cy="1038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0" name="Ink 69"/>
                <p14:cNvContentPartPr/>
                <p14:nvPr/>
              </p14:nvContentPartPr>
              <p14:xfrm>
                <a:off x="2597433" y="3519622"/>
                <a:ext cx="1155600" cy="116127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84402" y="3511476"/>
                  <a:ext cx="1173666" cy="11817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242113" y="5948018"/>
              <a:ext cx="1788120" cy="900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8073" y="5930378"/>
                <a:ext cx="18165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3838416" y="5479496"/>
              <a:ext cx="2029680" cy="1451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4816" y="5464016"/>
                <a:ext cx="2049120" cy="14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/>
              <p14:cNvContentPartPr/>
              <p14:nvPr/>
            </p14:nvContentPartPr>
            <p14:xfrm>
              <a:off x="3487353" y="2853262"/>
              <a:ext cx="655920" cy="6361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70433" y="2838502"/>
                <a:ext cx="6901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8"/>
              <p14:cNvContentPartPr/>
              <p14:nvPr/>
            </p14:nvContentPartPr>
            <p14:xfrm>
              <a:off x="3754113" y="3520702"/>
              <a:ext cx="126720" cy="12790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8633" y="3507742"/>
                <a:ext cx="158760" cy="13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" name="Ink 72"/>
              <p14:cNvContentPartPr/>
              <p14:nvPr/>
            </p14:nvContentPartPr>
            <p14:xfrm>
              <a:off x="3871473" y="4793662"/>
              <a:ext cx="618480" cy="7470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55273" y="4777102"/>
                <a:ext cx="64908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" name="Ink 74"/>
              <p14:cNvContentPartPr/>
              <p14:nvPr/>
            </p14:nvContentPartPr>
            <p14:xfrm>
              <a:off x="3759513" y="4818502"/>
              <a:ext cx="136080" cy="118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3673" y="4807342"/>
                <a:ext cx="159480" cy="12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/>
              <p14:cNvContentPartPr/>
              <p14:nvPr/>
            </p14:nvContentPartPr>
            <p14:xfrm>
              <a:off x="3258095" y="3502004"/>
              <a:ext cx="987480" cy="787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41895" y="3493364"/>
                <a:ext cx="1019160" cy="8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5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"/>
    </mc:Choice>
    <mc:Fallback xmlns="">
      <p:transition spd="slow" advTm="349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hidden="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97" y="1133864"/>
            <a:ext cx="5089161" cy="4590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916187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Shapes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91618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Materials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5628" y="916187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half" idx="1"/>
          </p:nvPr>
        </p:nvSpPr>
        <p:spPr>
          <a:xfrm>
            <a:off x="342899" y="1901397"/>
            <a:ext cx="4236358" cy="18324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Used in</a:t>
            </a:r>
          </a:p>
          <a:p>
            <a:pPr lvl="1"/>
            <a:r>
              <a:rPr lang="en-US" dirty="0" smtClean="0"/>
              <a:t>Recursive inheritance definitions</a:t>
            </a:r>
          </a:p>
          <a:p>
            <a:pPr lvl="1"/>
            <a:r>
              <a:rPr lang="en-US" dirty="0" smtClean="0"/>
              <a:t>Recursive type variable constraints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half" idx="2"/>
          </p:nvPr>
        </p:nvSpPr>
        <p:spPr>
          <a:xfrm>
            <a:off x="4922158" y="1901396"/>
            <a:ext cx="3886200" cy="21981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Used for</a:t>
            </a:r>
          </a:p>
          <a:p>
            <a:pPr lvl="1"/>
            <a:r>
              <a:rPr lang="en-US" dirty="0" smtClean="0"/>
              <a:t>Type arguments</a:t>
            </a:r>
          </a:p>
          <a:p>
            <a:pPr lvl="1"/>
            <a:r>
              <a:rPr lang="en-US" dirty="0" smtClean="0"/>
              <a:t>Method parameters</a:t>
            </a:r>
          </a:p>
          <a:p>
            <a:pPr lvl="1"/>
            <a:r>
              <a:rPr lang="en-US" dirty="0" smtClean="0"/>
              <a:t>Return types</a:t>
            </a:r>
          </a:p>
          <a:p>
            <a:pPr lvl="1"/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Variables</a:t>
            </a:r>
          </a:p>
        </p:txBody>
      </p:sp>
      <p:sp>
        <p:nvSpPr>
          <p:cNvPr id="10" name="Content Placeholder 35"/>
          <p:cNvSpPr txBox="1">
            <a:spLocks/>
          </p:cNvSpPr>
          <p:nvPr/>
        </p:nvSpPr>
        <p:spPr>
          <a:xfrm>
            <a:off x="4922158" y="4120031"/>
            <a:ext cx="3886200" cy="217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String</a:t>
            </a:r>
          </a:p>
          <a:p>
            <a:r>
              <a:rPr lang="en-US" dirty="0" smtClean="0"/>
              <a:t>List&lt;T&gt;</a:t>
            </a:r>
          </a:p>
          <a:p>
            <a:r>
              <a:rPr lang="en-US" dirty="0" err="1" smtClean="0"/>
              <a:t>Throwable</a:t>
            </a:r>
            <a:endParaRPr lang="en-US" dirty="0" smtClean="0"/>
          </a:p>
          <a:p>
            <a:r>
              <a:rPr lang="en-US" dirty="0" err="1" smtClean="0"/>
              <a:t>FileStream</a:t>
            </a:r>
            <a:endParaRPr lang="en-US" dirty="0" smtClean="0"/>
          </a:p>
        </p:txBody>
      </p:sp>
      <p:sp>
        <p:nvSpPr>
          <p:cNvPr id="11" name="Content Placeholder 34"/>
          <p:cNvSpPr txBox="1">
            <a:spLocks/>
          </p:cNvSpPr>
          <p:nvPr/>
        </p:nvSpPr>
        <p:spPr>
          <a:xfrm>
            <a:off x="342899" y="4099560"/>
            <a:ext cx="4236358" cy="2041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Eq</a:t>
            </a:r>
            <a:r>
              <a:rPr lang="en-US" dirty="0" smtClean="0"/>
              <a:t>&lt;T&gt;</a:t>
            </a:r>
          </a:p>
          <a:p>
            <a:r>
              <a:rPr lang="en-US" dirty="0" smtClean="0"/>
              <a:t>Comparable&lt;T&gt;</a:t>
            </a:r>
          </a:p>
          <a:p>
            <a:r>
              <a:rPr lang="en-US" dirty="0" err="1" smtClean="0"/>
              <a:t>Clonable</a:t>
            </a:r>
            <a:r>
              <a:rPr lang="en-US" dirty="0" smtClean="0"/>
              <a:t>&lt;T&gt;</a:t>
            </a:r>
          </a:p>
          <a:p>
            <a:r>
              <a:rPr lang="en-US" dirty="0" err="1" smtClean="0"/>
              <a:t>Summable</a:t>
            </a:r>
            <a:r>
              <a:rPr lang="en-US" dirty="0" smtClean="0"/>
              <a:t>&lt;T&gt;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2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88"/>
    </mc:Choice>
    <mc:Fallback xmlns="">
      <p:transition spd="slow" advTm="58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9223240" y="6722120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0360" y="671924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" name="Ink 63"/>
              <p14:cNvContentPartPr/>
              <p14:nvPr/>
            </p14:nvContentPartPr>
            <p14:xfrm>
              <a:off x="3089560" y="2974160"/>
              <a:ext cx="710960" cy="2743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4081" y="2957240"/>
                <a:ext cx="743358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6" name="Ink 85"/>
              <p14:cNvContentPartPr/>
              <p14:nvPr/>
            </p14:nvContentPartPr>
            <p14:xfrm>
              <a:off x="609160" y="3834920"/>
              <a:ext cx="2682680" cy="168732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520" y="3817280"/>
                <a:ext cx="2751799" cy="17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" name="Ink 89"/>
              <p14:cNvContentPartPr/>
              <p14:nvPr/>
            </p14:nvContentPartPr>
            <p14:xfrm>
              <a:off x="2880400" y="3353240"/>
              <a:ext cx="929480" cy="15915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39722" y="3336680"/>
                <a:ext cx="987797" cy="16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1" name="Ink 90"/>
              <p14:cNvContentPartPr/>
              <p14:nvPr/>
            </p14:nvContentPartPr>
            <p14:xfrm>
              <a:off x="687640" y="3572480"/>
              <a:ext cx="2563880" cy="11437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041" y="3539720"/>
                <a:ext cx="2662878" cy="12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4" name="Ink 93"/>
              <p14:cNvContentPartPr/>
              <p14:nvPr/>
            </p14:nvContentPartPr>
            <p14:xfrm>
              <a:off x="776200" y="4608920"/>
              <a:ext cx="2389640" cy="111312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5161" y="4574720"/>
                <a:ext cx="2474599" cy="11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7" name="Ink 96"/>
              <p14:cNvContentPartPr/>
              <p14:nvPr/>
            </p14:nvContentPartPr>
            <p14:xfrm>
              <a:off x="3134200" y="2988200"/>
              <a:ext cx="1165640" cy="14580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17641" y="2970560"/>
                <a:ext cx="1199479" cy="149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/>
          <p:cNvGrpSpPr/>
          <p:nvPr/>
        </p:nvGrpSpPr>
        <p:grpSpPr>
          <a:xfrm>
            <a:off x="5849824" y="1788040"/>
            <a:ext cx="2938946" cy="4093760"/>
            <a:chOff x="5849824" y="1788040"/>
            <a:chExt cx="2938946" cy="4093760"/>
          </a:xfrm>
        </p:grpSpPr>
        <p:grpSp>
          <p:nvGrpSpPr>
            <p:cNvPr id="102" name="Group 101"/>
            <p:cNvGrpSpPr/>
            <p:nvPr/>
          </p:nvGrpSpPr>
          <p:grpSpPr>
            <a:xfrm flipH="1">
              <a:off x="6451415" y="2740511"/>
              <a:ext cx="2337355" cy="2565450"/>
              <a:chOff x="2510223" y="3469402"/>
              <a:chExt cx="1243890" cy="121149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03" name="Ink 102"/>
                  <p14:cNvContentPartPr/>
                  <p14:nvPr/>
                </p14:nvContentPartPr>
                <p14:xfrm>
                  <a:off x="2510223" y="3469402"/>
                  <a:ext cx="1243890" cy="1020600"/>
                </p14:xfrm>
              </p:contentPart>
            </mc:Choice>
            <mc:Fallback xmlns="">
              <p:pic>
                <p:nvPicPr>
                  <p:cNvPr id="5" name="Ink 4"/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506374" y="3457049"/>
                    <a:ext cx="1258695" cy="1038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04" name="Ink 103"/>
                  <p14:cNvContentPartPr/>
                  <p14:nvPr/>
                </p14:nvContentPartPr>
                <p14:xfrm>
                  <a:off x="2597433" y="3519622"/>
                  <a:ext cx="1155600" cy="1161270"/>
                </p14:xfrm>
              </p:contentPart>
            </mc:Choice>
            <mc:Fallback xmlns="">
              <p:pic>
                <p:nvPicPr>
                  <p:cNvPr id="6" name="Ink 5"/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584402" y="3511476"/>
                    <a:ext cx="1173666" cy="118176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6" name="Ink 95"/>
                <p14:cNvContentPartPr/>
                <p14:nvPr/>
              </p14:nvContentPartPr>
              <p14:xfrm>
                <a:off x="5849824" y="1788040"/>
                <a:ext cx="1015736" cy="2014840"/>
              </p14:xfrm>
            </p:contentPart>
          </mc:Choice>
          <mc:Fallback xmlns="">
            <p:pic>
              <p:nvPicPr>
                <p:cNvPr id="96" name="Ink 9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32541" y="1773281"/>
                  <a:ext cx="1050302" cy="2047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8" name="Ink 97"/>
                <p14:cNvContentPartPr/>
                <p14:nvPr/>
              </p14:nvContentPartPr>
              <p14:xfrm>
                <a:off x="5858577" y="4183322"/>
                <a:ext cx="489175" cy="1697922"/>
              </p14:xfrm>
            </p:contentPart>
          </mc:Choice>
          <mc:Fallback xmlns="">
            <p:pic>
              <p:nvPicPr>
                <p:cNvPr id="98" name="Ink 97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42019" y="4177921"/>
                  <a:ext cx="511132" cy="1719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9" name="Ink 98"/>
                <p14:cNvContentPartPr/>
                <p14:nvPr/>
              </p14:nvContentPartPr>
              <p14:xfrm>
                <a:off x="6359439" y="2807065"/>
                <a:ext cx="540374" cy="3074735"/>
              </p14:xfrm>
            </p:contentPart>
          </mc:Choice>
          <mc:Fallback xmlns="">
            <p:pic>
              <p:nvPicPr>
                <p:cNvPr id="99" name="Ink 98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56199" y="2796625"/>
                  <a:ext cx="559454" cy="30999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4" name="Ink 123"/>
              <p14:cNvContentPartPr/>
              <p14:nvPr/>
            </p14:nvContentPartPr>
            <p14:xfrm>
              <a:off x="5311800" y="1463600"/>
              <a:ext cx="363240" cy="86220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94520" y="1447760"/>
                <a:ext cx="39600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5" name="Ink 124"/>
              <p14:cNvContentPartPr/>
              <p14:nvPr/>
            </p14:nvContentPartPr>
            <p14:xfrm>
              <a:off x="2728840" y="3189800"/>
              <a:ext cx="534560" cy="4989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11201" y="3172160"/>
                <a:ext cx="558318" cy="533520"/>
              </a:xfrm>
              <a:prstGeom prst="rect">
                <a:avLst/>
              </a:prstGeom>
            </p:spPr>
          </p:pic>
        </mc:Fallback>
      </mc:AlternateContent>
      <p:sp>
        <p:nvSpPr>
          <p:cNvPr id="126" name="TextBox 125"/>
          <p:cNvSpPr txBox="1"/>
          <p:nvPr/>
        </p:nvSpPr>
        <p:spPr>
          <a:xfrm>
            <a:off x="864329" y="893714"/>
            <a:ext cx="6674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egoe Print" panose="02000600000000000000" pitchFamily="2" charset="0"/>
              </a:rPr>
              <a:t>All Sheep in Scotland are black</a:t>
            </a:r>
            <a:endParaRPr lang="en-US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9"/>
    </mc:Choice>
    <mc:Fallback xmlns="">
      <p:transition spd="slow" advTm="840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/>
              <p14:cNvContentPartPr/>
              <p14:nvPr/>
            </p14:nvContentPartPr>
            <p14:xfrm>
              <a:off x="1838680" y="4327120"/>
              <a:ext cx="1787760" cy="1779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2120" y="4312000"/>
                <a:ext cx="1814400" cy="18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/>
              <p14:cNvContentPartPr/>
              <p14:nvPr/>
            </p14:nvContentPartPr>
            <p14:xfrm>
              <a:off x="2271760" y="3233800"/>
              <a:ext cx="267840" cy="1096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9520" y="3217240"/>
                <a:ext cx="29664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/>
              <p14:cNvContentPartPr/>
              <p14:nvPr/>
            </p14:nvContentPartPr>
            <p14:xfrm>
              <a:off x="3810400" y="3565720"/>
              <a:ext cx="547560" cy="15040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5640" y="3551680"/>
                <a:ext cx="58104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k 48"/>
              <p14:cNvContentPartPr/>
              <p14:nvPr/>
            </p14:nvContentPartPr>
            <p14:xfrm>
              <a:off x="3595480" y="5013280"/>
              <a:ext cx="961920" cy="2692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7840" y="5001400"/>
                <a:ext cx="9968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Ink 65"/>
              <p14:cNvContentPartPr/>
              <p14:nvPr/>
            </p14:nvContentPartPr>
            <p14:xfrm>
              <a:off x="3795280" y="5267080"/>
              <a:ext cx="41400" cy="865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7280" y="5256280"/>
                <a:ext cx="7308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" name="Ink 68"/>
              <p14:cNvContentPartPr/>
              <p14:nvPr/>
            </p14:nvContentPartPr>
            <p14:xfrm>
              <a:off x="4504120" y="5284720"/>
              <a:ext cx="40680" cy="8218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5400" y="5275000"/>
                <a:ext cx="6480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" name="Ink 71"/>
              <p14:cNvContentPartPr/>
              <p14:nvPr/>
            </p14:nvContentPartPr>
            <p14:xfrm>
              <a:off x="4503760" y="4066720"/>
              <a:ext cx="64800" cy="11120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88640" y="4051960"/>
                <a:ext cx="92880" cy="11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8" name="Ink 77"/>
              <p14:cNvContentPartPr/>
              <p14:nvPr/>
            </p14:nvContentPartPr>
            <p14:xfrm>
              <a:off x="3332680" y="2647600"/>
              <a:ext cx="778680" cy="18580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15760" y="2629239"/>
                <a:ext cx="814320" cy="1894442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/>
          <p:cNvGrpSpPr/>
          <p:nvPr/>
        </p:nvGrpSpPr>
        <p:grpSpPr>
          <a:xfrm flipH="1">
            <a:off x="5962957" y="2752740"/>
            <a:ext cx="2507943" cy="2752685"/>
            <a:chOff x="2510223" y="3469402"/>
            <a:chExt cx="1243890" cy="12114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0" name="Ink 79"/>
                <p14:cNvContentPartPr/>
                <p14:nvPr/>
              </p14:nvContentPartPr>
              <p14:xfrm>
                <a:off x="2510223" y="3469402"/>
                <a:ext cx="1243890" cy="10206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06374" y="3457049"/>
                  <a:ext cx="1258695" cy="1038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1" name="Ink 80"/>
                <p14:cNvContentPartPr/>
                <p14:nvPr/>
              </p14:nvContentPartPr>
              <p14:xfrm>
                <a:off x="2597433" y="3519622"/>
                <a:ext cx="1155600" cy="116127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84402" y="3511476"/>
                  <a:ext cx="1173666" cy="11817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7" name="Ink 86"/>
              <p14:cNvContentPartPr/>
              <p14:nvPr/>
            </p14:nvContentPartPr>
            <p14:xfrm>
              <a:off x="5317460" y="1730755"/>
              <a:ext cx="1087970" cy="2112885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0179" y="1715995"/>
                <a:ext cx="1122172" cy="2134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8" name="Ink 87"/>
              <p14:cNvContentPartPr/>
              <p14:nvPr/>
            </p14:nvContentPartPr>
            <p14:xfrm>
              <a:off x="5326851" y="4300853"/>
              <a:ext cx="524877" cy="1821842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10280" y="4295452"/>
                <a:ext cx="546852" cy="1843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9" name="Ink 88"/>
              <p14:cNvContentPartPr/>
              <p14:nvPr/>
            </p14:nvContentPartPr>
            <p14:xfrm>
              <a:off x="5864268" y="2824152"/>
              <a:ext cx="579813" cy="32991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61029" y="2813712"/>
                <a:ext cx="598888" cy="332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" name="Ink 91"/>
              <p14:cNvContentPartPr/>
              <p14:nvPr/>
            </p14:nvContentPartPr>
            <p14:xfrm>
              <a:off x="4531840" y="2827720"/>
              <a:ext cx="1322280" cy="273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14200" y="2811880"/>
                <a:ext cx="1354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9" name="Ink 98"/>
              <p14:cNvContentPartPr/>
              <p14:nvPr/>
            </p14:nvContentPartPr>
            <p14:xfrm>
              <a:off x="10736060" y="3699300"/>
              <a:ext cx="169560" cy="3880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33180" y="3696060"/>
                <a:ext cx="1753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0" name="Ink 99"/>
              <p14:cNvContentPartPr/>
              <p14:nvPr/>
            </p14:nvContentPartPr>
            <p14:xfrm>
              <a:off x="11092460" y="4040940"/>
              <a:ext cx="25200" cy="813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089580" y="4038060"/>
                <a:ext cx="30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" name="Ink 101"/>
              <p14:cNvContentPartPr/>
              <p14:nvPr/>
            </p14:nvContentPartPr>
            <p14:xfrm>
              <a:off x="3852140" y="3526860"/>
              <a:ext cx="1393200" cy="17550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40620" y="3518220"/>
                <a:ext cx="1420920" cy="1780200"/>
              </a:xfrm>
              <a:prstGeom prst="rect">
                <a:avLst/>
              </a:prstGeom>
            </p:spPr>
          </p:pic>
        </mc:Fallback>
      </mc:AlternateContent>
      <p:sp>
        <p:nvSpPr>
          <p:cNvPr id="103" name="TextBox 102"/>
          <p:cNvSpPr txBox="1"/>
          <p:nvPr/>
        </p:nvSpPr>
        <p:spPr>
          <a:xfrm>
            <a:off x="2795840" y="342900"/>
            <a:ext cx="5795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Read these 13 million lines of Code!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4478" y="924581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Can I script it?</a:t>
            </a:r>
            <a:endParaRPr lang="en-US" sz="2400" dirty="0">
              <a:latin typeface="Segoe Print" panose="02000600000000000000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14200" y="1253513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Segoe Print" panose="02000600000000000000" pitchFamily="2" charset="0"/>
              </a:rPr>
              <a:t>NO!</a:t>
            </a:r>
          </a:p>
          <a:p>
            <a:pPr algn="ctr"/>
            <a:r>
              <a:rPr lang="en-US" sz="2400" dirty="0" smtClean="0">
                <a:latin typeface="Segoe Print" panose="02000600000000000000" pitchFamily="2" charset="0"/>
              </a:rPr>
              <a:t>I mean… YES!</a:t>
            </a:r>
            <a:endParaRPr lang="en-US" sz="2400" dirty="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7" name="Ink 106"/>
              <p14:cNvContentPartPr/>
              <p14:nvPr/>
            </p14:nvContentPartPr>
            <p14:xfrm>
              <a:off x="1664780" y="1543980"/>
              <a:ext cx="1203120" cy="1220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52180" y="1534980"/>
                <a:ext cx="1228680" cy="12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0" name="Ink 109"/>
              <p14:cNvContentPartPr/>
              <p14:nvPr/>
            </p14:nvContentPartPr>
            <p14:xfrm>
              <a:off x="4800020" y="2065260"/>
              <a:ext cx="402840" cy="1940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85260" y="2055180"/>
                <a:ext cx="4262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1" name="Ink 110"/>
              <p14:cNvContentPartPr/>
              <p14:nvPr/>
            </p14:nvContentPartPr>
            <p14:xfrm>
              <a:off x="4048700" y="781500"/>
              <a:ext cx="77400" cy="4179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31060" y="769980"/>
                <a:ext cx="1080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3" name="Ink 112"/>
              <p14:cNvContentPartPr/>
              <p14:nvPr/>
            </p14:nvContentPartPr>
            <p14:xfrm>
              <a:off x="2894900" y="5000700"/>
              <a:ext cx="1433880" cy="83952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77260" y="4996020"/>
                <a:ext cx="1456200" cy="8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5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8"/>
    </mc:Choice>
    <mc:Fallback xmlns="">
      <p:transition spd="slow" advTm="1220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1851556"/>
            <a:ext cx="756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13.5</a:t>
            </a:r>
            <a:r>
              <a:rPr lang="en-US" sz="2800" dirty="0" smtClean="0"/>
              <a:t> million lines of open-source generic Java code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28650" y="6224600"/>
            <a:ext cx="275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*http</a:t>
            </a:r>
            <a:r>
              <a:rPr lang="en-US" dirty="0"/>
              <a:t>://qualitascorpus.com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8596" y="2848229"/>
            <a:ext cx="632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taken primarily from the </a:t>
            </a:r>
            <a:r>
              <a:rPr lang="en-US" sz="2800" dirty="0" err="1" smtClean="0"/>
              <a:t>Qualitas</a:t>
            </a:r>
            <a:r>
              <a:rPr lang="en-US" sz="2800" dirty="0" smtClean="0"/>
              <a:t> Corpus*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8649" y="3789419"/>
            <a:ext cx="7857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class was ever both a 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endParaRPr 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49" y="2374776"/>
            <a:ext cx="2649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from </a:t>
            </a:r>
            <a:r>
              <a:rPr lang="en-US" sz="2800" b="1" dirty="0" smtClean="0"/>
              <a:t>60</a:t>
            </a:r>
            <a:r>
              <a:rPr lang="en-US" sz="2800" dirty="0" smtClean="0"/>
              <a:t> projects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821449" y="45043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dirty="0" smtClean="0">
                <a:solidFill>
                  <a:schemeClr val="accent2"/>
                </a:solidFill>
              </a:rPr>
              <a:t>- Type </a:t>
            </a:r>
            <a:r>
              <a:rPr lang="en-US" sz="2800" dirty="0">
                <a:solidFill>
                  <a:schemeClr val="accent2"/>
                </a:solidFill>
              </a:rPr>
              <a:t>arguments</a:t>
            </a:r>
          </a:p>
          <a:p>
            <a:pPr lvl="1"/>
            <a:r>
              <a:rPr lang="en-US" sz="2800" dirty="0" smtClean="0">
                <a:solidFill>
                  <a:schemeClr val="accent2"/>
                </a:solidFill>
              </a:rPr>
              <a:t>- Method </a:t>
            </a:r>
            <a:r>
              <a:rPr lang="en-US" sz="2800" dirty="0">
                <a:solidFill>
                  <a:schemeClr val="accent2"/>
                </a:solidFill>
              </a:rPr>
              <a:t>parameters</a:t>
            </a:r>
          </a:p>
          <a:p>
            <a:pPr lvl="1"/>
            <a:r>
              <a:rPr lang="en-US" sz="2800" dirty="0" smtClean="0">
                <a:solidFill>
                  <a:schemeClr val="accent2"/>
                </a:solidFill>
              </a:rPr>
              <a:t>- Return </a:t>
            </a:r>
            <a:r>
              <a:rPr lang="en-US" sz="2800" dirty="0">
                <a:solidFill>
                  <a:schemeClr val="accent2"/>
                </a:solidFill>
              </a:rPr>
              <a:t>types</a:t>
            </a:r>
          </a:p>
          <a:p>
            <a:pPr lvl="1"/>
            <a:r>
              <a:rPr lang="en-US" sz="2800" dirty="0" smtClean="0">
                <a:solidFill>
                  <a:schemeClr val="accent2"/>
                </a:solidFill>
              </a:rPr>
              <a:t>- Fields &amp; Variables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49" y="466995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err="1">
                <a:solidFill>
                  <a:srgbClr val="00B0F0"/>
                </a:solidFill>
              </a:rPr>
              <a:t>Recursive</a:t>
            </a:r>
            <a:r>
              <a:rPr lang="fr-FR" sz="2800" dirty="0">
                <a:solidFill>
                  <a:srgbClr val="00B0F0"/>
                </a:solidFill>
              </a:rPr>
              <a:t> </a:t>
            </a:r>
          </a:p>
          <a:p>
            <a:r>
              <a:rPr lang="fr-FR" sz="2800" dirty="0">
                <a:solidFill>
                  <a:srgbClr val="00B0F0"/>
                </a:solidFill>
              </a:rPr>
              <a:t>- </a:t>
            </a:r>
            <a:r>
              <a:rPr lang="fr-FR" sz="2800" dirty="0" err="1">
                <a:solidFill>
                  <a:srgbClr val="00B0F0"/>
                </a:solidFill>
              </a:rPr>
              <a:t>inheritance</a:t>
            </a:r>
            <a:r>
              <a:rPr lang="fr-FR" sz="2800" dirty="0">
                <a:solidFill>
                  <a:srgbClr val="00B0F0"/>
                </a:solidFill>
              </a:rPr>
              <a:t> </a:t>
            </a:r>
            <a:r>
              <a:rPr lang="fr-FR" sz="2800" dirty="0" err="1">
                <a:solidFill>
                  <a:srgbClr val="00B0F0"/>
                </a:solidFill>
              </a:rPr>
              <a:t>definitions</a:t>
            </a:r>
            <a:endParaRPr lang="fr-FR" sz="2800" dirty="0">
              <a:solidFill>
                <a:srgbClr val="00B0F0"/>
              </a:solidFill>
            </a:endParaRPr>
          </a:p>
          <a:p>
            <a:r>
              <a:rPr lang="fr-FR" sz="2800" dirty="0">
                <a:solidFill>
                  <a:srgbClr val="00B0F0"/>
                </a:solidFill>
              </a:rPr>
              <a:t>- type variable </a:t>
            </a:r>
            <a:r>
              <a:rPr lang="fr-FR" sz="2800" dirty="0" err="1">
                <a:solidFill>
                  <a:srgbClr val="00B0F0"/>
                </a:solidFill>
              </a:rPr>
              <a:t>constraints</a:t>
            </a:r>
            <a:endParaRPr lang="fr-FR" sz="2800" dirty="0">
              <a:solidFill>
                <a:srgbClr val="00B0F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914649" y="4374195"/>
            <a:ext cx="2149720" cy="6225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0"/>
          </p:cNvCxnSpPr>
          <p:nvPr/>
        </p:nvCxnSpPr>
        <p:spPr>
          <a:xfrm flipV="1">
            <a:off x="7107449" y="4334656"/>
            <a:ext cx="379200" cy="16964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553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35"/>
    </mc:Choice>
    <mc:Fallback xmlns="">
      <p:transition spd="slow" advTm="3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4196219" y="1567751"/>
              <a:ext cx="4111254" cy="4821869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9659" y="1551191"/>
                <a:ext cx="4146174" cy="4853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/>
            </p14:nvContentPartPr>
            <p14:xfrm>
              <a:off x="1583961" y="1690688"/>
              <a:ext cx="975141" cy="1057482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6683" y="1675566"/>
                <a:ext cx="1010057" cy="1090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/>
              <p14:cNvContentPartPr/>
              <p14:nvPr/>
            </p14:nvContentPartPr>
            <p14:xfrm>
              <a:off x="1953809" y="2739834"/>
              <a:ext cx="126535" cy="1934343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6195" y="2727234"/>
                <a:ext cx="161763" cy="1964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/>
              <p14:cNvContentPartPr/>
              <p14:nvPr/>
            </p14:nvContentPartPr>
            <p14:xfrm>
              <a:off x="1483607" y="4643700"/>
              <a:ext cx="614106" cy="1469051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73882" y="4634701"/>
                <a:ext cx="631395" cy="1491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/>
              <p14:cNvContentPartPr/>
              <p14:nvPr/>
            </p14:nvContentPartPr>
            <p14:xfrm>
              <a:off x="2075680" y="4671488"/>
              <a:ext cx="275734" cy="1578659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69201" y="4657451"/>
                <a:ext cx="298772" cy="1602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0"/>
              <p14:cNvContentPartPr/>
              <p14:nvPr/>
            </p14:nvContentPartPr>
            <p14:xfrm>
              <a:off x="1911760" y="2774414"/>
              <a:ext cx="83098" cy="1596566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4853" y="2761094"/>
                <a:ext cx="117273" cy="1627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6" name="Ink 75"/>
              <p14:cNvContentPartPr/>
              <p14:nvPr/>
            </p14:nvContentPartPr>
            <p14:xfrm>
              <a:off x="2019910" y="3840850"/>
              <a:ext cx="791948" cy="601453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05871" y="3823213"/>
                <a:ext cx="823266" cy="633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9" name="Ink 78"/>
              <p14:cNvContentPartPr/>
              <p14:nvPr/>
            </p14:nvContentPartPr>
            <p14:xfrm>
              <a:off x="1618900" y="4307377"/>
              <a:ext cx="415489" cy="168271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5218" y="4296207"/>
                <a:ext cx="436371" cy="19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1" name="Ink 80"/>
              <p14:cNvContentPartPr/>
              <p14:nvPr/>
            </p14:nvContentPartPr>
            <p14:xfrm>
              <a:off x="2013929" y="2727175"/>
              <a:ext cx="416434" cy="1481401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01321" y="2714575"/>
                <a:ext cx="447054" cy="151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3" name="Ink 82"/>
              <p14:cNvContentPartPr/>
              <p14:nvPr/>
            </p14:nvContentPartPr>
            <p14:xfrm>
              <a:off x="603598" y="2755623"/>
              <a:ext cx="1369856" cy="2595077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7757" y="2743024"/>
                <a:ext cx="1398297" cy="2619915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TextBox 83"/>
          <p:cNvSpPr txBox="1"/>
          <p:nvPr/>
        </p:nvSpPr>
        <p:spPr>
          <a:xfrm>
            <a:off x="4690139" y="3101522"/>
            <a:ext cx="29931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Thou shalt not </a:t>
            </a:r>
          </a:p>
          <a:p>
            <a:pPr algn="ctr"/>
            <a:r>
              <a:rPr lang="en-US" sz="3600" dirty="0" smtClean="0"/>
              <a:t>mix shapes</a:t>
            </a:r>
          </a:p>
          <a:p>
            <a:pPr algn="ctr"/>
            <a:r>
              <a:rPr lang="en-US" sz="3600" dirty="0" smtClean="0"/>
              <a:t>and materials!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Material-Shape Separation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0"/>
    </mc:Choice>
    <mc:Fallback xmlns="">
      <p:transition spd="slow" advTm="1696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6337874" y="2879446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28514" y="2870086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-30879" y="557535"/>
            <a:ext cx="9205758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"/>
    </mc:Choice>
    <mc:Fallback xmlns="">
      <p:transition spd="slow" advTm="52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hidden="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97" y="1133864"/>
            <a:ext cx="5089161" cy="4590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916187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Shapes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91618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Materials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5628" y="916187"/>
            <a:ext cx="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half" idx="1"/>
          </p:nvPr>
        </p:nvSpPr>
        <p:spPr>
          <a:xfrm>
            <a:off x="342899" y="1901397"/>
            <a:ext cx="4109180" cy="4267174"/>
          </a:xfrm>
        </p:spPr>
        <p:txBody>
          <a:bodyPr>
            <a:normAutofit/>
          </a:bodyPr>
          <a:lstStyle/>
          <a:p>
            <a:r>
              <a:rPr lang="en-US" dirty="0"/>
              <a:t>Used in</a:t>
            </a:r>
          </a:p>
          <a:p>
            <a:pPr lvl="1"/>
            <a:r>
              <a:rPr lang="en-US" dirty="0"/>
              <a:t>Recursive inheritance definitions</a:t>
            </a:r>
          </a:p>
          <a:p>
            <a:pPr lvl="1"/>
            <a:r>
              <a:rPr lang="en-US" dirty="0"/>
              <a:t>Recursive type variable </a:t>
            </a:r>
            <a:r>
              <a:rPr lang="en-US" dirty="0" smtClean="0"/>
              <a:t>constraints</a:t>
            </a:r>
          </a:p>
          <a:p>
            <a:pPr lvl="1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2"/>
          </p:nvPr>
        </p:nvSpPr>
        <p:spPr>
          <a:xfrm>
            <a:off x="4914900" y="1901397"/>
            <a:ext cx="3886200" cy="3263504"/>
          </a:xfrm>
        </p:spPr>
        <p:txBody>
          <a:bodyPr>
            <a:normAutofit/>
          </a:bodyPr>
          <a:lstStyle/>
          <a:p>
            <a:r>
              <a:rPr lang="en-US" dirty="0"/>
              <a:t>Used for</a:t>
            </a:r>
          </a:p>
          <a:p>
            <a:pPr lvl="1"/>
            <a:r>
              <a:rPr lang="en-US" dirty="0"/>
              <a:t>Type arguments</a:t>
            </a:r>
          </a:p>
          <a:p>
            <a:pPr lvl="1"/>
            <a:r>
              <a:rPr lang="en-US" dirty="0"/>
              <a:t>Method parameters</a:t>
            </a:r>
          </a:p>
          <a:p>
            <a:pPr lvl="1"/>
            <a:r>
              <a:rPr lang="en-US" dirty="0"/>
              <a:t>Fields</a:t>
            </a:r>
          </a:p>
          <a:p>
            <a:pPr lvl="1"/>
            <a:r>
              <a:rPr lang="en-US" dirty="0"/>
              <a:t>Variables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812" y="4034984"/>
            <a:ext cx="3386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Recursive inheritance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only through Shapes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0096" y="4250427"/>
            <a:ext cx="3901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Well-founded inheritance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1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3"/>
    </mc:Choice>
    <mc:Fallback xmlns="">
      <p:transition spd="slow" advTm="24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84424" cy="1325563"/>
          </a:xfrm>
        </p:spPr>
        <p:txBody>
          <a:bodyPr/>
          <a:lstStyle/>
          <a:p>
            <a:r>
              <a:rPr lang="en-US" dirty="0" smtClean="0"/>
              <a:t>Well-founded Material Inheritance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875522"/>
            <a:ext cx="6965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A extends B&lt;C&gt;, D&lt;E&gt; {…}</a:t>
            </a:r>
            <a:endParaRPr lang="en-US" sz="3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7603" y="3861337"/>
            <a:ext cx="4800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Inheritance hierarchies defined </a:t>
            </a:r>
          </a:p>
          <a:p>
            <a:pPr algn="ctr"/>
            <a:r>
              <a:rPr lang="en-US" sz="2800" dirty="0" smtClean="0"/>
              <a:t>independent of 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0630" y="1830119"/>
            <a:ext cx="1556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Materials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4094930" y="362747"/>
            <a:ext cx="367469" cy="4781189"/>
          </a:xfrm>
          <a:prstGeom prst="rightBrace">
            <a:avLst>
              <a:gd name="adj1" fmla="val 43217"/>
              <a:gd name="adj2" fmla="val 4980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4" idx="0"/>
          </p:cNvCxnSpPr>
          <p:nvPr/>
        </p:nvCxnSpPr>
        <p:spPr>
          <a:xfrm>
            <a:off x="4454434" y="3357154"/>
            <a:ext cx="1033378" cy="504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0"/>
          </p:cNvCxnSpPr>
          <p:nvPr/>
        </p:nvCxnSpPr>
        <p:spPr>
          <a:xfrm>
            <a:off x="4940490" y="3357154"/>
            <a:ext cx="547322" cy="504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0"/>
          </p:cNvCxnSpPr>
          <p:nvPr/>
        </p:nvCxnSpPr>
        <p:spPr>
          <a:xfrm flipH="1">
            <a:off x="5487812" y="3357154"/>
            <a:ext cx="244248" cy="504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4" idx="0"/>
          </p:cNvCxnSpPr>
          <p:nvPr/>
        </p:nvCxnSpPr>
        <p:spPr>
          <a:xfrm flipH="1">
            <a:off x="5487812" y="3357154"/>
            <a:ext cx="708272" cy="5041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48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70"/>
    </mc:Choice>
    <mc:Fallback xmlns="">
      <p:transition spd="slow" advTm="25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611144" cy="1325563"/>
          </a:xfrm>
        </p:spPr>
        <p:txBody>
          <a:bodyPr/>
          <a:lstStyle/>
          <a:p>
            <a:r>
              <a:rPr lang="en-US" dirty="0"/>
              <a:t>Well-founded Material Inheritance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800255"/>
            <a:ext cx="4931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A extends B {…}</a:t>
            </a:r>
            <a:endParaRPr lang="en-US" sz="3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2450606"/>
            <a:ext cx="4931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B extends A {…}</a:t>
            </a:r>
            <a:endParaRPr lang="en-US" sz="3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108167"/>
            <a:ext cx="684878" cy="684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" y="3752703"/>
            <a:ext cx="6287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A extends List&lt;B&gt; {…}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0" y="4417567"/>
            <a:ext cx="6287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B extends List&lt;A&gt; {…}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56" y="4025076"/>
            <a:ext cx="684878" cy="684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4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1"/>
    </mc:Choice>
    <mc:Fallback xmlns="">
      <p:transition spd="slow" advTm="23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Decidable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With naïve algorithms</a:t>
            </a:r>
          </a:p>
          <a:p>
            <a:endParaRPr lang="en-US" sz="3600" dirty="0" smtClean="0"/>
          </a:p>
          <a:p>
            <a:r>
              <a:rPr lang="en-US" sz="3600" dirty="0" smtClean="0"/>
              <a:t>Proven with a simple measure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3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50"/>
    </mc:Choice>
    <mc:Fallback xmlns="">
      <p:transition spd="slow" advTm="26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k 114"/>
              <p14:cNvContentPartPr/>
              <p14:nvPr/>
            </p14:nvContentPartPr>
            <p14:xfrm>
              <a:off x="6546993" y="3822218"/>
              <a:ext cx="52560" cy="12200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37633" y="3807458"/>
                <a:ext cx="79560" cy="12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/>
              <p14:cNvContentPartPr/>
              <p14:nvPr/>
            </p14:nvContentPartPr>
            <p14:xfrm>
              <a:off x="6291393" y="2763458"/>
              <a:ext cx="649080" cy="107352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6993" y="2714842"/>
                <a:ext cx="679320" cy="1135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0" name="Ink 149"/>
              <p14:cNvContentPartPr/>
              <p14:nvPr/>
            </p14:nvContentPartPr>
            <p14:xfrm>
              <a:off x="6634833" y="5059538"/>
              <a:ext cx="269640" cy="115704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21153" y="5048018"/>
                <a:ext cx="29952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2" name="Ink 151"/>
              <p14:cNvContentPartPr/>
              <p14:nvPr/>
            </p14:nvContentPartPr>
            <p14:xfrm>
              <a:off x="5751033" y="3296618"/>
              <a:ext cx="790200" cy="73188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35193" y="3293018"/>
                <a:ext cx="82008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4" name="Ink 153"/>
              <p14:cNvContentPartPr/>
              <p14:nvPr/>
            </p14:nvContentPartPr>
            <p14:xfrm>
              <a:off x="6579033" y="3371858"/>
              <a:ext cx="636120" cy="7639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70393" y="3365378"/>
                <a:ext cx="6602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8" name="Ink 157"/>
              <p14:cNvContentPartPr/>
              <p14:nvPr/>
            </p14:nvContentPartPr>
            <p14:xfrm>
              <a:off x="6196713" y="5026418"/>
              <a:ext cx="402120" cy="10400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80873" y="5012018"/>
                <a:ext cx="43272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1" name="Ink 160"/>
              <p14:cNvContentPartPr/>
              <p14:nvPr/>
            </p14:nvContentPartPr>
            <p14:xfrm>
              <a:off x="6499113" y="3428378"/>
              <a:ext cx="59400" cy="50868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86873" y="3415778"/>
                <a:ext cx="87840" cy="528120"/>
              </a:xfrm>
              <a:prstGeom prst="rect">
                <a:avLst/>
              </a:prstGeom>
            </p:spPr>
          </p:pic>
        </mc:Fallback>
      </mc:AlternateContent>
      <p:sp>
        <p:nvSpPr>
          <p:cNvPr id="163" name="TextBox 162"/>
          <p:cNvSpPr txBox="1"/>
          <p:nvPr/>
        </p:nvSpPr>
        <p:spPr>
          <a:xfrm>
            <a:off x="1119895" y="1397099"/>
            <a:ext cx="6901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Segoe Print" panose="02000600000000000000" pitchFamily="2" charset="0"/>
              </a:rPr>
              <a:t>Typesafe</a:t>
            </a:r>
            <a:r>
              <a:rPr lang="en-US" sz="3000" dirty="0" smtClean="0">
                <a:latin typeface="Segoe Print" panose="02000600000000000000" pitchFamily="2" charset="0"/>
              </a:rPr>
              <a:t> Equality + Generic Lists?</a:t>
            </a:r>
            <a:endParaRPr lang="en-US" sz="3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5" name="Ink 164"/>
              <p14:cNvContentPartPr/>
              <p14:nvPr/>
            </p14:nvContentPartPr>
            <p14:xfrm>
              <a:off x="5933553" y="2001338"/>
              <a:ext cx="341640" cy="53784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26353" y="1990538"/>
                <a:ext cx="36288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1119895" y="3169146"/>
            <a:ext cx="1980370" cy="2648192"/>
            <a:chOff x="1119895" y="3169146"/>
            <a:chExt cx="1980370" cy="2648192"/>
          </a:xfrm>
        </p:grpSpPr>
        <p:grpSp>
          <p:nvGrpSpPr>
            <p:cNvPr id="4" name="Group 3"/>
            <p:cNvGrpSpPr/>
            <p:nvPr/>
          </p:nvGrpSpPr>
          <p:grpSpPr>
            <a:xfrm>
              <a:off x="1119895" y="3785285"/>
              <a:ext cx="1512000" cy="1659551"/>
              <a:chOff x="2510223" y="3469402"/>
              <a:chExt cx="1243890" cy="121149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" name="Ink 4"/>
                  <p14:cNvContentPartPr/>
                  <p14:nvPr/>
                </p14:nvContentPartPr>
                <p14:xfrm>
                  <a:off x="2510223" y="3469402"/>
                  <a:ext cx="1243890" cy="1020600"/>
                </p14:xfrm>
              </p:contentPart>
            </mc:Choice>
            <mc:Fallback xmlns="">
              <p:pic>
                <p:nvPicPr>
                  <p:cNvPr id="5" name="Ink 4"/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2506374" y="3457049"/>
                    <a:ext cx="1258695" cy="1038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" name="Ink 5"/>
                  <p14:cNvContentPartPr/>
                  <p14:nvPr/>
                </p14:nvContentPartPr>
                <p14:xfrm>
                  <a:off x="2597433" y="3519622"/>
                  <a:ext cx="1155600" cy="1161270"/>
                </p14:xfrm>
              </p:contentPart>
            </mc:Choice>
            <mc:Fallback xmlns="">
              <p:pic>
                <p:nvPicPr>
                  <p:cNvPr id="6" name="Ink 5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584402" y="3511476"/>
                    <a:ext cx="1173666" cy="118176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" name="Ink 10"/>
                <p14:cNvContentPartPr/>
                <p14:nvPr/>
              </p14:nvContentPartPr>
              <p14:xfrm>
                <a:off x="2365135" y="3169146"/>
                <a:ext cx="655920" cy="63612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8215" y="3154386"/>
                  <a:ext cx="69012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5" name="Ink 54"/>
                <p14:cNvContentPartPr/>
                <p14:nvPr/>
              </p14:nvContentPartPr>
              <p14:xfrm>
                <a:off x="2341833" y="3828338"/>
                <a:ext cx="349560" cy="198900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25993" y="3817898"/>
                  <a:ext cx="368640" cy="20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Ink 56"/>
                <p14:cNvContentPartPr/>
                <p14:nvPr/>
              </p14:nvContentPartPr>
              <p14:xfrm>
                <a:off x="2698953" y="4718618"/>
                <a:ext cx="316440" cy="10983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93553" y="4713218"/>
                  <a:ext cx="338400" cy="11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/>
                <p14:cNvContentPartPr/>
                <p14:nvPr/>
              </p14:nvContentPartPr>
              <p14:xfrm>
                <a:off x="2112785" y="3797503"/>
                <a:ext cx="987480" cy="659625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96585" y="3788862"/>
                  <a:ext cx="1019160" cy="682309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8791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5"/>
    </mc:Choice>
    <mc:Fallback xmlns="">
      <p:transition spd="slow" advTm="1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Decidable Subtyping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875996"/>
                  </p:ext>
                </p:extLst>
              </p:nvPr>
            </p:nvGraphicFramePr>
            <p:xfrm>
              <a:off x="163806" y="3546239"/>
              <a:ext cx="8964000" cy="4663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140000"/>
                    <a:gridCol w="612000"/>
                    <a:gridCol w="4212000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&lt;List&lt;Object&gt;&gt;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&lt;Matrix&lt;String&gt;&gt;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𝑐𝑜𝑛𝑡𝑟𝑎𝑣𝑎𝑟𝑖𝑎𝑛𝑐𝑒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Matrix&lt;String&gt;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List&lt;List&lt;String&gt;&gt;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𝑐𝑜𝑣𝑎𝑟𝑖𝑎𝑛𝑐𝑒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Object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Done!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875996"/>
                  </p:ext>
                </p:extLst>
              </p:nvPr>
            </p:nvGraphicFramePr>
            <p:xfrm>
              <a:off x="163806" y="3546239"/>
              <a:ext cx="8964000" cy="4663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140000"/>
                    <a:gridCol w="612000"/>
                    <a:gridCol w="4212000"/>
                  </a:tblGrid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&lt;List&lt;Object&gt;&gt;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&lt;Matrix&lt;String&gt;&gt;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859" t="-111765" b="-734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Matrix&lt;String&gt;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859" t="-311765" b="-534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List&lt;List&lt;String&gt;&gt;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859" t="-512941" b="-3329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Object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859" t="-712941" b="-1329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Done!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252919" y="4031827"/>
            <a:ext cx="8715983" cy="107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919" y="5101870"/>
            <a:ext cx="8715983" cy="107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919" y="6171913"/>
            <a:ext cx="8715983" cy="107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2919" y="7241956"/>
            <a:ext cx="8715983" cy="107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841" y="1725628"/>
            <a:ext cx="6739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material interface 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&lt;in T&gt;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841" y="2380344"/>
            <a:ext cx="7417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material interface Matrix&lt;out T&gt;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extends List&lt;List&lt;T&gt;&gt;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1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57"/>
    </mc:Choice>
    <mc:Fallback xmlns="">
      <p:transition spd="slow" advTm="53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25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3.33333E-6 -0.25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-0.25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25 " pathEditMode="relative" rAng="0" ptsTypes="AA">
                                      <p:cBhvr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3.88889E-6 -0.25 " pathEditMode="relative" rAng="0" ptsTypes="AA">
                                      <p:cBhvr>
                                        <p:cTn id="30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Decidable Subtyping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1085332"/>
                  </p:ext>
                </p:extLst>
              </p:nvPr>
            </p:nvGraphicFramePr>
            <p:xfrm>
              <a:off x="163958" y="1818017"/>
              <a:ext cx="8964000" cy="4663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140000"/>
                    <a:gridCol w="612000"/>
                    <a:gridCol w="4212000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</a:t>
                          </a:r>
                          <a:r>
                            <a:rPr lang="en-US" sz="2800" dirty="0" smtClean="0">
                              <a:solidFill>
                                <a:srgbClr val="00B0F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</a:t>
                          </a:r>
                          <a:r>
                            <a:rPr lang="en-US" sz="2800" dirty="0" smtClean="0">
                              <a:solidFill>
                                <a:schemeClr val="accent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Matrix&lt;String&gt;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𝑐𝑜𝑛𝑡𝑟𝑎𝑣𝑎𝑟𝑖𝑎𝑛𝑐𝑒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chemeClr val="accent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Matrix&lt;String&gt;</a:t>
                          </a:r>
                          <a:endParaRPr lang="en-US" sz="2800" dirty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rgbClr val="00B0F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solidFill>
                              <a:srgbClr val="00B0F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</a:t>
                          </a:r>
                          <a:r>
                            <a:rPr lang="en-US" sz="2800" dirty="0" smtClean="0">
                              <a:solidFill>
                                <a:srgbClr val="7030A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</a:t>
                          </a:r>
                          <a:r>
                            <a:rPr lang="en-US" sz="2800" dirty="0" smtClean="0">
                              <a:solidFill>
                                <a:srgbClr val="00B05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Object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𝑐𝑜𝑣𝑎𝑟𝑖𝑎𝑛𝑐𝑒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7030A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solidFill>
                              <a:srgbClr val="7030A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rgbClr val="00B05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Object</a:t>
                          </a:r>
                          <a:endParaRPr lang="en-US" sz="2800" dirty="0">
                            <a:solidFill>
                              <a:srgbClr val="00B05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Done!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1085332"/>
                  </p:ext>
                </p:extLst>
              </p:nvPr>
            </p:nvGraphicFramePr>
            <p:xfrm>
              <a:off x="163958" y="1818017"/>
              <a:ext cx="8964000" cy="4663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140000"/>
                    <a:gridCol w="612000"/>
                    <a:gridCol w="4212000"/>
                  </a:tblGrid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</a:t>
                          </a:r>
                          <a:r>
                            <a:rPr lang="en-US" sz="2800" dirty="0" smtClean="0">
                              <a:solidFill>
                                <a:srgbClr val="00B0F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</a:t>
                          </a:r>
                          <a:r>
                            <a:rPr lang="en-US" sz="2800" dirty="0" smtClean="0">
                              <a:solidFill>
                                <a:schemeClr val="accent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Matrix&lt;String&gt;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859" t="-111765" b="-7329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chemeClr val="accent2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Matrix&lt;String&gt;</a:t>
                          </a:r>
                          <a:endParaRPr lang="en-US" sz="2800" dirty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rgbClr val="00B0F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solidFill>
                              <a:srgbClr val="00B0F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859" t="-311765" b="-5329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</a:t>
                          </a:r>
                          <a:r>
                            <a:rPr lang="en-US" sz="2800" dirty="0" smtClean="0">
                              <a:solidFill>
                                <a:srgbClr val="7030A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</a:t>
                          </a:r>
                          <a:r>
                            <a:rPr lang="en-US" sz="2800" dirty="0" smtClean="0">
                              <a:solidFill>
                                <a:srgbClr val="00B05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Object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859" t="-512941" b="-3317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7030A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solidFill>
                              <a:srgbClr val="7030A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rgbClr val="00B050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Object</a:t>
                          </a:r>
                          <a:endParaRPr lang="en-US" sz="2800" dirty="0">
                            <a:solidFill>
                              <a:srgbClr val="00B050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859" t="-712941" b="-1317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Done!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3834063" y="3368842"/>
            <a:ext cx="3080084" cy="48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34063" y="5528258"/>
            <a:ext cx="3080084" cy="103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17259" y="2353235"/>
            <a:ext cx="1627094" cy="591671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17259" y="2353235"/>
            <a:ext cx="2729754" cy="591671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31462" y="4393346"/>
            <a:ext cx="0" cy="567456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88106" y="4393346"/>
            <a:ext cx="658907" cy="567456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1"/>
    </mc:Choice>
    <mc:Fallback xmlns="">
      <p:transition spd="slow" advTm="1293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Decidable Subtyping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7684532"/>
                  </p:ext>
                </p:extLst>
              </p:nvPr>
            </p:nvGraphicFramePr>
            <p:xfrm>
              <a:off x="320842" y="1818017"/>
              <a:ext cx="8807115" cy="4663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067543"/>
                    <a:gridCol w="601289"/>
                    <a:gridCol w="4138283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&lt;List&lt;Object&gt;&gt;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&lt;Matrix&lt;String&gt;&gt;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𝑐𝑜𝑛𝑡𝑟𝑎𝑣𝑎𝑟𝑖𝑎𝑛𝑐𝑒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Matrix&lt;String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List&lt;List&lt;String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𝑐𝑜𝑣𝑎𝑟𝑖𝑎𝑛𝑐𝑒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Object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Done!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7684532"/>
                  </p:ext>
                </p:extLst>
              </p:nvPr>
            </p:nvGraphicFramePr>
            <p:xfrm>
              <a:off x="320842" y="1818017"/>
              <a:ext cx="8807115" cy="4663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067543"/>
                    <a:gridCol w="601289"/>
                    <a:gridCol w="4138283"/>
                  </a:tblGrid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&lt;List&lt;Object&gt;&gt;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Pred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&lt;Matrix&lt;String&gt;&gt;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861" t="-111765" b="-7329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Matrix&lt;String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 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861" t="-311765" b="-5329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List&lt;List&lt;String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List&lt;Object&gt;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861" t="-512941" b="-3317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Object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861" t="-712941" b="-1317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Done!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320842" y="1690689"/>
            <a:ext cx="8823158" cy="121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842" y="4457951"/>
            <a:ext cx="8823158" cy="207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798277" y="2903621"/>
            <a:ext cx="492371" cy="1554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0996" y="2932927"/>
            <a:ext cx="492371" cy="15543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7"/>
    </mc:Choice>
    <mc:Fallback xmlns="">
      <p:transition spd="slow" advTm="2084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254" y="2262743"/>
                <a:ext cx="2223686" cy="1602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254" y="2262743"/>
                <a:ext cx="2223686" cy="1602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Decidable Subtyping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1783" y="1536167"/>
            <a:ext cx="582723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A&lt;T&gt; extends B&lt;C&lt;T&gt;&gt;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302" y="5280417"/>
            <a:ext cx="6886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Inheritance well-founded </a:t>
            </a:r>
          </a:p>
          <a:p>
            <a:r>
              <a:rPr lang="en-US" sz="4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sz="4000" dirty="0" smtClean="0">
                <a:solidFill>
                  <a:srgbClr val="00B050"/>
                </a:solidFill>
              </a:rPr>
              <a:t> measure function terminates</a:t>
            </a:r>
            <a:endParaRPr lang="en-US" sz="4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9603" y="2648797"/>
                <a:ext cx="22885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03" y="2648797"/>
                <a:ext cx="2288575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1783" y="3767400"/>
                <a:ext cx="5368649" cy="1602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83" y="3767400"/>
                <a:ext cx="5368649" cy="1602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44492" y="2648965"/>
                <a:ext cx="117250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1+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92" y="2648965"/>
                <a:ext cx="1172500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76985" y="3039737"/>
                <a:ext cx="24982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985" y="3039737"/>
                <a:ext cx="2498248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75425" y="2340146"/>
                <a:ext cx="9401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25" y="2340146"/>
                <a:ext cx="940129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95872" y="3033977"/>
                <a:ext cx="24982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72" y="3033977"/>
                <a:ext cx="2498248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09552" y="2334386"/>
                <a:ext cx="9401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2" y="2334386"/>
                <a:ext cx="940129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28782" y="3855179"/>
                <a:ext cx="5495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2" y="3855179"/>
                <a:ext cx="549509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69937" y="4508769"/>
                <a:ext cx="2985689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937" y="4508769"/>
                <a:ext cx="2985689" cy="8565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688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87"/>
    </mc:Choice>
    <mc:Fallback xmlns="">
      <p:transition spd="slow" advTm="117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4" grpId="0"/>
      <p:bldP spid="12" grpId="0"/>
      <p:bldP spid="3" grpId="0"/>
      <p:bldP spid="10" grpId="0"/>
      <p:bldP spid="11" grpId="0"/>
      <p:bldP spid="16" grpId="0"/>
      <p:bldP spid="16" grpId="1"/>
      <p:bldP spid="17" grpId="0"/>
      <p:bldP spid="17" grpId="1"/>
      <p:bldP spid="15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5401" y="1984396"/>
            <a:ext cx="893065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A&lt;in T&gt; extends </a:t>
            </a:r>
            <a:r>
              <a:rPr lang="en-US" sz="4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&lt;A&lt;List&lt;T&gt;&gt;&gt;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176" y="1980014"/>
            <a:ext cx="864852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A&lt;in T&gt; extends </a:t>
            </a:r>
            <a:r>
              <a:rPr lang="en-US" sz="4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40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A&lt;List&lt;T&gt;&gt;</a:t>
            </a:r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Decidable Subtyping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14132" y="3031544"/>
                <a:ext cx="47676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&gt; &lt;: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τ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&gt;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132" y="3031544"/>
                <a:ext cx="4767652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6571863" y="479742"/>
            <a:ext cx="1114809" cy="4209067"/>
          </a:xfrm>
          <a:prstGeom prst="arc">
            <a:avLst>
              <a:gd name="adj1" fmla="val 90706"/>
              <a:gd name="adj2" fmla="val 5432459"/>
            </a:avLst>
          </a:prstGeom>
          <a:ln w="762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31028" y="3908129"/>
                <a:ext cx="29440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𝑖𝑛h𝑒𝑟𝑖𝑡𝑎𝑛𝑐𝑒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28" y="3908129"/>
                <a:ext cx="294407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40725" y="5189891"/>
                <a:ext cx="35057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𝑐𝑜𝑛𝑡𝑟𝑎𝑣𝑎𝑟𝑖𝑎𝑛𝑐𝑒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725" y="5189891"/>
                <a:ext cx="350570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134584" y="5710106"/>
            <a:ext cx="253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All Materials</a:t>
            </a:r>
            <a:endParaRPr lang="en-US" sz="3600" dirty="0">
              <a:solidFill>
                <a:schemeClr val="accent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94536" y="6389401"/>
            <a:ext cx="4942915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803591" y="3748542"/>
            <a:ext cx="3445288" cy="1232655"/>
            <a:chOff x="3415430" y="3893640"/>
            <a:chExt cx="2784961" cy="1232655"/>
          </a:xfrm>
        </p:grpSpPr>
        <p:sp>
          <p:nvSpPr>
            <p:cNvPr id="5" name="TextBox 4"/>
            <p:cNvSpPr txBox="1"/>
            <p:nvPr/>
          </p:nvSpPr>
          <p:spPr>
            <a:xfrm>
              <a:off x="3415430" y="4541520"/>
              <a:ext cx="2784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</a:rPr>
                <a:t>No Shapes in here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901949" y="3908881"/>
              <a:ext cx="0" cy="61739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666878" y="3893640"/>
              <a:ext cx="0" cy="61739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4610" y="4417858"/>
                <a:ext cx="78774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List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&gt;&gt;&gt; &lt;: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τ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&gt;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0" y="4417858"/>
                <a:ext cx="7877478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36178" y="5619960"/>
                <a:ext cx="547137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440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 &lt;: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40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List</m:t>
                      </m:r>
                      <m:r>
                        <m:rPr>
                          <m:nor/>
                        </m:rPr>
                        <a:rPr lang="en-US" sz="440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40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sz="440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&gt;&gt;</m:t>
                      </m:r>
                    </m:oMath>
                  </m:oMathPara>
                </a14:m>
                <a:endParaRPr lang="en-US" sz="4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78" y="5619960"/>
                <a:ext cx="5471370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984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93"/>
    </mc:Choice>
    <mc:Fallback xmlns="">
      <p:transition spd="slow" advTm="68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4" grpId="0"/>
      <p:bldP spid="10" grpId="0" animBg="1"/>
      <p:bldP spid="10" grpId="1" animBg="1"/>
      <p:bldP spid="20" grpId="0"/>
      <p:bldP spid="22" grpId="0"/>
      <p:bldP spid="24" grpId="0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30972" y="1635370"/>
            <a:ext cx="9246371" cy="6574030"/>
            <a:chOff x="4170171" y="96300"/>
            <a:chExt cx="2189049" cy="15563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/>
                <p14:cNvContentPartPr/>
                <p14:nvPr/>
              </p14:nvContentPartPr>
              <p14:xfrm>
                <a:off x="4170171" y="934720"/>
                <a:ext cx="1767610" cy="717961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67018" y="931055"/>
                  <a:ext cx="1772383" cy="724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/>
                <p14:cNvContentPartPr/>
                <p14:nvPr/>
              </p14:nvContentPartPr>
              <p14:xfrm>
                <a:off x="4537371" y="96300"/>
                <a:ext cx="1821849" cy="12283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33791" y="92891"/>
                  <a:ext cx="1829264" cy="1234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/>
                <p14:cNvContentPartPr/>
                <p14:nvPr/>
              </p14:nvContentPartPr>
              <p14:xfrm>
                <a:off x="4777640" y="607730"/>
                <a:ext cx="134280" cy="1152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73641" y="604580"/>
                  <a:ext cx="139981" cy="1223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295388" y="2810354"/>
              <a:ext cx="1626480" cy="1991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1748" y="2755634"/>
                <a:ext cx="1717920" cy="20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2238148" y="3757154"/>
              <a:ext cx="584280" cy="545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3788" y="3707834"/>
                <a:ext cx="685800" cy="6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56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8"/>
    </mc:Choice>
    <mc:Fallback xmlns="">
      <p:transition spd="slow" advTm="3168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1" y="-693360"/>
            <a:ext cx="10221478" cy="11948079"/>
          </a:xfrm>
          <a:prstGeom prst="rect">
            <a:avLst/>
          </a:prstGeom>
          <a:scene3d>
            <a:camera prst="orthographicFront">
              <a:rot lat="3313475" lon="18731175" rev="19068817"/>
            </a:camera>
            <a:lightRig rig="threePt" dir="t"/>
          </a:scene3d>
        </p:spPr>
      </p:pic>
      <p:sp>
        <p:nvSpPr>
          <p:cNvPr id="242" name="Freeform 241"/>
          <p:cNvSpPr/>
          <p:nvPr/>
        </p:nvSpPr>
        <p:spPr>
          <a:xfrm>
            <a:off x="4038600" y="2590800"/>
            <a:ext cx="1790700" cy="952500"/>
          </a:xfrm>
          <a:custGeom>
            <a:avLst/>
            <a:gdLst>
              <a:gd name="connsiteX0" fmla="*/ 76200 w 1790700"/>
              <a:gd name="connsiteY0" fmla="*/ 323850 h 952500"/>
              <a:gd name="connsiteX1" fmla="*/ 0 w 1790700"/>
              <a:gd name="connsiteY1" fmla="*/ 952500 h 952500"/>
              <a:gd name="connsiteX2" fmla="*/ 1790700 w 1790700"/>
              <a:gd name="connsiteY2" fmla="*/ 781050 h 952500"/>
              <a:gd name="connsiteX3" fmla="*/ 1733550 w 1790700"/>
              <a:gd name="connsiteY3" fmla="*/ 0 h 952500"/>
              <a:gd name="connsiteX4" fmla="*/ 57150 w 1790700"/>
              <a:gd name="connsiteY4" fmla="*/ 1524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700" h="952500">
                <a:moveTo>
                  <a:pt x="76200" y="323850"/>
                </a:moveTo>
                <a:lnTo>
                  <a:pt x="0" y="952500"/>
                </a:lnTo>
                <a:lnTo>
                  <a:pt x="1790700" y="781050"/>
                </a:lnTo>
                <a:lnTo>
                  <a:pt x="1733550" y="0"/>
                </a:lnTo>
                <a:lnTo>
                  <a:pt x="57150" y="1524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3501559" y="4246879"/>
            <a:ext cx="2675869" cy="1584969"/>
          </a:xfrm>
          <a:custGeom>
            <a:avLst/>
            <a:gdLst>
              <a:gd name="connsiteX0" fmla="*/ 0 w 2743200"/>
              <a:gd name="connsiteY0" fmla="*/ 1158240 h 1625600"/>
              <a:gd name="connsiteX1" fmla="*/ 0 w 2743200"/>
              <a:gd name="connsiteY1" fmla="*/ 1158240 h 1625600"/>
              <a:gd name="connsiteX2" fmla="*/ 81280 w 2743200"/>
              <a:gd name="connsiteY2" fmla="*/ 1320800 h 1625600"/>
              <a:gd name="connsiteX3" fmla="*/ 142240 w 2743200"/>
              <a:gd name="connsiteY3" fmla="*/ 1341120 h 1625600"/>
              <a:gd name="connsiteX4" fmla="*/ 264160 w 2743200"/>
              <a:gd name="connsiteY4" fmla="*/ 1422400 h 1625600"/>
              <a:gd name="connsiteX5" fmla="*/ 508000 w 2743200"/>
              <a:gd name="connsiteY5" fmla="*/ 1483360 h 1625600"/>
              <a:gd name="connsiteX6" fmla="*/ 711200 w 2743200"/>
              <a:gd name="connsiteY6" fmla="*/ 1524000 h 1625600"/>
              <a:gd name="connsiteX7" fmla="*/ 792480 w 2743200"/>
              <a:gd name="connsiteY7" fmla="*/ 1544320 h 1625600"/>
              <a:gd name="connsiteX8" fmla="*/ 1178560 w 2743200"/>
              <a:gd name="connsiteY8" fmla="*/ 1564640 h 1625600"/>
              <a:gd name="connsiteX9" fmla="*/ 1402080 w 2743200"/>
              <a:gd name="connsiteY9" fmla="*/ 1584960 h 1625600"/>
              <a:gd name="connsiteX10" fmla="*/ 1625600 w 2743200"/>
              <a:gd name="connsiteY10" fmla="*/ 1625600 h 1625600"/>
              <a:gd name="connsiteX11" fmla="*/ 1828800 w 2743200"/>
              <a:gd name="connsiteY11" fmla="*/ 1605280 h 1625600"/>
              <a:gd name="connsiteX12" fmla="*/ 2032000 w 2743200"/>
              <a:gd name="connsiteY12" fmla="*/ 1544320 h 1625600"/>
              <a:gd name="connsiteX13" fmla="*/ 2174240 w 2743200"/>
              <a:gd name="connsiteY13" fmla="*/ 1503680 h 1625600"/>
              <a:gd name="connsiteX14" fmla="*/ 2296160 w 2743200"/>
              <a:gd name="connsiteY14" fmla="*/ 1422400 h 1625600"/>
              <a:gd name="connsiteX15" fmla="*/ 2479040 w 2743200"/>
              <a:gd name="connsiteY15" fmla="*/ 1381760 h 1625600"/>
              <a:gd name="connsiteX16" fmla="*/ 2540000 w 2743200"/>
              <a:gd name="connsiteY16" fmla="*/ 1341120 h 1625600"/>
              <a:gd name="connsiteX17" fmla="*/ 2621280 w 2743200"/>
              <a:gd name="connsiteY17" fmla="*/ 1300480 h 1625600"/>
              <a:gd name="connsiteX18" fmla="*/ 2661920 w 2743200"/>
              <a:gd name="connsiteY18" fmla="*/ 1239520 h 1625600"/>
              <a:gd name="connsiteX19" fmla="*/ 2722880 w 2743200"/>
              <a:gd name="connsiteY19" fmla="*/ 1198880 h 1625600"/>
              <a:gd name="connsiteX20" fmla="*/ 2743200 w 2743200"/>
              <a:gd name="connsiteY20" fmla="*/ 1137920 h 1625600"/>
              <a:gd name="connsiteX21" fmla="*/ 2722880 w 2743200"/>
              <a:gd name="connsiteY21" fmla="*/ 873760 h 1625600"/>
              <a:gd name="connsiteX22" fmla="*/ 2682240 w 2743200"/>
              <a:gd name="connsiteY22" fmla="*/ 812800 h 1625600"/>
              <a:gd name="connsiteX23" fmla="*/ 2661920 w 2743200"/>
              <a:gd name="connsiteY23" fmla="*/ 751840 h 1625600"/>
              <a:gd name="connsiteX24" fmla="*/ 2580640 w 2743200"/>
              <a:gd name="connsiteY24" fmla="*/ 629920 h 1625600"/>
              <a:gd name="connsiteX25" fmla="*/ 2540000 w 2743200"/>
              <a:gd name="connsiteY25" fmla="*/ 568960 h 1625600"/>
              <a:gd name="connsiteX26" fmla="*/ 2499360 w 2743200"/>
              <a:gd name="connsiteY26" fmla="*/ 447040 h 1625600"/>
              <a:gd name="connsiteX27" fmla="*/ 2479040 w 2743200"/>
              <a:gd name="connsiteY27" fmla="*/ 386080 h 1625600"/>
              <a:gd name="connsiteX28" fmla="*/ 2418080 w 2743200"/>
              <a:gd name="connsiteY28" fmla="*/ 203200 h 1625600"/>
              <a:gd name="connsiteX29" fmla="*/ 2357120 w 2743200"/>
              <a:gd name="connsiteY29" fmla="*/ 142240 h 1625600"/>
              <a:gd name="connsiteX30" fmla="*/ 2214880 w 2743200"/>
              <a:gd name="connsiteY30" fmla="*/ 121920 h 1625600"/>
              <a:gd name="connsiteX31" fmla="*/ 2113280 w 2743200"/>
              <a:gd name="connsiteY31" fmla="*/ 101600 h 1625600"/>
              <a:gd name="connsiteX32" fmla="*/ 1320800 w 2743200"/>
              <a:gd name="connsiteY32" fmla="*/ 81280 h 1625600"/>
              <a:gd name="connsiteX33" fmla="*/ 1259840 w 2743200"/>
              <a:gd name="connsiteY33" fmla="*/ 60960 h 1625600"/>
              <a:gd name="connsiteX34" fmla="*/ 711200 w 2743200"/>
              <a:gd name="connsiteY34" fmla="*/ 0 h 1625600"/>
              <a:gd name="connsiteX35" fmla="*/ 447040 w 2743200"/>
              <a:gd name="connsiteY35" fmla="*/ 20320 h 1625600"/>
              <a:gd name="connsiteX36" fmla="*/ 386080 w 2743200"/>
              <a:gd name="connsiteY36" fmla="*/ 142240 h 1625600"/>
              <a:gd name="connsiteX37" fmla="*/ 325120 w 2743200"/>
              <a:gd name="connsiteY37" fmla="*/ 182880 h 1625600"/>
              <a:gd name="connsiteX38" fmla="*/ 243840 w 2743200"/>
              <a:gd name="connsiteY38" fmla="*/ 243840 h 1625600"/>
              <a:gd name="connsiteX39" fmla="*/ 162560 w 2743200"/>
              <a:gd name="connsiteY39" fmla="*/ 365760 h 1625600"/>
              <a:gd name="connsiteX40" fmla="*/ 142240 w 2743200"/>
              <a:gd name="connsiteY40" fmla="*/ 772160 h 1625600"/>
              <a:gd name="connsiteX41" fmla="*/ 101600 w 2743200"/>
              <a:gd name="connsiteY41" fmla="*/ 833120 h 1625600"/>
              <a:gd name="connsiteX42" fmla="*/ 60960 w 2743200"/>
              <a:gd name="connsiteY42" fmla="*/ 975360 h 1625600"/>
              <a:gd name="connsiteX43" fmla="*/ 40640 w 2743200"/>
              <a:gd name="connsiteY43" fmla="*/ 1036320 h 1625600"/>
              <a:gd name="connsiteX44" fmla="*/ 20320 w 2743200"/>
              <a:gd name="connsiteY44" fmla="*/ 1219200 h 1625600"/>
              <a:gd name="connsiteX45" fmla="*/ 0 w 2743200"/>
              <a:gd name="connsiteY45" fmla="*/ 1158240 h 1625600"/>
              <a:gd name="connsiteX0" fmla="*/ 0 w 2743200"/>
              <a:gd name="connsiteY0" fmla="*/ 1158240 h 1625600"/>
              <a:gd name="connsiteX1" fmla="*/ 0 w 2743200"/>
              <a:gd name="connsiteY1" fmla="*/ 1158240 h 1625600"/>
              <a:gd name="connsiteX2" fmla="*/ 81280 w 2743200"/>
              <a:gd name="connsiteY2" fmla="*/ 1320800 h 1625600"/>
              <a:gd name="connsiteX3" fmla="*/ 142240 w 2743200"/>
              <a:gd name="connsiteY3" fmla="*/ 1341120 h 1625600"/>
              <a:gd name="connsiteX4" fmla="*/ 264160 w 2743200"/>
              <a:gd name="connsiteY4" fmla="*/ 1422400 h 1625600"/>
              <a:gd name="connsiteX5" fmla="*/ 508000 w 2743200"/>
              <a:gd name="connsiteY5" fmla="*/ 1483360 h 1625600"/>
              <a:gd name="connsiteX6" fmla="*/ 711200 w 2743200"/>
              <a:gd name="connsiteY6" fmla="*/ 1524000 h 1625600"/>
              <a:gd name="connsiteX7" fmla="*/ 792480 w 2743200"/>
              <a:gd name="connsiteY7" fmla="*/ 1544320 h 1625600"/>
              <a:gd name="connsiteX8" fmla="*/ 1178560 w 2743200"/>
              <a:gd name="connsiteY8" fmla="*/ 1564640 h 1625600"/>
              <a:gd name="connsiteX9" fmla="*/ 1402080 w 2743200"/>
              <a:gd name="connsiteY9" fmla="*/ 1584960 h 1625600"/>
              <a:gd name="connsiteX10" fmla="*/ 1625600 w 2743200"/>
              <a:gd name="connsiteY10" fmla="*/ 1625600 h 1625600"/>
              <a:gd name="connsiteX11" fmla="*/ 1828800 w 2743200"/>
              <a:gd name="connsiteY11" fmla="*/ 1605280 h 1625600"/>
              <a:gd name="connsiteX12" fmla="*/ 2032000 w 2743200"/>
              <a:gd name="connsiteY12" fmla="*/ 1544320 h 1625600"/>
              <a:gd name="connsiteX13" fmla="*/ 2174240 w 2743200"/>
              <a:gd name="connsiteY13" fmla="*/ 1503680 h 1625600"/>
              <a:gd name="connsiteX14" fmla="*/ 2296160 w 2743200"/>
              <a:gd name="connsiteY14" fmla="*/ 1422400 h 1625600"/>
              <a:gd name="connsiteX15" fmla="*/ 2479040 w 2743200"/>
              <a:gd name="connsiteY15" fmla="*/ 1381760 h 1625600"/>
              <a:gd name="connsiteX16" fmla="*/ 2540000 w 2743200"/>
              <a:gd name="connsiteY16" fmla="*/ 1341120 h 1625600"/>
              <a:gd name="connsiteX17" fmla="*/ 2621280 w 2743200"/>
              <a:gd name="connsiteY17" fmla="*/ 1300480 h 1625600"/>
              <a:gd name="connsiteX18" fmla="*/ 2661920 w 2743200"/>
              <a:gd name="connsiteY18" fmla="*/ 1239520 h 1625600"/>
              <a:gd name="connsiteX19" fmla="*/ 2722880 w 2743200"/>
              <a:gd name="connsiteY19" fmla="*/ 1198880 h 1625600"/>
              <a:gd name="connsiteX20" fmla="*/ 2743200 w 2743200"/>
              <a:gd name="connsiteY20" fmla="*/ 1137920 h 1625600"/>
              <a:gd name="connsiteX21" fmla="*/ 2722880 w 2743200"/>
              <a:gd name="connsiteY21" fmla="*/ 873760 h 1625600"/>
              <a:gd name="connsiteX22" fmla="*/ 2682240 w 2743200"/>
              <a:gd name="connsiteY22" fmla="*/ 812800 h 1625600"/>
              <a:gd name="connsiteX23" fmla="*/ 2661920 w 2743200"/>
              <a:gd name="connsiteY23" fmla="*/ 751840 h 1625600"/>
              <a:gd name="connsiteX24" fmla="*/ 2580640 w 2743200"/>
              <a:gd name="connsiteY24" fmla="*/ 629920 h 1625600"/>
              <a:gd name="connsiteX25" fmla="*/ 2540000 w 2743200"/>
              <a:gd name="connsiteY25" fmla="*/ 568960 h 1625600"/>
              <a:gd name="connsiteX26" fmla="*/ 2499360 w 2743200"/>
              <a:gd name="connsiteY26" fmla="*/ 447040 h 1625600"/>
              <a:gd name="connsiteX27" fmla="*/ 2479040 w 2743200"/>
              <a:gd name="connsiteY27" fmla="*/ 386080 h 1625600"/>
              <a:gd name="connsiteX28" fmla="*/ 2418080 w 2743200"/>
              <a:gd name="connsiteY28" fmla="*/ 203200 h 1625600"/>
              <a:gd name="connsiteX29" fmla="*/ 2357120 w 2743200"/>
              <a:gd name="connsiteY29" fmla="*/ 142240 h 1625600"/>
              <a:gd name="connsiteX30" fmla="*/ 2214880 w 2743200"/>
              <a:gd name="connsiteY30" fmla="*/ 121920 h 1625600"/>
              <a:gd name="connsiteX31" fmla="*/ 2113280 w 2743200"/>
              <a:gd name="connsiteY31" fmla="*/ 101600 h 1625600"/>
              <a:gd name="connsiteX32" fmla="*/ 1320800 w 2743200"/>
              <a:gd name="connsiteY32" fmla="*/ 81280 h 1625600"/>
              <a:gd name="connsiteX33" fmla="*/ 1259840 w 2743200"/>
              <a:gd name="connsiteY33" fmla="*/ 60960 h 1625600"/>
              <a:gd name="connsiteX34" fmla="*/ 711200 w 2743200"/>
              <a:gd name="connsiteY34" fmla="*/ 0 h 1625600"/>
              <a:gd name="connsiteX35" fmla="*/ 447040 w 2743200"/>
              <a:gd name="connsiteY35" fmla="*/ 20320 h 1625600"/>
              <a:gd name="connsiteX36" fmla="*/ 386080 w 2743200"/>
              <a:gd name="connsiteY36" fmla="*/ 142240 h 1625600"/>
              <a:gd name="connsiteX37" fmla="*/ 325120 w 2743200"/>
              <a:gd name="connsiteY37" fmla="*/ 182880 h 1625600"/>
              <a:gd name="connsiteX38" fmla="*/ 243840 w 2743200"/>
              <a:gd name="connsiteY38" fmla="*/ 243840 h 1625600"/>
              <a:gd name="connsiteX39" fmla="*/ 304800 w 2743200"/>
              <a:gd name="connsiteY39" fmla="*/ 426720 h 1625600"/>
              <a:gd name="connsiteX40" fmla="*/ 142240 w 2743200"/>
              <a:gd name="connsiteY40" fmla="*/ 772160 h 1625600"/>
              <a:gd name="connsiteX41" fmla="*/ 101600 w 2743200"/>
              <a:gd name="connsiteY41" fmla="*/ 833120 h 1625600"/>
              <a:gd name="connsiteX42" fmla="*/ 60960 w 2743200"/>
              <a:gd name="connsiteY42" fmla="*/ 975360 h 1625600"/>
              <a:gd name="connsiteX43" fmla="*/ 40640 w 2743200"/>
              <a:gd name="connsiteY43" fmla="*/ 1036320 h 1625600"/>
              <a:gd name="connsiteX44" fmla="*/ 20320 w 2743200"/>
              <a:gd name="connsiteY44" fmla="*/ 1219200 h 1625600"/>
              <a:gd name="connsiteX45" fmla="*/ 0 w 2743200"/>
              <a:gd name="connsiteY45" fmla="*/ 1158240 h 1625600"/>
              <a:gd name="connsiteX0" fmla="*/ 0 w 2743200"/>
              <a:gd name="connsiteY0" fmla="*/ 1158240 h 1625600"/>
              <a:gd name="connsiteX1" fmla="*/ 0 w 2743200"/>
              <a:gd name="connsiteY1" fmla="*/ 1158240 h 1625600"/>
              <a:gd name="connsiteX2" fmla="*/ 81280 w 2743200"/>
              <a:gd name="connsiteY2" fmla="*/ 1320800 h 1625600"/>
              <a:gd name="connsiteX3" fmla="*/ 142240 w 2743200"/>
              <a:gd name="connsiteY3" fmla="*/ 1341120 h 1625600"/>
              <a:gd name="connsiteX4" fmla="*/ 264160 w 2743200"/>
              <a:gd name="connsiteY4" fmla="*/ 1422400 h 1625600"/>
              <a:gd name="connsiteX5" fmla="*/ 508000 w 2743200"/>
              <a:gd name="connsiteY5" fmla="*/ 1483360 h 1625600"/>
              <a:gd name="connsiteX6" fmla="*/ 711200 w 2743200"/>
              <a:gd name="connsiteY6" fmla="*/ 1524000 h 1625600"/>
              <a:gd name="connsiteX7" fmla="*/ 792480 w 2743200"/>
              <a:gd name="connsiteY7" fmla="*/ 1544320 h 1625600"/>
              <a:gd name="connsiteX8" fmla="*/ 1178560 w 2743200"/>
              <a:gd name="connsiteY8" fmla="*/ 1564640 h 1625600"/>
              <a:gd name="connsiteX9" fmla="*/ 1402080 w 2743200"/>
              <a:gd name="connsiteY9" fmla="*/ 1584960 h 1625600"/>
              <a:gd name="connsiteX10" fmla="*/ 1625600 w 2743200"/>
              <a:gd name="connsiteY10" fmla="*/ 1625600 h 1625600"/>
              <a:gd name="connsiteX11" fmla="*/ 1828800 w 2743200"/>
              <a:gd name="connsiteY11" fmla="*/ 1605280 h 1625600"/>
              <a:gd name="connsiteX12" fmla="*/ 2032000 w 2743200"/>
              <a:gd name="connsiteY12" fmla="*/ 1544320 h 1625600"/>
              <a:gd name="connsiteX13" fmla="*/ 2174240 w 2743200"/>
              <a:gd name="connsiteY13" fmla="*/ 1503680 h 1625600"/>
              <a:gd name="connsiteX14" fmla="*/ 2296160 w 2743200"/>
              <a:gd name="connsiteY14" fmla="*/ 1422400 h 1625600"/>
              <a:gd name="connsiteX15" fmla="*/ 2479040 w 2743200"/>
              <a:gd name="connsiteY15" fmla="*/ 1381760 h 1625600"/>
              <a:gd name="connsiteX16" fmla="*/ 2540000 w 2743200"/>
              <a:gd name="connsiteY16" fmla="*/ 1341120 h 1625600"/>
              <a:gd name="connsiteX17" fmla="*/ 2621280 w 2743200"/>
              <a:gd name="connsiteY17" fmla="*/ 1300480 h 1625600"/>
              <a:gd name="connsiteX18" fmla="*/ 2661920 w 2743200"/>
              <a:gd name="connsiteY18" fmla="*/ 1239520 h 1625600"/>
              <a:gd name="connsiteX19" fmla="*/ 2722880 w 2743200"/>
              <a:gd name="connsiteY19" fmla="*/ 1198880 h 1625600"/>
              <a:gd name="connsiteX20" fmla="*/ 2743200 w 2743200"/>
              <a:gd name="connsiteY20" fmla="*/ 1137920 h 1625600"/>
              <a:gd name="connsiteX21" fmla="*/ 2722880 w 2743200"/>
              <a:gd name="connsiteY21" fmla="*/ 873760 h 1625600"/>
              <a:gd name="connsiteX22" fmla="*/ 2682240 w 2743200"/>
              <a:gd name="connsiteY22" fmla="*/ 812800 h 1625600"/>
              <a:gd name="connsiteX23" fmla="*/ 2661920 w 2743200"/>
              <a:gd name="connsiteY23" fmla="*/ 751840 h 1625600"/>
              <a:gd name="connsiteX24" fmla="*/ 2580640 w 2743200"/>
              <a:gd name="connsiteY24" fmla="*/ 629920 h 1625600"/>
              <a:gd name="connsiteX25" fmla="*/ 2540000 w 2743200"/>
              <a:gd name="connsiteY25" fmla="*/ 568960 h 1625600"/>
              <a:gd name="connsiteX26" fmla="*/ 2499360 w 2743200"/>
              <a:gd name="connsiteY26" fmla="*/ 447040 h 1625600"/>
              <a:gd name="connsiteX27" fmla="*/ 2479040 w 2743200"/>
              <a:gd name="connsiteY27" fmla="*/ 386080 h 1625600"/>
              <a:gd name="connsiteX28" fmla="*/ 2418080 w 2743200"/>
              <a:gd name="connsiteY28" fmla="*/ 203200 h 1625600"/>
              <a:gd name="connsiteX29" fmla="*/ 2357120 w 2743200"/>
              <a:gd name="connsiteY29" fmla="*/ 142240 h 1625600"/>
              <a:gd name="connsiteX30" fmla="*/ 2214880 w 2743200"/>
              <a:gd name="connsiteY30" fmla="*/ 121920 h 1625600"/>
              <a:gd name="connsiteX31" fmla="*/ 2113280 w 2743200"/>
              <a:gd name="connsiteY31" fmla="*/ 101600 h 1625600"/>
              <a:gd name="connsiteX32" fmla="*/ 1320800 w 2743200"/>
              <a:gd name="connsiteY32" fmla="*/ 81280 h 1625600"/>
              <a:gd name="connsiteX33" fmla="*/ 1259840 w 2743200"/>
              <a:gd name="connsiteY33" fmla="*/ 60960 h 1625600"/>
              <a:gd name="connsiteX34" fmla="*/ 711200 w 2743200"/>
              <a:gd name="connsiteY34" fmla="*/ 0 h 1625600"/>
              <a:gd name="connsiteX35" fmla="*/ 447040 w 2743200"/>
              <a:gd name="connsiteY35" fmla="*/ 20320 h 1625600"/>
              <a:gd name="connsiteX36" fmla="*/ 386080 w 2743200"/>
              <a:gd name="connsiteY36" fmla="*/ 142240 h 1625600"/>
              <a:gd name="connsiteX37" fmla="*/ 325120 w 2743200"/>
              <a:gd name="connsiteY37" fmla="*/ 182880 h 1625600"/>
              <a:gd name="connsiteX38" fmla="*/ 339090 w 2743200"/>
              <a:gd name="connsiteY38" fmla="*/ 269240 h 1625600"/>
              <a:gd name="connsiteX39" fmla="*/ 304800 w 2743200"/>
              <a:gd name="connsiteY39" fmla="*/ 426720 h 1625600"/>
              <a:gd name="connsiteX40" fmla="*/ 142240 w 2743200"/>
              <a:gd name="connsiteY40" fmla="*/ 772160 h 1625600"/>
              <a:gd name="connsiteX41" fmla="*/ 101600 w 2743200"/>
              <a:gd name="connsiteY41" fmla="*/ 833120 h 1625600"/>
              <a:gd name="connsiteX42" fmla="*/ 60960 w 2743200"/>
              <a:gd name="connsiteY42" fmla="*/ 975360 h 1625600"/>
              <a:gd name="connsiteX43" fmla="*/ 40640 w 2743200"/>
              <a:gd name="connsiteY43" fmla="*/ 1036320 h 1625600"/>
              <a:gd name="connsiteX44" fmla="*/ 20320 w 2743200"/>
              <a:gd name="connsiteY44" fmla="*/ 1219200 h 1625600"/>
              <a:gd name="connsiteX45" fmla="*/ 0 w 2743200"/>
              <a:gd name="connsiteY45" fmla="*/ 1158240 h 1625600"/>
              <a:gd name="connsiteX0" fmla="*/ 0 w 2743200"/>
              <a:gd name="connsiteY0" fmla="*/ 1158240 h 1625600"/>
              <a:gd name="connsiteX1" fmla="*/ 0 w 2743200"/>
              <a:gd name="connsiteY1" fmla="*/ 1158240 h 1625600"/>
              <a:gd name="connsiteX2" fmla="*/ 81280 w 2743200"/>
              <a:gd name="connsiteY2" fmla="*/ 1320800 h 1625600"/>
              <a:gd name="connsiteX3" fmla="*/ 142240 w 2743200"/>
              <a:gd name="connsiteY3" fmla="*/ 1341120 h 1625600"/>
              <a:gd name="connsiteX4" fmla="*/ 264160 w 2743200"/>
              <a:gd name="connsiteY4" fmla="*/ 1422400 h 1625600"/>
              <a:gd name="connsiteX5" fmla="*/ 508000 w 2743200"/>
              <a:gd name="connsiteY5" fmla="*/ 1483360 h 1625600"/>
              <a:gd name="connsiteX6" fmla="*/ 711200 w 2743200"/>
              <a:gd name="connsiteY6" fmla="*/ 1524000 h 1625600"/>
              <a:gd name="connsiteX7" fmla="*/ 792480 w 2743200"/>
              <a:gd name="connsiteY7" fmla="*/ 1544320 h 1625600"/>
              <a:gd name="connsiteX8" fmla="*/ 1178560 w 2743200"/>
              <a:gd name="connsiteY8" fmla="*/ 1564640 h 1625600"/>
              <a:gd name="connsiteX9" fmla="*/ 1402080 w 2743200"/>
              <a:gd name="connsiteY9" fmla="*/ 1584960 h 1625600"/>
              <a:gd name="connsiteX10" fmla="*/ 1625600 w 2743200"/>
              <a:gd name="connsiteY10" fmla="*/ 1625600 h 1625600"/>
              <a:gd name="connsiteX11" fmla="*/ 1828800 w 2743200"/>
              <a:gd name="connsiteY11" fmla="*/ 1605280 h 1625600"/>
              <a:gd name="connsiteX12" fmla="*/ 2032000 w 2743200"/>
              <a:gd name="connsiteY12" fmla="*/ 1544320 h 1625600"/>
              <a:gd name="connsiteX13" fmla="*/ 2174240 w 2743200"/>
              <a:gd name="connsiteY13" fmla="*/ 1503680 h 1625600"/>
              <a:gd name="connsiteX14" fmla="*/ 2296160 w 2743200"/>
              <a:gd name="connsiteY14" fmla="*/ 1422400 h 1625600"/>
              <a:gd name="connsiteX15" fmla="*/ 2479040 w 2743200"/>
              <a:gd name="connsiteY15" fmla="*/ 1381760 h 1625600"/>
              <a:gd name="connsiteX16" fmla="*/ 2540000 w 2743200"/>
              <a:gd name="connsiteY16" fmla="*/ 1341120 h 1625600"/>
              <a:gd name="connsiteX17" fmla="*/ 2621280 w 2743200"/>
              <a:gd name="connsiteY17" fmla="*/ 1300480 h 1625600"/>
              <a:gd name="connsiteX18" fmla="*/ 2661920 w 2743200"/>
              <a:gd name="connsiteY18" fmla="*/ 1239520 h 1625600"/>
              <a:gd name="connsiteX19" fmla="*/ 2722880 w 2743200"/>
              <a:gd name="connsiteY19" fmla="*/ 1198880 h 1625600"/>
              <a:gd name="connsiteX20" fmla="*/ 2743200 w 2743200"/>
              <a:gd name="connsiteY20" fmla="*/ 1137920 h 1625600"/>
              <a:gd name="connsiteX21" fmla="*/ 2722880 w 2743200"/>
              <a:gd name="connsiteY21" fmla="*/ 873760 h 1625600"/>
              <a:gd name="connsiteX22" fmla="*/ 2682240 w 2743200"/>
              <a:gd name="connsiteY22" fmla="*/ 812800 h 1625600"/>
              <a:gd name="connsiteX23" fmla="*/ 2661920 w 2743200"/>
              <a:gd name="connsiteY23" fmla="*/ 751840 h 1625600"/>
              <a:gd name="connsiteX24" fmla="*/ 2580640 w 2743200"/>
              <a:gd name="connsiteY24" fmla="*/ 629920 h 1625600"/>
              <a:gd name="connsiteX25" fmla="*/ 2540000 w 2743200"/>
              <a:gd name="connsiteY25" fmla="*/ 568960 h 1625600"/>
              <a:gd name="connsiteX26" fmla="*/ 2499360 w 2743200"/>
              <a:gd name="connsiteY26" fmla="*/ 447040 h 1625600"/>
              <a:gd name="connsiteX27" fmla="*/ 2479040 w 2743200"/>
              <a:gd name="connsiteY27" fmla="*/ 386080 h 1625600"/>
              <a:gd name="connsiteX28" fmla="*/ 2418080 w 2743200"/>
              <a:gd name="connsiteY28" fmla="*/ 203200 h 1625600"/>
              <a:gd name="connsiteX29" fmla="*/ 2357120 w 2743200"/>
              <a:gd name="connsiteY29" fmla="*/ 142240 h 1625600"/>
              <a:gd name="connsiteX30" fmla="*/ 2214880 w 2743200"/>
              <a:gd name="connsiteY30" fmla="*/ 121920 h 1625600"/>
              <a:gd name="connsiteX31" fmla="*/ 2113280 w 2743200"/>
              <a:gd name="connsiteY31" fmla="*/ 101600 h 1625600"/>
              <a:gd name="connsiteX32" fmla="*/ 1320800 w 2743200"/>
              <a:gd name="connsiteY32" fmla="*/ 81280 h 1625600"/>
              <a:gd name="connsiteX33" fmla="*/ 1259840 w 2743200"/>
              <a:gd name="connsiteY33" fmla="*/ 60960 h 1625600"/>
              <a:gd name="connsiteX34" fmla="*/ 711200 w 2743200"/>
              <a:gd name="connsiteY34" fmla="*/ 0 h 1625600"/>
              <a:gd name="connsiteX35" fmla="*/ 447040 w 2743200"/>
              <a:gd name="connsiteY35" fmla="*/ 20320 h 1625600"/>
              <a:gd name="connsiteX36" fmla="*/ 386080 w 2743200"/>
              <a:gd name="connsiteY36" fmla="*/ 142240 h 1625600"/>
              <a:gd name="connsiteX37" fmla="*/ 350520 w 2743200"/>
              <a:gd name="connsiteY37" fmla="*/ 182880 h 1625600"/>
              <a:gd name="connsiteX38" fmla="*/ 339090 w 2743200"/>
              <a:gd name="connsiteY38" fmla="*/ 269240 h 1625600"/>
              <a:gd name="connsiteX39" fmla="*/ 304800 w 2743200"/>
              <a:gd name="connsiteY39" fmla="*/ 426720 h 1625600"/>
              <a:gd name="connsiteX40" fmla="*/ 142240 w 2743200"/>
              <a:gd name="connsiteY40" fmla="*/ 772160 h 1625600"/>
              <a:gd name="connsiteX41" fmla="*/ 101600 w 2743200"/>
              <a:gd name="connsiteY41" fmla="*/ 833120 h 1625600"/>
              <a:gd name="connsiteX42" fmla="*/ 60960 w 2743200"/>
              <a:gd name="connsiteY42" fmla="*/ 975360 h 1625600"/>
              <a:gd name="connsiteX43" fmla="*/ 40640 w 2743200"/>
              <a:gd name="connsiteY43" fmla="*/ 1036320 h 1625600"/>
              <a:gd name="connsiteX44" fmla="*/ 20320 w 2743200"/>
              <a:gd name="connsiteY44" fmla="*/ 1219200 h 1625600"/>
              <a:gd name="connsiteX45" fmla="*/ 0 w 2743200"/>
              <a:gd name="connsiteY45" fmla="*/ 1158240 h 1625600"/>
              <a:gd name="connsiteX0" fmla="*/ 0 w 2743200"/>
              <a:gd name="connsiteY0" fmla="*/ 1158240 h 1625600"/>
              <a:gd name="connsiteX1" fmla="*/ 0 w 2743200"/>
              <a:gd name="connsiteY1" fmla="*/ 1158240 h 1625600"/>
              <a:gd name="connsiteX2" fmla="*/ 81280 w 2743200"/>
              <a:gd name="connsiteY2" fmla="*/ 1320800 h 1625600"/>
              <a:gd name="connsiteX3" fmla="*/ 142240 w 2743200"/>
              <a:gd name="connsiteY3" fmla="*/ 1341120 h 1625600"/>
              <a:gd name="connsiteX4" fmla="*/ 264160 w 2743200"/>
              <a:gd name="connsiteY4" fmla="*/ 1422400 h 1625600"/>
              <a:gd name="connsiteX5" fmla="*/ 508000 w 2743200"/>
              <a:gd name="connsiteY5" fmla="*/ 1483360 h 1625600"/>
              <a:gd name="connsiteX6" fmla="*/ 711200 w 2743200"/>
              <a:gd name="connsiteY6" fmla="*/ 1524000 h 1625600"/>
              <a:gd name="connsiteX7" fmla="*/ 792480 w 2743200"/>
              <a:gd name="connsiteY7" fmla="*/ 1544320 h 1625600"/>
              <a:gd name="connsiteX8" fmla="*/ 1178560 w 2743200"/>
              <a:gd name="connsiteY8" fmla="*/ 1564640 h 1625600"/>
              <a:gd name="connsiteX9" fmla="*/ 1402080 w 2743200"/>
              <a:gd name="connsiteY9" fmla="*/ 1584960 h 1625600"/>
              <a:gd name="connsiteX10" fmla="*/ 1625600 w 2743200"/>
              <a:gd name="connsiteY10" fmla="*/ 1625600 h 1625600"/>
              <a:gd name="connsiteX11" fmla="*/ 1828800 w 2743200"/>
              <a:gd name="connsiteY11" fmla="*/ 1605280 h 1625600"/>
              <a:gd name="connsiteX12" fmla="*/ 2032000 w 2743200"/>
              <a:gd name="connsiteY12" fmla="*/ 1544320 h 1625600"/>
              <a:gd name="connsiteX13" fmla="*/ 2174240 w 2743200"/>
              <a:gd name="connsiteY13" fmla="*/ 1503680 h 1625600"/>
              <a:gd name="connsiteX14" fmla="*/ 2296160 w 2743200"/>
              <a:gd name="connsiteY14" fmla="*/ 1422400 h 1625600"/>
              <a:gd name="connsiteX15" fmla="*/ 2479040 w 2743200"/>
              <a:gd name="connsiteY15" fmla="*/ 1381760 h 1625600"/>
              <a:gd name="connsiteX16" fmla="*/ 2540000 w 2743200"/>
              <a:gd name="connsiteY16" fmla="*/ 1341120 h 1625600"/>
              <a:gd name="connsiteX17" fmla="*/ 2621280 w 2743200"/>
              <a:gd name="connsiteY17" fmla="*/ 1300480 h 1625600"/>
              <a:gd name="connsiteX18" fmla="*/ 2661920 w 2743200"/>
              <a:gd name="connsiteY18" fmla="*/ 1239520 h 1625600"/>
              <a:gd name="connsiteX19" fmla="*/ 2722880 w 2743200"/>
              <a:gd name="connsiteY19" fmla="*/ 1198880 h 1625600"/>
              <a:gd name="connsiteX20" fmla="*/ 2743200 w 2743200"/>
              <a:gd name="connsiteY20" fmla="*/ 1137920 h 1625600"/>
              <a:gd name="connsiteX21" fmla="*/ 2722880 w 2743200"/>
              <a:gd name="connsiteY21" fmla="*/ 873760 h 1625600"/>
              <a:gd name="connsiteX22" fmla="*/ 2682240 w 2743200"/>
              <a:gd name="connsiteY22" fmla="*/ 812800 h 1625600"/>
              <a:gd name="connsiteX23" fmla="*/ 2661920 w 2743200"/>
              <a:gd name="connsiteY23" fmla="*/ 751840 h 1625600"/>
              <a:gd name="connsiteX24" fmla="*/ 2580640 w 2743200"/>
              <a:gd name="connsiteY24" fmla="*/ 629920 h 1625600"/>
              <a:gd name="connsiteX25" fmla="*/ 2540000 w 2743200"/>
              <a:gd name="connsiteY25" fmla="*/ 568960 h 1625600"/>
              <a:gd name="connsiteX26" fmla="*/ 2499360 w 2743200"/>
              <a:gd name="connsiteY26" fmla="*/ 447040 h 1625600"/>
              <a:gd name="connsiteX27" fmla="*/ 2479040 w 2743200"/>
              <a:gd name="connsiteY27" fmla="*/ 386080 h 1625600"/>
              <a:gd name="connsiteX28" fmla="*/ 2418080 w 2743200"/>
              <a:gd name="connsiteY28" fmla="*/ 203200 h 1625600"/>
              <a:gd name="connsiteX29" fmla="*/ 2357120 w 2743200"/>
              <a:gd name="connsiteY29" fmla="*/ 142240 h 1625600"/>
              <a:gd name="connsiteX30" fmla="*/ 2214880 w 2743200"/>
              <a:gd name="connsiteY30" fmla="*/ 121920 h 1625600"/>
              <a:gd name="connsiteX31" fmla="*/ 2113280 w 2743200"/>
              <a:gd name="connsiteY31" fmla="*/ 101600 h 1625600"/>
              <a:gd name="connsiteX32" fmla="*/ 1320800 w 2743200"/>
              <a:gd name="connsiteY32" fmla="*/ 81280 h 1625600"/>
              <a:gd name="connsiteX33" fmla="*/ 1259840 w 2743200"/>
              <a:gd name="connsiteY33" fmla="*/ 60960 h 1625600"/>
              <a:gd name="connsiteX34" fmla="*/ 711200 w 2743200"/>
              <a:gd name="connsiteY34" fmla="*/ 0 h 1625600"/>
              <a:gd name="connsiteX35" fmla="*/ 447040 w 2743200"/>
              <a:gd name="connsiteY35" fmla="*/ 20320 h 1625600"/>
              <a:gd name="connsiteX36" fmla="*/ 386080 w 2743200"/>
              <a:gd name="connsiteY36" fmla="*/ 142240 h 1625600"/>
              <a:gd name="connsiteX37" fmla="*/ 350520 w 2743200"/>
              <a:gd name="connsiteY37" fmla="*/ 182880 h 1625600"/>
              <a:gd name="connsiteX38" fmla="*/ 339090 w 2743200"/>
              <a:gd name="connsiteY38" fmla="*/ 269240 h 1625600"/>
              <a:gd name="connsiteX39" fmla="*/ 304800 w 2743200"/>
              <a:gd name="connsiteY39" fmla="*/ 426720 h 1625600"/>
              <a:gd name="connsiteX40" fmla="*/ 243840 w 2743200"/>
              <a:gd name="connsiteY40" fmla="*/ 638810 h 1625600"/>
              <a:gd name="connsiteX41" fmla="*/ 101600 w 2743200"/>
              <a:gd name="connsiteY41" fmla="*/ 833120 h 1625600"/>
              <a:gd name="connsiteX42" fmla="*/ 60960 w 2743200"/>
              <a:gd name="connsiteY42" fmla="*/ 975360 h 1625600"/>
              <a:gd name="connsiteX43" fmla="*/ 40640 w 2743200"/>
              <a:gd name="connsiteY43" fmla="*/ 1036320 h 1625600"/>
              <a:gd name="connsiteX44" fmla="*/ 20320 w 2743200"/>
              <a:gd name="connsiteY44" fmla="*/ 1219200 h 1625600"/>
              <a:gd name="connsiteX45" fmla="*/ 0 w 2743200"/>
              <a:gd name="connsiteY45" fmla="*/ 1158240 h 1625600"/>
              <a:gd name="connsiteX0" fmla="*/ 0 w 2743200"/>
              <a:gd name="connsiteY0" fmla="*/ 1158240 h 1625600"/>
              <a:gd name="connsiteX1" fmla="*/ 0 w 2743200"/>
              <a:gd name="connsiteY1" fmla="*/ 1158240 h 1625600"/>
              <a:gd name="connsiteX2" fmla="*/ 81280 w 2743200"/>
              <a:gd name="connsiteY2" fmla="*/ 1320800 h 1625600"/>
              <a:gd name="connsiteX3" fmla="*/ 142240 w 2743200"/>
              <a:gd name="connsiteY3" fmla="*/ 1341120 h 1625600"/>
              <a:gd name="connsiteX4" fmla="*/ 264160 w 2743200"/>
              <a:gd name="connsiteY4" fmla="*/ 1422400 h 1625600"/>
              <a:gd name="connsiteX5" fmla="*/ 508000 w 2743200"/>
              <a:gd name="connsiteY5" fmla="*/ 1483360 h 1625600"/>
              <a:gd name="connsiteX6" fmla="*/ 711200 w 2743200"/>
              <a:gd name="connsiteY6" fmla="*/ 1524000 h 1625600"/>
              <a:gd name="connsiteX7" fmla="*/ 792480 w 2743200"/>
              <a:gd name="connsiteY7" fmla="*/ 1544320 h 1625600"/>
              <a:gd name="connsiteX8" fmla="*/ 1178560 w 2743200"/>
              <a:gd name="connsiteY8" fmla="*/ 1564640 h 1625600"/>
              <a:gd name="connsiteX9" fmla="*/ 1402080 w 2743200"/>
              <a:gd name="connsiteY9" fmla="*/ 1584960 h 1625600"/>
              <a:gd name="connsiteX10" fmla="*/ 1625600 w 2743200"/>
              <a:gd name="connsiteY10" fmla="*/ 1625600 h 1625600"/>
              <a:gd name="connsiteX11" fmla="*/ 1828800 w 2743200"/>
              <a:gd name="connsiteY11" fmla="*/ 1605280 h 1625600"/>
              <a:gd name="connsiteX12" fmla="*/ 2032000 w 2743200"/>
              <a:gd name="connsiteY12" fmla="*/ 1544320 h 1625600"/>
              <a:gd name="connsiteX13" fmla="*/ 2174240 w 2743200"/>
              <a:gd name="connsiteY13" fmla="*/ 1503680 h 1625600"/>
              <a:gd name="connsiteX14" fmla="*/ 2296160 w 2743200"/>
              <a:gd name="connsiteY14" fmla="*/ 1422400 h 1625600"/>
              <a:gd name="connsiteX15" fmla="*/ 2479040 w 2743200"/>
              <a:gd name="connsiteY15" fmla="*/ 1381760 h 1625600"/>
              <a:gd name="connsiteX16" fmla="*/ 2540000 w 2743200"/>
              <a:gd name="connsiteY16" fmla="*/ 1341120 h 1625600"/>
              <a:gd name="connsiteX17" fmla="*/ 2621280 w 2743200"/>
              <a:gd name="connsiteY17" fmla="*/ 1300480 h 1625600"/>
              <a:gd name="connsiteX18" fmla="*/ 2661920 w 2743200"/>
              <a:gd name="connsiteY18" fmla="*/ 1239520 h 1625600"/>
              <a:gd name="connsiteX19" fmla="*/ 2722880 w 2743200"/>
              <a:gd name="connsiteY19" fmla="*/ 1198880 h 1625600"/>
              <a:gd name="connsiteX20" fmla="*/ 2743200 w 2743200"/>
              <a:gd name="connsiteY20" fmla="*/ 1137920 h 1625600"/>
              <a:gd name="connsiteX21" fmla="*/ 2722880 w 2743200"/>
              <a:gd name="connsiteY21" fmla="*/ 873760 h 1625600"/>
              <a:gd name="connsiteX22" fmla="*/ 2682240 w 2743200"/>
              <a:gd name="connsiteY22" fmla="*/ 812800 h 1625600"/>
              <a:gd name="connsiteX23" fmla="*/ 2661920 w 2743200"/>
              <a:gd name="connsiteY23" fmla="*/ 751840 h 1625600"/>
              <a:gd name="connsiteX24" fmla="*/ 2580640 w 2743200"/>
              <a:gd name="connsiteY24" fmla="*/ 629920 h 1625600"/>
              <a:gd name="connsiteX25" fmla="*/ 2540000 w 2743200"/>
              <a:gd name="connsiteY25" fmla="*/ 568960 h 1625600"/>
              <a:gd name="connsiteX26" fmla="*/ 2499360 w 2743200"/>
              <a:gd name="connsiteY26" fmla="*/ 447040 h 1625600"/>
              <a:gd name="connsiteX27" fmla="*/ 2479040 w 2743200"/>
              <a:gd name="connsiteY27" fmla="*/ 386080 h 1625600"/>
              <a:gd name="connsiteX28" fmla="*/ 2418080 w 2743200"/>
              <a:gd name="connsiteY28" fmla="*/ 203200 h 1625600"/>
              <a:gd name="connsiteX29" fmla="*/ 2357120 w 2743200"/>
              <a:gd name="connsiteY29" fmla="*/ 142240 h 1625600"/>
              <a:gd name="connsiteX30" fmla="*/ 2214880 w 2743200"/>
              <a:gd name="connsiteY30" fmla="*/ 121920 h 1625600"/>
              <a:gd name="connsiteX31" fmla="*/ 2113280 w 2743200"/>
              <a:gd name="connsiteY31" fmla="*/ 101600 h 1625600"/>
              <a:gd name="connsiteX32" fmla="*/ 1320800 w 2743200"/>
              <a:gd name="connsiteY32" fmla="*/ 81280 h 1625600"/>
              <a:gd name="connsiteX33" fmla="*/ 1259840 w 2743200"/>
              <a:gd name="connsiteY33" fmla="*/ 60960 h 1625600"/>
              <a:gd name="connsiteX34" fmla="*/ 711200 w 2743200"/>
              <a:gd name="connsiteY34" fmla="*/ 0 h 1625600"/>
              <a:gd name="connsiteX35" fmla="*/ 447040 w 2743200"/>
              <a:gd name="connsiteY35" fmla="*/ 20320 h 1625600"/>
              <a:gd name="connsiteX36" fmla="*/ 386080 w 2743200"/>
              <a:gd name="connsiteY36" fmla="*/ 142240 h 1625600"/>
              <a:gd name="connsiteX37" fmla="*/ 350520 w 2743200"/>
              <a:gd name="connsiteY37" fmla="*/ 182880 h 1625600"/>
              <a:gd name="connsiteX38" fmla="*/ 339090 w 2743200"/>
              <a:gd name="connsiteY38" fmla="*/ 269240 h 1625600"/>
              <a:gd name="connsiteX39" fmla="*/ 304800 w 2743200"/>
              <a:gd name="connsiteY39" fmla="*/ 426720 h 1625600"/>
              <a:gd name="connsiteX40" fmla="*/ 243840 w 2743200"/>
              <a:gd name="connsiteY40" fmla="*/ 638810 h 1625600"/>
              <a:gd name="connsiteX41" fmla="*/ 101600 w 2743200"/>
              <a:gd name="connsiteY41" fmla="*/ 833120 h 1625600"/>
              <a:gd name="connsiteX42" fmla="*/ 60960 w 2743200"/>
              <a:gd name="connsiteY42" fmla="*/ 975360 h 1625600"/>
              <a:gd name="connsiteX43" fmla="*/ 40640 w 2743200"/>
              <a:gd name="connsiteY43" fmla="*/ 1036320 h 1625600"/>
              <a:gd name="connsiteX44" fmla="*/ 20320 w 2743200"/>
              <a:gd name="connsiteY44" fmla="*/ 1219200 h 1625600"/>
              <a:gd name="connsiteX45" fmla="*/ 0 w 2743200"/>
              <a:gd name="connsiteY45" fmla="*/ 1158240 h 1625600"/>
              <a:gd name="connsiteX0" fmla="*/ 0 w 2743200"/>
              <a:gd name="connsiteY0" fmla="*/ 1158240 h 1625600"/>
              <a:gd name="connsiteX1" fmla="*/ 0 w 2743200"/>
              <a:gd name="connsiteY1" fmla="*/ 1158240 h 1625600"/>
              <a:gd name="connsiteX2" fmla="*/ 81280 w 2743200"/>
              <a:gd name="connsiteY2" fmla="*/ 1320800 h 1625600"/>
              <a:gd name="connsiteX3" fmla="*/ 142240 w 2743200"/>
              <a:gd name="connsiteY3" fmla="*/ 1341120 h 1625600"/>
              <a:gd name="connsiteX4" fmla="*/ 264160 w 2743200"/>
              <a:gd name="connsiteY4" fmla="*/ 1422400 h 1625600"/>
              <a:gd name="connsiteX5" fmla="*/ 508000 w 2743200"/>
              <a:gd name="connsiteY5" fmla="*/ 1483360 h 1625600"/>
              <a:gd name="connsiteX6" fmla="*/ 711200 w 2743200"/>
              <a:gd name="connsiteY6" fmla="*/ 1524000 h 1625600"/>
              <a:gd name="connsiteX7" fmla="*/ 792480 w 2743200"/>
              <a:gd name="connsiteY7" fmla="*/ 1544320 h 1625600"/>
              <a:gd name="connsiteX8" fmla="*/ 1178560 w 2743200"/>
              <a:gd name="connsiteY8" fmla="*/ 1564640 h 1625600"/>
              <a:gd name="connsiteX9" fmla="*/ 1402080 w 2743200"/>
              <a:gd name="connsiteY9" fmla="*/ 1584960 h 1625600"/>
              <a:gd name="connsiteX10" fmla="*/ 1625600 w 2743200"/>
              <a:gd name="connsiteY10" fmla="*/ 1625600 h 1625600"/>
              <a:gd name="connsiteX11" fmla="*/ 1828800 w 2743200"/>
              <a:gd name="connsiteY11" fmla="*/ 1605280 h 1625600"/>
              <a:gd name="connsiteX12" fmla="*/ 2032000 w 2743200"/>
              <a:gd name="connsiteY12" fmla="*/ 1544320 h 1625600"/>
              <a:gd name="connsiteX13" fmla="*/ 2174240 w 2743200"/>
              <a:gd name="connsiteY13" fmla="*/ 1503680 h 1625600"/>
              <a:gd name="connsiteX14" fmla="*/ 2296160 w 2743200"/>
              <a:gd name="connsiteY14" fmla="*/ 1422400 h 1625600"/>
              <a:gd name="connsiteX15" fmla="*/ 2479040 w 2743200"/>
              <a:gd name="connsiteY15" fmla="*/ 1381760 h 1625600"/>
              <a:gd name="connsiteX16" fmla="*/ 2540000 w 2743200"/>
              <a:gd name="connsiteY16" fmla="*/ 1341120 h 1625600"/>
              <a:gd name="connsiteX17" fmla="*/ 2621280 w 2743200"/>
              <a:gd name="connsiteY17" fmla="*/ 1300480 h 1625600"/>
              <a:gd name="connsiteX18" fmla="*/ 2661920 w 2743200"/>
              <a:gd name="connsiteY18" fmla="*/ 1239520 h 1625600"/>
              <a:gd name="connsiteX19" fmla="*/ 2722880 w 2743200"/>
              <a:gd name="connsiteY19" fmla="*/ 1198880 h 1625600"/>
              <a:gd name="connsiteX20" fmla="*/ 2743200 w 2743200"/>
              <a:gd name="connsiteY20" fmla="*/ 1137920 h 1625600"/>
              <a:gd name="connsiteX21" fmla="*/ 2722880 w 2743200"/>
              <a:gd name="connsiteY21" fmla="*/ 873760 h 1625600"/>
              <a:gd name="connsiteX22" fmla="*/ 2682240 w 2743200"/>
              <a:gd name="connsiteY22" fmla="*/ 812800 h 1625600"/>
              <a:gd name="connsiteX23" fmla="*/ 2661920 w 2743200"/>
              <a:gd name="connsiteY23" fmla="*/ 751840 h 1625600"/>
              <a:gd name="connsiteX24" fmla="*/ 2580640 w 2743200"/>
              <a:gd name="connsiteY24" fmla="*/ 629920 h 1625600"/>
              <a:gd name="connsiteX25" fmla="*/ 2540000 w 2743200"/>
              <a:gd name="connsiteY25" fmla="*/ 568960 h 1625600"/>
              <a:gd name="connsiteX26" fmla="*/ 2499360 w 2743200"/>
              <a:gd name="connsiteY26" fmla="*/ 447040 h 1625600"/>
              <a:gd name="connsiteX27" fmla="*/ 2479040 w 2743200"/>
              <a:gd name="connsiteY27" fmla="*/ 386080 h 1625600"/>
              <a:gd name="connsiteX28" fmla="*/ 2418080 w 2743200"/>
              <a:gd name="connsiteY28" fmla="*/ 203200 h 1625600"/>
              <a:gd name="connsiteX29" fmla="*/ 2357120 w 2743200"/>
              <a:gd name="connsiteY29" fmla="*/ 142240 h 1625600"/>
              <a:gd name="connsiteX30" fmla="*/ 2214880 w 2743200"/>
              <a:gd name="connsiteY30" fmla="*/ 121920 h 1625600"/>
              <a:gd name="connsiteX31" fmla="*/ 2113280 w 2743200"/>
              <a:gd name="connsiteY31" fmla="*/ 101600 h 1625600"/>
              <a:gd name="connsiteX32" fmla="*/ 1320800 w 2743200"/>
              <a:gd name="connsiteY32" fmla="*/ 81280 h 1625600"/>
              <a:gd name="connsiteX33" fmla="*/ 1259840 w 2743200"/>
              <a:gd name="connsiteY33" fmla="*/ 60960 h 1625600"/>
              <a:gd name="connsiteX34" fmla="*/ 711200 w 2743200"/>
              <a:gd name="connsiteY34" fmla="*/ 0 h 1625600"/>
              <a:gd name="connsiteX35" fmla="*/ 447040 w 2743200"/>
              <a:gd name="connsiteY35" fmla="*/ 20320 h 1625600"/>
              <a:gd name="connsiteX36" fmla="*/ 386080 w 2743200"/>
              <a:gd name="connsiteY36" fmla="*/ 142240 h 1625600"/>
              <a:gd name="connsiteX37" fmla="*/ 350520 w 2743200"/>
              <a:gd name="connsiteY37" fmla="*/ 182880 h 1625600"/>
              <a:gd name="connsiteX38" fmla="*/ 339090 w 2743200"/>
              <a:gd name="connsiteY38" fmla="*/ 269240 h 1625600"/>
              <a:gd name="connsiteX39" fmla="*/ 304800 w 2743200"/>
              <a:gd name="connsiteY39" fmla="*/ 426720 h 1625600"/>
              <a:gd name="connsiteX40" fmla="*/ 243840 w 2743200"/>
              <a:gd name="connsiteY40" fmla="*/ 638810 h 1625600"/>
              <a:gd name="connsiteX41" fmla="*/ 31750 w 2743200"/>
              <a:gd name="connsiteY41" fmla="*/ 814070 h 1625600"/>
              <a:gd name="connsiteX42" fmla="*/ 60960 w 2743200"/>
              <a:gd name="connsiteY42" fmla="*/ 975360 h 1625600"/>
              <a:gd name="connsiteX43" fmla="*/ 40640 w 2743200"/>
              <a:gd name="connsiteY43" fmla="*/ 1036320 h 1625600"/>
              <a:gd name="connsiteX44" fmla="*/ 20320 w 2743200"/>
              <a:gd name="connsiteY44" fmla="*/ 1219200 h 1625600"/>
              <a:gd name="connsiteX45" fmla="*/ 0 w 2743200"/>
              <a:gd name="connsiteY45" fmla="*/ 1158240 h 1625600"/>
              <a:gd name="connsiteX0" fmla="*/ 0 w 2743200"/>
              <a:gd name="connsiteY0" fmla="*/ 1158240 h 1625600"/>
              <a:gd name="connsiteX1" fmla="*/ 0 w 2743200"/>
              <a:gd name="connsiteY1" fmla="*/ 1158240 h 1625600"/>
              <a:gd name="connsiteX2" fmla="*/ 81280 w 2743200"/>
              <a:gd name="connsiteY2" fmla="*/ 1320800 h 1625600"/>
              <a:gd name="connsiteX3" fmla="*/ 142240 w 2743200"/>
              <a:gd name="connsiteY3" fmla="*/ 1341120 h 1625600"/>
              <a:gd name="connsiteX4" fmla="*/ 264160 w 2743200"/>
              <a:gd name="connsiteY4" fmla="*/ 1422400 h 1625600"/>
              <a:gd name="connsiteX5" fmla="*/ 508000 w 2743200"/>
              <a:gd name="connsiteY5" fmla="*/ 1483360 h 1625600"/>
              <a:gd name="connsiteX6" fmla="*/ 711200 w 2743200"/>
              <a:gd name="connsiteY6" fmla="*/ 1524000 h 1625600"/>
              <a:gd name="connsiteX7" fmla="*/ 792480 w 2743200"/>
              <a:gd name="connsiteY7" fmla="*/ 1544320 h 1625600"/>
              <a:gd name="connsiteX8" fmla="*/ 1178560 w 2743200"/>
              <a:gd name="connsiteY8" fmla="*/ 1564640 h 1625600"/>
              <a:gd name="connsiteX9" fmla="*/ 1402080 w 2743200"/>
              <a:gd name="connsiteY9" fmla="*/ 1584960 h 1625600"/>
              <a:gd name="connsiteX10" fmla="*/ 1625600 w 2743200"/>
              <a:gd name="connsiteY10" fmla="*/ 1625600 h 1625600"/>
              <a:gd name="connsiteX11" fmla="*/ 1828800 w 2743200"/>
              <a:gd name="connsiteY11" fmla="*/ 1605280 h 1625600"/>
              <a:gd name="connsiteX12" fmla="*/ 2032000 w 2743200"/>
              <a:gd name="connsiteY12" fmla="*/ 1544320 h 1625600"/>
              <a:gd name="connsiteX13" fmla="*/ 2174240 w 2743200"/>
              <a:gd name="connsiteY13" fmla="*/ 1503680 h 1625600"/>
              <a:gd name="connsiteX14" fmla="*/ 2296160 w 2743200"/>
              <a:gd name="connsiteY14" fmla="*/ 1422400 h 1625600"/>
              <a:gd name="connsiteX15" fmla="*/ 2479040 w 2743200"/>
              <a:gd name="connsiteY15" fmla="*/ 1381760 h 1625600"/>
              <a:gd name="connsiteX16" fmla="*/ 2540000 w 2743200"/>
              <a:gd name="connsiteY16" fmla="*/ 1341120 h 1625600"/>
              <a:gd name="connsiteX17" fmla="*/ 2621280 w 2743200"/>
              <a:gd name="connsiteY17" fmla="*/ 1300480 h 1625600"/>
              <a:gd name="connsiteX18" fmla="*/ 2661920 w 2743200"/>
              <a:gd name="connsiteY18" fmla="*/ 1239520 h 1625600"/>
              <a:gd name="connsiteX19" fmla="*/ 2722880 w 2743200"/>
              <a:gd name="connsiteY19" fmla="*/ 1198880 h 1625600"/>
              <a:gd name="connsiteX20" fmla="*/ 2743200 w 2743200"/>
              <a:gd name="connsiteY20" fmla="*/ 1137920 h 1625600"/>
              <a:gd name="connsiteX21" fmla="*/ 2722880 w 2743200"/>
              <a:gd name="connsiteY21" fmla="*/ 873760 h 1625600"/>
              <a:gd name="connsiteX22" fmla="*/ 2682240 w 2743200"/>
              <a:gd name="connsiteY22" fmla="*/ 812800 h 1625600"/>
              <a:gd name="connsiteX23" fmla="*/ 2661920 w 2743200"/>
              <a:gd name="connsiteY23" fmla="*/ 751840 h 1625600"/>
              <a:gd name="connsiteX24" fmla="*/ 2580640 w 2743200"/>
              <a:gd name="connsiteY24" fmla="*/ 629920 h 1625600"/>
              <a:gd name="connsiteX25" fmla="*/ 2540000 w 2743200"/>
              <a:gd name="connsiteY25" fmla="*/ 568960 h 1625600"/>
              <a:gd name="connsiteX26" fmla="*/ 2499360 w 2743200"/>
              <a:gd name="connsiteY26" fmla="*/ 447040 h 1625600"/>
              <a:gd name="connsiteX27" fmla="*/ 2479040 w 2743200"/>
              <a:gd name="connsiteY27" fmla="*/ 386080 h 1625600"/>
              <a:gd name="connsiteX28" fmla="*/ 2418080 w 2743200"/>
              <a:gd name="connsiteY28" fmla="*/ 203200 h 1625600"/>
              <a:gd name="connsiteX29" fmla="*/ 2357120 w 2743200"/>
              <a:gd name="connsiteY29" fmla="*/ 142240 h 1625600"/>
              <a:gd name="connsiteX30" fmla="*/ 2214880 w 2743200"/>
              <a:gd name="connsiteY30" fmla="*/ 121920 h 1625600"/>
              <a:gd name="connsiteX31" fmla="*/ 2113280 w 2743200"/>
              <a:gd name="connsiteY31" fmla="*/ 101600 h 1625600"/>
              <a:gd name="connsiteX32" fmla="*/ 1320800 w 2743200"/>
              <a:gd name="connsiteY32" fmla="*/ 81280 h 1625600"/>
              <a:gd name="connsiteX33" fmla="*/ 1259840 w 2743200"/>
              <a:gd name="connsiteY33" fmla="*/ 60960 h 1625600"/>
              <a:gd name="connsiteX34" fmla="*/ 711200 w 2743200"/>
              <a:gd name="connsiteY34" fmla="*/ 0 h 1625600"/>
              <a:gd name="connsiteX35" fmla="*/ 447040 w 2743200"/>
              <a:gd name="connsiteY35" fmla="*/ 20320 h 1625600"/>
              <a:gd name="connsiteX36" fmla="*/ 386080 w 2743200"/>
              <a:gd name="connsiteY36" fmla="*/ 142240 h 1625600"/>
              <a:gd name="connsiteX37" fmla="*/ 350520 w 2743200"/>
              <a:gd name="connsiteY37" fmla="*/ 182880 h 1625600"/>
              <a:gd name="connsiteX38" fmla="*/ 339090 w 2743200"/>
              <a:gd name="connsiteY38" fmla="*/ 269240 h 1625600"/>
              <a:gd name="connsiteX39" fmla="*/ 304800 w 2743200"/>
              <a:gd name="connsiteY39" fmla="*/ 426720 h 1625600"/>
              <a:gd name="connsiteX40" fmla="*/ 243840 w 2743200"/>
              <a:gd name="connsiteY40" fmla="*/ 588010 h 1625600"/>
              <a:gd name="connsiteX41" fmla="*/ 31750 w 2743200"/>
              <a:gd name="connsiteY41" fmla="*/ 814070 h 1625600"/>
              <a:gd name="connsiteX42" fmla="*/ 60960 w 2743200"/>
              <a:gd name="connsiteY42" fmla="*/ 975360 h 1625600"/>
              <a:gd name="connsiteX43" fmla="*/ 40640 w 2743200"/>
              <a:gd name="connsiteY43" fmla="*/ 1036320 h 1625600"/>
              <a:gd name="connsiteX44" fmla="*/ 20320 w 2743200"/>
              <a:gd name="connsiteY44" fmla="*/ 1219200 h 1625600"/>
              <a:gd name="connsiteX45" fmla="*/ 0 w 2743200"/>
              <a:gd name="connsiteY45" fmla="*/ 1158240 h 1625600"/>
              <a:gd name="connsiteX0" fmla="*/ 3587 w 2746787"/>
              <a:gd name="connsiteY0" fmla="*/ 1158240 h 1625600"/>
              <a:gd name="connsiteX1" fmla="*/ 3587 w 2746787"/>
              <a:gd name="connsiteY1" fmla="*/ 1158240 h 1625600"/>
              <a:gd name="connsiteX2" fmla="*/ 84867 w 2746787"/>
              <a:gd name="connsiteY2" fmla="*/ 1320800 h 1625600"/>
              <a:gd name="connsiteX3" fmla="*/ 145827 w 2746787"/>
              <a:gd name="connsiteY3" fmla="*/ 1341120 h 1625600"/>
              <a:gd name="connsiteX4" fmla="*/ 267747 w 2746787"/>
              <a:gd name="connsiteY4" fmla="*/ 1422400 h 1625600"/>
              <a:gd name="connsiteX5" fmla="*/ 511587 w 2746787"/>
              <a:gd name="connsiteY5" fmla="*/ 1483360 h 1625600"/>
              <a:gd name="connsiteX6" fmla="*/ 714787 w 2746787"/>
              <a:gd name="connsiteY6" fmla="*/ 1524000 h 1625600"/>
              <a:gd name="connsiteX7" fmla="*/ 796067 w 2746787"/>
              <a:gd name="connsiteY7" fmla="*/ 1544320 h 1625600"/>
              <a:gd name="connsiteX8" fmla="*/ 1182147 w 2746787"/>
              <a:gd name="connsiteY8" fmla="*/ 1564640 h 1625600"/>
              <a:gd name="connsiteX9" fmla="*/ 1405667 w 2746787"/>
              <a:gd name="connsiteY9" fmla="*/ 1584960 h 1625600"/>
              <a:gd name="connsiteX10" fmla="*/ 1629187 w 2746787"/>
              <a:gd name="connsiteY10" fmla="*/ 1625600 h 1625600"/>
              <a:gd name="connsiteX11" fmla="*/ 1832387 w 2746787"/>
              <a:gd name="connsiteY11" fmla="*/ 1605280 h 1625600"/>
              <a:gd name="connsiteX12" fmla="*/ 2035587 w 2746787"/>
              <a:gd name="connsiteY12" fmla="*/ 1544320 h 1625600"/>
              <a:gd name="connsiteX13" fmla="*/ 2177827 w 2746787"/>
              <a:gd name="connsiteY13" fmla="*/ 1503680 h 1625600"/>
              <a:gd name="connsiteX14" fmla="*/ 2299747 w 2746787"/>
              <a:gd name="connsiteY14" fmla="*/ 1422400 h 1625600"/>
              <a:gd name="connsiteX15" fmla="*/ 2482627 w 2746787"/>
              <a:gd name="connsiteY15" fmla="*/ 1381760 h 1625600"/>
              <a:gd name="connsiteX16" fmla="*/ 2543587 w 2746787"/>
              <a:gd name="connsiteY16" fmla="*/ 1341120 h 1625600"/>
              <a:gd name="connsiteX17" fmla="*/ 2624867 w 2746787"/>
              <a:gd name="connsiteY17" fmla="*/ 1300480 h 1625600"/>
              <a:gd name="connsiteX18" fmla="*/ 2665507 w 2746787"/>
              <a:gd name="connsiteY18" fmla="*/ 1239520 h 1625600"/>
              <a:gd name="connsiteX19" fmla="*/ 2726467 w 2746787"/>
              <a:gd name="connsiteY19" fmla="*/ 1198880 h 1625600"/>
              <a:gd name="connsiteX20" fmla="*/ 2746787 w 2746787"/>
              <a:gd name="connsiteY20" fmla="*/ 1137920 h 1625600"/>
              <a:gd name="connsiteX21" fmla="*/ 2726467 w 2746787"/>
              <a:gd name="connsiteY21" fmla="*/ 873760 h 1625600"/>
              <a:gd name="connsiteX22" fmla="*/ 2685827 w 2746787"/>
              <a:gd name="connsiteY22" fmla="*/ 812800 h 1625600"/>
              <a:gd name="connsiteX23" fmla="*/ 2665507 w 2746787"/>
              <a:gd name="connsiteY23" fmla="*/ 751840 h 1625600"/>
              <a:gd name="connsiteX24" fmla="*/ 2584227 w 2746787"/>
              <a:gd name="connsiteY24" fmla="*/ 629920 h 1625600"/>
              <a:gd name="connsiteX25" fmla="*/ 2543587 w 2746787"/>
              <a:gd name="connsiteY25" fmla="*/ 568960 h 1625600"/>
              <a:gd name="connsiteX26" fmla="*/ 2502947 w 2746787"/>
              <a:gd name="connsiteY26" fmla="*/ 447040 h 1625600"/>
              <a:gd name="connsiteX27" fmla="*/ 2482627 w 2746787"/>
              <a:gd name="connsiteY27" fmla="*/ 386080 h 1625600"/>
              <a:gd name="connsiteX28" fmla="*/ 2421667 w 2746787"/>
              <a:gd name="connsiteY28" fmla="*/ 203200 h 1625600"/>
              <a:gd name="connsiteX29" fmla="*/ 2360707 w 2746787"/>
              <a:gd name="connsiteY29" fmla="*/ 142240 h 1625600"/>
              <a:gd name="connsiteX30" fmla="*/ 2218467 w 2746787"/>
              <a:gd name="connsiteY30" fmla="*/ 121920 h 1625600"/>
              <a:gd name="connsiteX31" fmla="*/ 2116867 w 2746787"/>
              <a:gd name="connsiteY31" fmla="*/ 101600 h 1625600"/>
              <a:gd name="connsiteX32" fmla="*/ 1324387 w 2746787"/>
              <a:gd name="connsiteY32" fmla="*/ 81280 h 1625600"/>
              <a:gd name="connsiteX33" fmla="*/ 1263427 w 2746787"/>
              <a:gd name="connsiteY33" fmla="*/ 60960 h 1625600"/>
              <a:gd name="connsiteX34" fmla="*/ 714787 w 2746787"/>
              <a:gd name="connsiteY34" fmla="*/ 0 h 1625600"/>
              <a:gd name="connsiteX35" fmla="*/ 450627 w 2746787"/>
              <a:gd name="connsiteY35" fmla="*/ 20320 h 1625600"/>
              <a:gd name="connsiteX36" fmla="*/ 389667 w 2746787"/>
              <a:gd name="connsiteY36" fmla="*/ 142240 h 1625600"/>
              <a:gd name="connsiteX37" fmla="*/ 354107 w 2746787"/>
              <a:gd name="connsiteY37" fmla="*/ 182880 h 1625600"/>
              <a:gd name="connsiteX38" fmla="*/ 342677 w 2746787"/>
              <a:gd name="connsiteY38" fmla="*/ 269240 h 1625600"/>
              <a:gd name="connsiteX39" fmla="*/ 308387 w 2746787"/>
              <a:gd name="connsiteY39" fmla="*/ 426720 h 1625600"/>
              <a:gd name="connsiteX40" fmla="*/ 247427 w 2746787"/>
              <a:gd name="connsiteY40" fmla="*/ 588010 h 1625600"/>
              <a:gd name="connsiteX41" fmla="*/ 35337 w 2746787"/>
              <a:gd name="connsiteY41" fmla="*/ 814070 h 1625600"/>
              <a:gd name="connsiteX42" fmla="*/ 1047 w 2746787"/>
              <a:gd name="connsiteY42" fmla="*/ 975360 h 1625600"/>
              <a:gd name="connsiteX43" fmla="*/ 44227 w 2746787"/>
              <a:gd name="connsiteY43" fmla="*/ 1036320 h 1625600"/>
              <a:gd name="connsiteX44" fmla="*/ 23907 w 2746787"/>
              <a:gd name="connsiteY44" fmla="*/ 1219200 h 1625600"/>
              <a:gd name="connsiteX45" fmla="*/ 3587 w 2746787"/>
              <a:gd name="connsiteY45" fmla="*/ 1158240 h 1625600"/>
              <a:gd name="connsiteX0" fmla="*/ 15632 w 2758832"/>
              <a:gd name="connsiteY0" fmla="*/ 1158240 h 1625600"/>
              <a:gd name="connsiteX1" fmla="*/ 15632 w 2758832"/>
              <a:gd name="connsiteY1" fmla="*/ 1158240 h 1625600"/>
              <a:gd name="connsiteX2" fmla="*/ 96912 w 2758832"/>
              <a:gd name="connsiteY2" fmla="*/ 1320800 h 1625600"/>
              <a:gd name="connsiteX3" fmla="*/ 157872 w 2758832"/>
              <a:gd name="connsiteY3" fmla="*/ 1341120 h 1625600"/>
              <a:gd name="connsiteX4" fmla="*/ 279792 w 2758832"/>
              <a:gd name="connsiteY4" fmla="*/ 1422400 h 1625600"/>
              <a:gd name="connsiteX5" fmla="*/ 523632 w 2758832"/>
              <a:gd name="connsiteY5" fmla="*/ 1483360 h 1625600"/>
              <a:gd name="connsiteX6" fmla="*/ 726832 w 2758832"/>
              <a:gd name="connsiteY6" fmla="*/ 1524000 h 1625600"/>
              <a:gd name="connsiteX7" fmla="*/ 808112 w 2758832"/>
              <a:gd name="connsiteY7" fmla="*/ 1544320 h 1625600"/>
              <a:gd name="connsiteX8" fmla="*/ 1194192 w 2758832"/>
              <a:gd name="connsiteY8" fmla="*/ 1564640 h 1625600"/>
              <a:gd name="connsiteX9" fmla="*/ 1417712 w 2758832"/>
              <a:gd name="connsiteY9" fmla="*/ 1584960 h 1625600"/>
              <a:gd name="connsiteX10" fmla="*/ 1641232 w 2758832"/>
              <a:gd name="connsiteY10" fmla="*/ 1625600 h 1625600"/>
              <a:gd name="connsiteX11" fmla="*/ 1844432 w 2758832"/>
              <a:gd name="connsiteY11" fmla="*/ 1605280 h 1625600"/>
              <a:gd name="connsiteX12" fmla="*/ 2047632 w 2758832"/>
              <a:gd name="connsiteY12" fmla="*/ 1544320 h 1625600"/>
              <a:gd name="connsiteX13" fmla="*/ 2189872 w 2758832"/>
              <a:gd name="connsiteY13" fmla="*/ 1503680 h 1625600"/>
              <a:gd name="connsiteX14" fmla="*/ 2311792 w 2758832"/>
              <a:gd name="connsiteY14" fmla="*/ 1422400 h 1625600"/>
              <a:gd name="connsiteX15" fmla="*/ 2494672 w 2758832"/>
              <a:gd name="connsiteY15" fmla="*/ 1381760 h 1625600"/>
              <a:gd name="connsiteX16" fmla="*/ 2555632 w 2758832"/>
              <a:gd name="connsiteY16" fmla="*/ 1341120 h 1625600"/>
              <a:gd name="connsiteX17" fmla="*/ 2636912 w 2758832"/>
              <a:gd name="connsiteY17" fmla="*/ 1300480 h 1625600"/>
              <a:gd name="connsiteX18" fmla="*/ 2677552 w 2758832"/>
              <a:gd name="connsiteY18" fmla="*/ 1239520 h 1625600"/>
              <a:gd name="connsiteX19" fmla="*/ 2738512 w 2758832"/>
              <a:gd name="connsiteY19" fmla="*/ 1198880 h 1625600"/>
              <a:gd name="connsiteX20" fmla="*/ 2758832 w 2758832"/>
              <a:gd name="connsiteY20" fmla="*/ 1137920 h 1625600"/>
              <a:gd name="connsiteX21" fmla="*/ 2738512 w 2758832"/>
              <a:gd name="connsiteY21" fmla="*/ 873760 h 1625600"/>
              <a:gd name="connsiteX22" fmla="*/ 2697872 w 2758832"/>
              <a:gd name="connsiteY22" fmla="*/ 812800 h 1625600"/>
              <a:gd name="connsiteX23" fmla="*/ 2677552 w 2758832"/>
              <a:gd name="connsiteY23" fmla="*/ 751840 h 1625600"/>
              <a:gd name="connsiteX24" fmla="*/ 2596272 w 2758832"/>
              <a:gd name="connsiteY24" fmla="*/ 629920 h 1625600"/>
              <a:gd name="connsiteX25" fmla="*/ 2555632 w 2758832"/>
              <a:gd name="connsiteY25" fmla="*/ 568960 h 1625600"/>
              <a:gd name="connsiteX26" fmla="*/ 2514992 w 2758832"/>
              <a:gd name="connsiteY26" fmla="*/ 447040 h 1625600"/>
              <a:gd name="connsiteX27" fmla="*/ 2494672 w 2758832"/>
              <a:gd name="connsiteY27" fmla="*/ 386080 h 1625600"/>
              <a:gd name="connsiteX28" fmla="*/ 2433712 w 2758832"/>
              <a:gd name="connsiteY28" fmla="*/ 203200 h 1625600"/>
              <a:gd name="connsiteX29" fmla="*/ 2372752 w 2758832"/>
              <a:gd name="connsiteY29" fmla="*/ 142240 h 1625600"/>
              <a:gd name="connsiteX30" fmla="*/ 2230512 w 2758832"/>
              <a:gd name="connsiteY30" fmla="*/ 121920 h 1625600"/>
              <a:gd name="connsiteX31" fmla="*/ 2128912 w 2758832"/>
              <a:gd name="connsiteY31" fmla="*/ 101600 h 1625600"/>
              <a:gd name="connsiteX32" fmla="*/ 1336432 w 2758832"/>
              <a:gd name="connsiteY32" fmla="*/ 81280 h 1625600"/>
              <a:gd name="connsiteX33" fmla="*/ 1275472 w 2758832"/>
              <a:gd name="connsiteY33" fmla="*/ 60960 h 1625600"/>
              <a:gd name="connsiteX34" fmla="*/ 726832 w 2758832"/>
              <a:gd name="connsiteY34" fmla="*/ 0 h 1625600"/>
              <a:gd name="connsiteX35" fmla="*/ 462672 w 2758832"/>
              <a:gd name="connsiteY35" fmla="*/ 20320 h 1625600"/>
              <a:gd name="connsiteX36" fmla="*/ 401712 w 2758832"/>
              <a:gd name="connsiteY36" fmla="*/ 142240 h 1625600"/>
              <a:gd name="connsiteX37" fmla="*/ 366152 w 2758832"/>
              <a:gd name="connsiteY37" fmla="*/ 182880 h 1625600"/>
              <a:gd name="connsiteX38" fmla="*/ 354722 w 2758832"/>
              <a:gd name="connsiteY38" fmla="*/ 269240 h 1625600"/>
              <a:gd name="connsiteX39" fmla="*/ 320432 w 2758832"/>
              <a:gd name="connsiteY39" fmla="*/ 426720 h 1625600"/>
              <a:gd name="connsiteX40" fmla="*/ 259472 w 2758832"/>
              <a:gd name="connsiteY40" fmla="*/ 588010 h 1625600"/>
              <a:gd name="connsiteX41" fmla="*/ 47382 w 2758832"/>
              <a:gd name="connsiteY41" fmla="*/ 814070 h 1625600"/>
              <a:gd name="connsiteX42" fmla="*/ 13092 w 2758832"/>
              <a:gd name="connsiteY42" fmla="*/ 975360 h 1625600"/>
              <a:gd name="connsiteX43" fmla="*/ 5472 w 2758832"/>
              <a:gd name="connsiteY43" fmla="*/ 1036320 h 1625600"/>
              <a:gd name="connsiteX44" fmla="*/ 35952 w 2758832"/>
              <a:gd name="connsiteY44" fmla="*/ 1219200 h 1625600"/>
              <a:gd name="connsiteX45" fmla="*/ 15632 w 2758832"/>
              <a:gd name="connsiteY45" fmla="*/ 1158240 h 1625600"/>
              <a:gd name="connsiteX0" fmla="*/ 15632 w 2758832"/>
              <a:gd name="connsiteY0" fmla="*/ 1158240 h 1605521"/>
              <a:gd name="connsiteX1" fmla="*/ 15632 w 2758832"/>
              <a:gd name="connsiteY1" fmla="*/ 1158240 h 1605521"/>
              <a:gd name="connsiteX2" fmla="*/ 96912 w 2758832"/>
              <a:gd name="connsiteY2" fmla="*/ 1320800 h 1605521"/>
              <a:gd name="connsiteX3" fmla="*/ 157872 w 2758832"/>
              <a:gd name="connsiteY3" fmla="*/ 1341120 h 1605521"/>
              <a:gd name="connsiteX4" fmla="*/ 279792 w 2758832"/>
              <a:gd name="connsiteY4" fmla="*/ 1422400 h 1605521"/>
              <a:gd name="connsiteX5" fmla="*/ 523632 w 2758832"/>
              <a:gd name="connsiteY5" fmla="*/ 1483360 h 1605521"/>
              <a:gd name="connsiteX6" fmla="*/ 726832 w 2758832"/>
              <a:gd name="connsiteY6" fmla="*/ 1524000 h 1605521"/>
              <a:gd name="connsiteX7" fmla="*/ 808112 w 2758832"/>
              <a:gd name="connsiteY7" fmla="*/ 1544320 h 1605521"/>
              <a:gd name="connsiteX8" fmla="*/ 1194192 w 2758832"/>
              <a:gd name="connsiteY8" fmla="*/ 1564640 h 1605521"/>
              <a:gd name="connsiteX9" fmla="*/ 1417712 w 2758832"/>
              <a:gd name="connsiteY9" fmla="*/ 1584960 h 1605521"/>
              <a:gd name="connsiteX10" fmla="*/ 1628532 w 2758832"/>
              <a:gd name="connsiteY10" fmla="*/ 1568450 h 1605521"/>
              <a:gd name="connsiteX11" fmla="*/ 1844432 w 2758832"/>
              <a:gd name="connsiteY11" fmla="*/ 1605280 h 1605521"/>
              <a:gd name="connsiteX12" fmla="*/ 2047632 w 2758832"/>
              <a:gd name="connsiteY12" fmla="*/ 1544320 h 1605521"/>
              <a:gd name="connsiteX13" fmla="*/ 2189872 w 2758832"/>
              <a:gd name="connsiteY13" fmla="*/ 1503680 h 1605521"/>
              <a:gd name="connsiteX14" fmla="*/ 2311792 w 2758832"/>
              <a:gd name="connsiteY14" fmla="*/ 1422400 h 1605521"/>
              <a:gd name="connsiteX15" fmla="*/ 2494672 w 2758832"/>
              <a:gd name="connsiteY15" fmla="*/ 1381760 h 1605521"/>
              <a:gd name="connsiteX16" fmla="*/ 2555632 w 2758832"/>
              <a:gd name="connsiteY16" fmla="*/ 1341120 h 1605521"/>
              <a:gd name="connsiteX17" fmla="*/ 2636912 w 2758832"/>
              <a:gd name="connsiteY17" fmla="*/ 1300480 h 1605521"/>
              <a:gd name="connsiteX18" fmla="*/ 2677552 w 2758832"/>
              <a:gd name="connsiteY18" fmla="*/ 1239520 h 1605521"/>
              <a:gd name="connsiteX19" fmla="*/ 2738512 w 2758832"/>
              <a:gd name="connsiteY19" fmla="*/ 1198880 h 1605521"/>
              <a:gd name="connsiteX20" fmla="*/ 2758832 w 2758832"/>
              <a:gd name="connsiteY20" fmla="*/ 1137920 h 1605521"/>
              <a:gd name="connsiteX21" fmla="*/ 2738512 w 2758832"/>
              <a:gd name="connsiteY21" fmla="*/ 873760 h 1605521"/>
              <a:gd name="connsiteX22" fmla="*/ 2697872 w 2758832"/>
              <a:gd name="connsiteY22" fmla="*/ 812800 h 1605521"/>
              <a:gd name="connsiteX23" fmla="*/ 2677552 w 2758832"/>
              <a:gd name="connsiteY23" fmla="*/ 751840 h 1605521"/>
              <a:gd name="connsiteX24" fmla="*/ 2596272 w 2758832"/>
              <a:gd name="connsiteY24" fmla="*/ 629920 h 1605521"/>
              <a:gd name="connsiteX25" fmla="*/ 2555632 w 2758832"/>
              <a:gd name="connsiteY25" fmla="*/ 568960 h 1605521"/>
              <a:gd name="connsiteX26" fmla="*/ 2514992 w 2758832"/>
              <a:gd name="connsiteY26" fmla="*/ 447040 h 1605521"/>
              <a:gd name="connsiteX27" fmla="*/ 2494672 w 2758832"/>
              <a:gd name="connsiteY27" fmla="*/ 386080 h 1605521"/>
              <a:gd name="connsiteX28" fmla="*/ 2433712 w 2758832"/>
              <a:gd name="connsiteY28" fmla="*/ 203200 h 1605521"/>
              <a:gd name="connsiteX29" fmla="*/ 2372752 w 2758832"/>
              <a:gd name="connsiteY29" fmla="*/ 142240 h 1605521"/>
              <a:gd name="connsiteX30" fmla="*/ 2230512 w 2758832"/>
              <a:gd name="connsiteY30" fmla="*/ 121920 h 1605521"/>
              <a:gd name="connsiteX31" fmla="*/ 2128912 w 2758832"/>
              <a:gd name="connsiteY31" fmla="*/ 101600 h 1605521"/>
              <a:gd name="connsiteX32" fmla="*/ 1336432 w 2758832"/>
              <a:gd name="connsiteY32" fmla="*/ 81280 h 1605521"/>
              <a:gd name="connsiteX33" fmla="*/ 1275472 w 2758832"/>
              <a:gd name="connsiteY33" fmla="*/ 60960 h 1605521"/>
              <a:gd name="connsiteX34" fmla="*/ 726832 w 2758832"/>
              <a:gd name="connsiteY34" fmla="*/ 0 h 1605521"/>
              <a:gd name="connsiteX35" fmla="*/ 462672 w 2758832"/>
              <a:gd name="connsiteY35" fmla="*/ 20320 h 1605521"/>
              <a:gd name="connsiteX36" fmla="*/ 401712 w 2758832"/>
              <a:gd name="connsiteY36" fmla="*/ 142240 h 1605521"/>
              <a:gd name="connsiteX37" fmla="*/ 366152 w 2758832"/>
              <a:gd name="connsiteY37" fmla="*/ 182880 h 1605521"/>
              <a:gd name="connsiteX38" fmla="*/ 354722 w 2758832"/>
              <a:gd name="connsiteY38" fmla="*/ 269240 h 1605521"/>
              <a:gd name="connsiteX39" fmla="*/ 320432 w 2758832"/>
              <a:gd name="connsiteY39" fmla="*/ 426720 h 1605521"/>
              <a:gd name="connsiteX40" fmla="*/ 259472 w 2758832"/>
              <a:gd name="connsiteY40" fmla="*/ 588010 h 1605521"/>
              <a:gd name="connsiteX41" fmla="*/ 47382 w 2758832"/>
              <a:gd name="connsiteY41" fmla="*/ 814070 h 1605521"/>
              <a:gd name="connsiteX42" fmla="*/ 13092 w 2758832"/>
              <a:gd name="connsiteY42" fmla="*/ 975360 h 1605521"/>
              <a:gd name="connsiteX43" fmla="*/ 5472 w 2758832"/>
              <a:gd name="connsiteY43" fmla="*/ 1036320 h 1605521"/>
              <a:gd name="connsiteX44" fmla="*/ 35952 w 2758832"/>
              <a:gd name="connsiteY44" fmla="*/ 1219200 h 1605521"/>
              <a:gd name="connsiteX45" fmla="*/ 15632 w 2758832"/>
              <a:gd name="connsiteY45" fmla="*/ 1158240 h 1605521"/>
              <a:gd name="connsiteX0" fmla="*/ 15632 w 2758832"/>
              <a:gd name="connsiteY0" fmla="*/ 1158240 h 1584969"/>
              <a:gd name="connsiteX1" fmla="*/ 15632 w 2758832"/>
              <a:gd name="connsiteY1" fmla="*/ 1158240 h 1584969"/>
              <a:gd name="connsiteX2" fmla="*/ 96912 w 2758832"/>
              <a:gd name="connsiteY2" fmla="*/ 1320800 h 1584969"/>
              <a:gd name="connsiteX3" fmla="*/ 157872 w 2758832"/>
              <a:gd name="connsiteY3" fmla="*/ 1341120 h 1584969"/>
              <a:gd name="connsiteX4" fmla="*/ 279792 w 2758832"/>
              <a:gd name="connsiteY4" fmla="*/ 1422400 h 1584969"/>
              <a:gd name="connsiteX5" fmla="*/ 523632 w 2758832"/>
              <a:gd name="connsiteY5" fmla="*/ 1483360 h 1584969"/>
              <a:gd name="connsiteX6" fmla="*/ 726832 w 2758832"/>
              <a:gd name="connsiteY6" fmla="*/ 1524000 h 1584969"/>
              <a:gd name="connsiteX7" fmla="*/ 808112 w 2758832"/>
              <a:gd name="connsiteY7" fmla="*/ 1544320 h 1584969"/>
              <a:gd name="connsiteX8" fmla="*/ 1194192 w 2758832"/>
              <a:gd name="connsiteY8" fmla="*/ 1564640 h 1584969"/>
              <a:gd name="connsiteX9" fmla="*/ 1417712 w 2758832"/>
              <a:gd name="connsiteY9" fmla="*/ 1584960 h 1584969"/>
              <a:gd name="connsiteX10" fmla="*/ 1628532 w 2758832"/>
              <a:gd name="connsiteY10" fmla="*/ 1568450 h 1584969"/>
              <a:gd name="connsiteX11" fmla="*/ 1863482 w 2758832"/>
              <a:gd name="connsiteY11" fmla="*/ 1522730 h 1584969"/>
              <a:gd name="connsiteX12" fmla="*/ 2047632 w 2758832"/>
              <a:gd name="connsiteY12" fmla="*/ 1544320 h 1584969"/>
              <a:gd name="connsiteX13" fmla="*/ 2189872 w 2758832"/>
              <a:gd name="connsiteY13" fmla="*/ 1503680 h 1584969"/>
              <a:gd name="connsiteX14" fmla="*/ 2311792 w 2758832"/>
              <a:gd name="connsiteY14" fmla="*/ 1422400 h 1584969"/>
              <a:gd name="connsiteX15" fmla="*/ 2494672 w 2758832"/>
              <a:gd name="connsiteY15" fmla="*/ 1381760 h 1584969"/>
              <a:gd name="connsiteX16" fmla="*/ 2555632 w 2758832"/>
              <a:gd name="connsiteY16" fmla="*/ 1341120 h 1584969"/>
              <a:gd name="connsiteX17" fmla="*/ 2636912 w 2758832"/>
              <a:gd name="connsiteY17" fmla="*/ 1300480 h 1584969"/>
              <a:gd name="connsiteX18" fmla="*/ 2677552 w 2758832"/>
              <a:gd name="connsiteY18" fmla="*/ 1239520 h 1584969"/>
              <a:gd name="connsiteX19" fmla="*/ 2738512 w 2758832"/>
              <a:gd name="connsiteY19" fmla="*/ 1198880 h 1584969"/>
              <a:gd name="connsiteX20" fmla="*/ 2758832 w 2758832"/>
              <a:gd name="connsiteY20" fmla="*/ 1137920 h 1584969"/>
              <a:gd name="connsiteX21" fmla="*/ 2738512 w 2758832"/>
              <a:gd name="connsiteY21" fmla="*/ 873760 h 1584969"/>
              <a:gd name="connsiteX22" fmla="*/ 2697872 w 2758832"/>
              <a:gd name="connsiteY22" fmla="*/ 812800 h 1584969"/>
              <a:gd name="connsiteX23" fmla="*/ 2677552 w 2758832"/>
              <a:gd name="connsiteY23" fmla="*/ 751840 h 1584969"/>
              <a:gd name="connsiteX24" fmla="*/ 2596272 w 2758832"/>
              <a:gd name="connsiteY24" fmla="*/ 629920 h 1584969"/>
              <a:gd name="connsiteX25" fmla="*/ 2555632 w 2758832"/>
              <a:gd name="connsiteY25" fmla="*/ 568960 h 1584969"/>
              <a:gd name="connsiteX26" fmla="*/ 2514992 w 2758832"/>
              <a:gd name="connsiteY26" fmla="*/ 447040 h 1584969"/>
              <a:gd name="connsiteX27" fmla="*/ 2494672 w 2758832"/>
              <a:gd name="connsiteY27" fmla="*/ 386080 h 1584969"/>
              <a:gd name="connsiteX28" fmla="*/ 2433712 w 2758832"/>
              <a:gd name="connsiteY28" fmla="*/ 203200 h 1584969"/>
              <a:gd name="connsiteX29" fmla="*/ 2372752 w 2758832"/>
              <a:gd name="connsiteY29" fmla="*/ 142240 h 1584969"/>
              <a:gd name="connsiteX30" fmla="*/ 2230512 w 2758832"/>
              <a:gd name="connsiteY30" fmla="*/ 121920 h 1584969"/>
              <a:gd name="connsiteX31" fmla="*/ 2128912 w 2758832"/>
              <a:gd name="connsiteY31" fmla="*/ 101600 h 1584969"/>
              <a:gd name="connsiteX32" fmla="*/ 1336432 w 2758832"/>
              <a:gd name="connsiteY32" fmla="*/ 81280 h 1584969"/>
              <a:gd name="connsiteX33" fmla="*/ 1275472 w 2758832"/>
              <a:gd name="connsiteY33" fmla="*/ 60960 h 1584969"/>
              <a:gd name="connsiteX34" fmla="*/ 726832 w 2758832"/>
              <a:gd name="connsiteY34" fmla="*/ 0 h 1584969"/>
              <a:gd name="connsiteX35" fmla="*/ 462672 w 2758832"/>
              <a:gd name="connsiteY35" fmla="*/ 20320 h 1584969"/>
              <a:gd name="connsiteX36" fmla="*/ 401712 w 2758832"/>
              <a:gd name="connsiteY36" fmla="*/ 142240 h 1584969"/>
              <a:gd name="connsiteX37" fmla="*/ 366152 w 2758832"/>
              <a:gd name="connsiteY37" fmla="*/ 182880 h 1584969"/>
              <a:gd name="connsiteX38" fmla="*/ 354722 w 2758832"/>
              <a:gd name="connsiteY38" fmla="*/ 269240 h 1584969"/>
              <a:gd name="connsiteX39" fmla="*/ 320432 w 2758832"/>
              <a:gd name="connsiteY39" fmla="*/ 426720 h 1584969"/>
              <a:gd name="connsiteX40" fmla="*/ 259472 w 2758832"/>
              <a:gd name="connsiteY40" fmla="*/ 588010 h 1584969"/>
              <a:gd name="connsiteX41" fmla="*/ 47382 w 2758832"/>
              <a:gd name="connsiteY41" fmla="*/ 814070 h 1584969"/>
              <a:gd name="connsiteX42" fmla="*/ 13092 w 2758832"/>
              <a:gd name="connsiteY42" fmla="*/ 975360 h 1584969"/>
              <a:gd name="connsiteX43" fmla="*/ 5472 w 2758832"/>
              <a:gd name="connsiteY43" fmla="*/ 1036320 h 1584969"/>
              <a:gd name="connsiteX44" fmla="*/ 35952 w 2758832"/>
              <a:gd name="connsiteY44" fmla="*/ 1219200 h 1584969"/>
              <a:gd name="connsiteX45" fmla="*/ 15632 w 2758832"/>
              <a:gd name="connsiteY45" fmla="*/ 1158240 h 1584969"/>
              <a:gd name="connsiteX0" fmla="*/ 15632 w 2758832"/>
              <a:gd name="connsiteY0" fmla="*/ 1158240 h 1584969"/>
              <a:gd name="connsiteX1" fmla="*/ 15632 w 2758832"/>
              <a:gd name="connsiteY1" fmla="*/ 1158240 h 1584969"/>
              <a:gd name="connsiteX2" fmla="*/ 96912 w 2758832"/>
              <a:gd name="connsiteY2" fmla="*/ 1320800 h 1584969"/>
              <a:gd name="connsiteX3" fmla="*/ 157872 w 2758832"/>
              <a:gd name="connsiteY3" fmla="*/ 1341120 h 1584969"/>
              <a:gd name="connsiteX4" fmla="*/ 279792 w 2758832"/>
              <a:gd name="connsiteY4" fmla="*/ 1422400 h 1584969"/>
              <a:gd name="connsiteX5" fmla="*/ 523632 w 2758832"/>
              <a:gd name="connsiteY5" fmla="*/ 1483360 h 1584969"/>
              <a:gd name="connsiteX6" fmla="*/ 726832 w 2758832"/>
              <a:gd name="connsiteY6" fmla="*/ 1524000 h 1584969"/>
              <a:gd name="connsiteX7" fmla="*/ 808112 w 2758832"/>
              <a:gd name="connsiteY7" fmla="*/ 1544320 h 1584969"/>
              <a:gd name="connsiteX8" fmla="*/ 1194192 w 2758832"/>
              <a:gd name="connsiteY8" fmla="*/ 1564640 h 1584969"/>
              <a:gd name="connsiteX9" fmla="*/ 1417712 w 2758832"/>
              <a:gd name="connsiteY9" fmla="*/ 1584960 h 1584969"/>
              <a:gd name="connsiteX10" fmla="*/ 1628532 w 2758832"/>
              <a:gd name="connsiteY10" fmla="*/ 1568450 h 1584969"/>
              <a:gd name="connsiteX11" fmla="*/ 1863482 w 2758832"/>
              <a:gd name="connsiteY11" fmla="*/ 1522730 h 1584969"/>
              <a:gd name="connsiteX12" fmla="*/ 2041282 w 2758832"/>
              <a:gd name="connsiteY12" fmla="*/ 1499870 h 1584969"/>
              <a:gd name="connsiteX13" fmla="*/ 2189872 w 2758832"/>
              <a:gd name="connsiteY13" fmla="*/ 1503680 h 1584969"/>
              <a:gd name="connsiteX14" fmla="*/ 2311792 w 2758832"/>
              <a:gd name="connsiteY14" fmla="*/ 1422400 h 1584969"/>
              <a:gd name="connsiteX15" fmla="*/ 2494672 w 2758832"/>
              <a:gd name="connsiteY15" fmla="*/ 1381760 h 1584969"/>
              <a:gd name="connsiteX16" fmla="*/ 2555632 w 2758832"/>
              <a:gd name="connsiteY16" fmla="*/ 1341120 h 1584969"/>
              <a:gd name="connsiteX17" fmla="*/ 2636912 w 2758832"/>
              <a:gd name="connsiteY17" fmla="*/ 1300480 h 1584969"/>
              <a:gd name="connsiteX18" fmla="*/ 2677552 w 2758832"/>
              <a:gd name="connsiteY18" fmla="*/ 1239520 h 1584969"/>
              <a:gd name="connsiteX19" fmla="*/ 2738512 w 2758832"/>
              <a:gd name="connsiteY19" fmla="*/ 1198880 h 1584969"/>
              <a:gd name="connsiteX20" fmla="*/ 2758832 w 2758832"/>
              <a:gd name="connsiteY20" fmla="*/ 1137920 h 1584969"/>
              <a:gd name="connsiteX21" fmla="*/ 2738512 w 2758832"/>
              <a:gd name="connsiteY21" fmla="*/ 873760 h 1584969"/>
              <a:gd name="connsiteX22" fmla="*/ 2697872 w 2758832"/>
              <a:gd name="connsiteY22" fmla="*/ 812800 h 1584969"/>
              <a:gd name="connsiteX23" fmla="*/ 2677552 w 2758832"/>
              <a:gd name="connsiteY23" fmla="*/ 751840 h 1584969"/>
              <a:gd name="connsiteX24" fmla="*/ 2596272 w 2758832"/>
              <a:gd name="connsiteY24" fmla="*/ 629920 h 1584969"/>
              <a:gd name="connsiteX25" fmla="*/ 2555632 w 2758832"/>
              <a:gd name="connsiteY25" fmla="*/ 568960 h 1584969"/>
              <a:gd name="connsiteX26" fmla="*/ 2514992 w 2758832"/>
              <a:gd name="connsiteY26" fmla="*/ 447040 h 1584969"/>
              <a:gd name="connsiteX27" fmla="*/ 2494672 w 2758832"/>
              <a:gd name="connsiteY27" fmla="*/ 386080 h 1584969"/>
              <a:gd name="connsiteX28" fmla="*/ 2433712 w 2758832"/>
              <a:gd name="connsiteY28" fmla="*/ 203200 h 1584969"/>
              <a:gd name="connsiteX29" fmla="*/ 2372752 w 2758832"/>
              <a:gd name="connsiteY29" fmla="*/ 142240 h 1584969"/>
              <a:gd name="connsiteX30" fmla="*/ 2230512 w 2758832"/>
              <a:gd name="connsiteY30" fmla="*/ 121920 h 1584969"/>
              <a:gd name="connsiteX31" fmla="*/ 2128912 w 2758832"/>
              <a:gd name="connsiteY31" fmla="*/ 101600 h 1584969"/>
              <a:gd name="connsiteX32" fmla="*/ 1336432 w 2758832"/>
              <a:gd name="connsiteY32" fmla="*/ 81280 h 1584969"/>
              <a:gd name="connsiteX33" fmla="*/ 1275472 w 2758832"/>
              <a:gd name="connsiteY33" fmla="*/ 60960 h 1584969"/>
              <a:gd name="connsiteX34" fmla="*/ 726832 w 2758832"/>
              <a:gd name="connsiteY34" fmla="*/ 0 h 1584969"/>
              <a:gd name="connsiteX35" fmla="*/ 462672 w 2758832"/>
              <a:gd name="connsiteY35" fmla="*/ 20320 h 1584969"/>
              <a:gd name="connsiteX36" fmla="*/ 401712 w 2758832"/>
              <a:gd name="connsiteY36" fmla="*/ 142240 h 1584969"/>
              <a:gd name="connsiteX37" fmla="*/ 366152 w 2758832"/>
              <a:gd name="connsiteY37" fmla="*/ 182880 h 1584969"/>
              <a:gd name="connsiteX38" fmla="*/ 354722 w 2758832"/>
              <a:gd name="connsiteY38" fmla="*/ 269240 h 1584969"/>
              <a:gd name="connsiteX39" fmla="*/ 320432 w 2758832"/>
              <a:gd name="connsiteY39" fmla="*/ 426720 h 1584969"/>
              <a:gd name="connsiteX40" fmla="*/ 259472 w 2758832"/>
              <a:gd name="connsiteY40" fmla="*/ 588010 h 1584969"/>
              <a:gd name="connsiteX41" fmla="*/ 47382 w 2758832"/>
              <a:gd name="connsiteY41" fmla="*/ 814070 h 1584969"/>
              <a:gd name="connsiteX42" fmla="*/ 13092 w 2758832"/>
              <a:gd name="connsiteY42" fmla="*/ 975360 h 1584969"/>
              <a:gd name="connsiteX43" fmla="*/ 5472 w 2758832"/>
              <a:gd name="connsiteY43" fmla="*/ 1036320 h 1584969"/>
              <a:gd name="connsiteX44" fmla="*/ 35952 w 2758832"/>
              <a:gd name="connsiteY44" fmla="*/ 1219200 h 1584969"/>
              <a:gd name="connsiteX45" fmla="*/ 15632 w 2758832"/>
              <a:gd name="connsiteY45" fmla="*/ 1158240 h 1584969"/>
              <a:gd name="connsiteX0" fmla="*/ 15632 w 2758832"/>
              <a:gd name="connsiteY0" fmla="*/ 1158240 h 1584969"/>
              <a:gd name="connsiteX1" fmla="*/ 15632 w 2758832"/>
              <a:gd name="connsiteY1" fmla="*/ 1158240 h 1584969"/>
              <a:gd name="connsiteX2" fmla="*/ 96912 w 2758832"/>
              <a:gd name="connsiteY2" fmla="*/ 1320800 h 1584969"/>
              <a:gd name="connsiteX3" fmla="*/ 157872 w 2758832"/>
              <a:gd name="connsiteY3" fmla="*/ 1341120 h 1584969"/>
              <a:gd name="connsiteX4" fmla="*/ 279792 w 2758832"/>
              <a:gd name="connsiteY4" fmla="*/ 1422400 h 1584969"/>
              <a:gd name="connsiteX5" fmla="*/ 523632 w 2758832"/>
              <a:gd name="connsiteY5" fmla="*/ 1483360 h 1584969"/>
              <a:gd name="connsiteX6" fmla="*/ 726832 w 2758832"/>
              <a:gd name="connsiteY6" fmla="*/ 1524000 h 1584969"/>
              <a:gd name="connsiteX7" fmla="*/ 808112 w 2758832"/>
              <a:gd name="connsiteY7" fmla="*/ 1544320 h 1584969"/>
              <a:gd name="connsiteX8" fmla="*/ 1194192 w 2758832"/>
              <a:gd name="connsiteY8" fmla="*/ 1564640 h 1584969"/>
              <a:gd name="connsiteX9" fmla="*/ 1417712 w 2758832"/>
              <a:gd name="connsiteY9" fmla="*/ 1584960 h 1584969"/>
              <a:gd name="connsiteX10" fmla="*/ 1628532 w 2758832"/>
              <a:gd name="connsiteY10" fmla="*/ 1568450 h 1584969"/>
              <a:gd name="connsiteX11" fmla="*/ 1863482 w 2758832"/>
              <a:gd name="connsiteY11" fmla="*/ 1522730 h 1584969"/>
              <a:gd name="connsiteX12" fmla="*/ 2041282 w 2758832"/>
              <a:gd name="connsiteY12" fmla="*/ 1499870 h 1584969"/>
              <a:gd name="connsiteX13" fmla="*/ 2170822 w 2758832"/>
              <a:gd name="connsiteY13" fmla="*/ 1446530 h 1584969"/>
              <a:gd name="connsiteX14" fmla="*/ 2311792 w 2758832"/>
              <a:gd name="connsiteY14" fmla="*/ 1422400 h 1584969"/>
              <a:gd name="connsiteX15" fmla="*/ 2494672 w 2758832"/>
              <a:gd name="connsiteY15" fmla="*/ 1381760 h 1584969"/>
              <a:gd name="connsiteX16" fmla="*/ 2555632 w 2758832"/>
              <a:gd name="connsiteY16" fmla="*/ 1341120 h 1584969"/>
              <a:gd name="connsiteX17" fmla="*/ 2636912 w 2758832"/>
              <a:gd name="connsiteY17" fmla="*/ 1300480 h 1584969"/>
              <a:gd name="connsiteX18" fmla="*/ 2677552 w 2758832"/>
              <a:gd name="connsiteY18" fmla="*/ 1239520 h 1584969"/>
              <a:gd name="connsiteX19" fmla="*/ 2738512 w 2758832"/>
              <a:gd name="connsiteY19" fmla="*/ 1198880 h 1584969"/>
              <a:gd name="connsiteX20" fmla="*/ 2758832 w 2758832"/>
              <a:gd name="connsiteY20" fmla="*/ 1137920 h 1584969"/>
              <a:gd name="connsiteX21" fmla="*/ 2738512 w 2758832"/>
              <a:gd name="connsiteY21" fmla="*/ 873760 h 1584969"/>
              <a:gd name="connsiteX22" fmla="*/ 2697872 w 2758832"/>
              <a:gd name="connsiteY22" fmla="*/ 812800 h 1584969"/>
              <a:gd name="connsiteX23" fmla="*/ 2677552 w 2758832"/>
              <a:gd name="connsiteY23" fmla="*/ 751840 h 1584969"/>
              <a:gd name="connsiteX24" fmla="*/ 2596272 w 2758832"/>
              <a:gd name="connsiteY24" fmla="*/ 629920 h 1584969"/>
              <a:gd name="connsiteX25" fmla="*/ 2555632 w 2758832"/>
              <a:gd name="connsiteY25" fmla="*/ 568960 h 1584969"/>
              <a:gd name="connsiteX26" fmla="*/ 2514992 w 2758832"/>
              <a:gd name="connsiteY26" fmla="*/ 447040 h 1584969"/>
              <a:gd name="connsiteX27" fmla="*/ 2494672 w 2758832"/>
              <a:gd name="connsiteY27" fmla="*/ 386080 h 1584969"/>
              <a:gd name="connsiteX28" fmla="*/ 2433712 w 2758832"/>
              <a:gd name="connsiteY28" fmla="*/ 203200 h 1584969"/>
              <a:gd name="connsiteX29" fmla="*/ 2372752 w 2758832"/>
              <a:gd name="connsiteY29" fmla="*/ 142240 h 1584969"/>
              <a:gd name="connsiteX30" fmla="*/ 2230512 w 2758832"/>
              <a:gd name="connsiteY30" fmla="*/ 121920 h 1584969"/>
              <a:gd name="connsiteX31" fmla="*/ 2128912 w 2758832"/>
              <a:gd name="connsiteY31" fmla="*/ 101600 h 1584969"/>
              <a:gd name="connsiteX32" fmla="*/ 1336432 w 2758832"/>
              <a:gd name="connsiteY32" fmla="*/ 81280 h 1584969"/>
              <a:gd name="connsiteX33" fmla="*/ 1275472 w 2758832"/>
              <a:gd name="connsiteY33" fmla="*/ 60960 h 1584969"/>
              <a:gd name="connsiteX34" fmla="*/ 726832 w 2758832"/>
              <a:gd name="connsiteY34" fmla="*/ 0 h 1584969"/>
              <a:gd name="connsiteX35" fmla="*/ 462672 w 2758832"/>
              <a:gd name="connsiteY35" fmla="*/ 20320 h 1584969"/>
              <a:gd name="connsiteX36" fmla="*/ 401712 w 2758832"/>
              <a:gd name="connsiteY36" fmla="*/ 142240 h 1584969"/>
              <a:gd name="connsiteX37" fmla="*/ 366152 w 2758832"/>
              <a:gd name="connsiteY37" fmla="*/ 182880 h 1584969"/>
              <a:gd name="connsiteX38" fmla="*/ 354722 w 2758832"/>
              <a:gd name="connsiteY38" fmla="*/ 269240 h 1584969"/>
              <a:gd name="connsiteX39" fmla="*/ 320432 w 2758832"/>
              <a:gd name="connsiteY39" fmla="*/ 426720 h 1584969"/>
              <a:gd name="connsiteX40" fmla="*/ 259472 w 2758832"/>
              <a:gd name="connsiteY40" fmla="*/ 588010 h 1584969"/>
              <a:gd name="connsiteX41" fmla="*/ 47382 w 2758832"/>
              <a:gd name="connsiteY41" fmla="*/ 814070 h 1584969"/>
              <a:gd name="connsiteX42" fmla="*/ 13092 w 2758832"/>
              <a:gd name="connsiteY42" fmla="*/ 975360 h 1584969"/>
              <a:gd name="connsiteX43" fmla="*/ 5472 w 2758832"/>
              <a:gd name="connsiteY43" fmla="*/ 1036320 h 1584969"/>
              <a:gd name="connsiteX44" fmla="*/ 35952 w 2758832"/>
              <a:gd name="connsiteY44" fmla="*/ 1219200 h 1584969"/>
              <a:gd name="connsiteX45" fmla="*/ 15632 w 2758832"/>
              <a:gd name="connsiteY45" fmla="*/ 1158240 h 1584969"/>
              <a:gd name="connsiteX0" fmla="*/ 15632 w 2758832"/>
              <a:gd name="connsiteY0" fmla="*/ 1158240 h 1584969"/>
              <a:gd name="connsiteX1" fmla="*/ 15632 w 2758832"/>
              <a:gd name="connsiteY1" fmla="*/ 1158240 h 1584969"/>
              <a:gd name="connsiteX2" fmla="*/ 96912 w 2758832"/>
              <a:gd name="connsiteY2" fmla="*/ 1320800 h 1584969"/>
              <a:gd name="connsiteX3" fmla="*/ 157872 w 2758832"/>
              <a:gd name="connsiteY3" fmla="*/ 1341120 h 1584969"/>
              <a:gd name="connsiteX4" fmla="*/ 279792 w 2758832"/>
              <a:gd name="connsiteY4" fmla="*/ 1422400 h 1584969"/>
              <a:gd name="connsiteX5" fmla="*/ 523632 w 2758832"/>
              <a:gd name="connsiteY5" fmla="*/ 1483360 h 1584969"/>
              <a:gd name="connsiteX6" fmla="*/ 726832 w 2758832"/>
              <a:gd name="connsiteY6" fmla="*/ 1524000 h 1584969"/>
              <a:gd name="connsiteX7" fmla="*/ 808112 w 2758832"/>
              <a:gd name="connsiteY7" fmla="*/ 1544320 h 1584969"/>
              <a:gd name="connsiteX8" fmla="*/ 1194192 w 2758832"/>
              <a:gd name="connsiteY8" fmla="*/ 1564640 h 1584969"/>
              <a:gd name="connsiteX9" fmla="*/ 1417712 w 2758832"/>
              <a:gd name="connsiteY9" fmla="*/ 1584960 h 1584969"/>
              <a:gd name="connsiteX10" fmla="*/ 1628532 w 2758832"/>
              <a:gd name="connsiteY10" fmla="*/ 1568450 h 1584969"/>
              <a:gd name="connsiteX11" fmla="*/ 1863482 w 2758832"/>
              <a:gd name="connsiteY11" fmla="*/ 1522730 h 1584969"/>
              <a:gd name="connsiteX12" fmla="*/ 2041282 w 2758832"/>
              <a:gd name="connsiteY12" fmla="*/ 1499870 h 1584969"/>
              <a:gd name="connsiteX13" fmla="*/ 2170822 w 2758832"/>
              <a:gd name="connsiteY13" fmla="*/ 1446530 h 1584969"/>
              <a:gd name="connsiteX14" fmla="*/ 2311792 w 2758832"/>
              <a:gd name="connsiteY14" fmla="*/ 1422400 h 1584969"/>
              <a:gd name="connsiteX15" fmla="*/ 2450222 w 2758832"/>
              <a:gd name="connsiteY15" fmla="*/ 1324610 h 1584969"/>
              <a:gd name="connsiteX16" fmla="*/ 2555632 w 2758832"/>
              <a:gd name="connsiteY16" fmla="*/ 1341120 h 1584969"/>
              <a:gd name="connsiteX17" fmla="*/ 2636912 w 2758832"/>
              <a:gd name="connsiteY17" fmla="*/ 1300480 h 1584969"/>
              <a:gd name="connsiteX18" fmla="*/ 2677552 w 2758832"/>
              <a:gd name="connsiteY18" fmla="*/ 1239520 h 1584969"/>
              <a:gd name="connsiteX19" fmla="*/ 2738512 w 2758832"/>
              <a:gd name="connsiteY19" fmla="*/ 1198880 h 1584969"/>
              <a:gd name="connsiteX20" fmla="*/ 2758832 w 2758832"/>
              <a:gd name="connsiteY20" fmla="*/ 1137920 h 1584969"/>
              <a:gd name="connsiteX21" fmla="*/ 2738512 w 2758832"/>
              <a:gd name="connsiteY21" fmla="*/ 873760 h 1584969"/>
              <a:gd name="connsiteX22" fmla="*/ 2697872 w 2758832"/>
              <a:gd name="connsiteY22" fmla="*/ 812800 h 1584969"/>
              <a:gd name="connsiteX23" fmla="*/ 2677552 w 2758832"/>
              <a:gd name="connsiteY23" fmla="*/ 751840 h 1584969"/>
              <a:gd name="connsiteX24" fmla="*/ 2596272 w 2758832"/>
              <a:gd name="connsiteY24" fmla="*/ 629920 h 1584969"/>
              <a:gd name="connsiteX25" fmla="*/ 2555632 w 2758832"/>
              <a:gd name="connsiteY25" fmla="*/ 568960 h 1584969"/>
              <a:gd name="connsiteX26" fmla="*/ 2514992 w 2758832"/>
              <a:gd name="connsiteY26" fmla="*/ 447040 h 1584969"/>
              <a:gd name="connsiteX27" fmla="*/ 2494672 w 2758832"/>
              <a:gd name="connsiteY27" fmla="*/ 386080 h 1584969"/>
              <a:gd name="connsiteX28" fmla="*/ 2433712 w 2758832"/>
              <a:gd name="connsiteY28" fmla="*/ 203200 h 1584969"/>
              <a:gd name="connsiteX29" fmla="*/ 2372752 w 2758832"/>
              <a:gd name="connsiteY29" fmla="*/ 142240 h 1584969"/>
              <a:gd name="connsiteX30" fmla="*/ 2230512 w 2758832"/>
              <a:gd name="connsiteY30" fmla="*/ 121920 h 1584969"/>
              <a:gd name="connsiteX31" fmla="*/ 2128912 w 2758832"/>
              <a:gd name="connsiteY31" fmla="*/ 101600 h 1584969"/>
              <a:gd name="connsiteX32" fmla="*/ 1336432 w 2758832"/>
              <a:gd name="connsiteY32" fmla="*/ 81280 h 1584969"/>
              <a:gd name="connsiteX33" fmla="*/ 1275472 w 2758832"/>
              <a:gd name="connsiteY33" fmla="*/ 60960 h 1584969"/>
              <a:gd name="connsiteX34" fmla="*/ 726832 w 2758832"/>
              <a:gd name="connsiteY34" fmla="*/ 0 h 1584969"/>
              <a:gd name="connsiteX35" fmla="*/ 462672 w 2758832"/>
              <a:gd name="connsiteY35" fmla="*/ 20320 h 1584969"/>
              <a:gd name="connsiteX36" fmla="*/ 401712 w 2758832"/>
              <a:gd name="connsiteY36" fmla="*/ 142240 h 1584969"/>
              <a:gd name="connsiteX37" fmla="*/ 366152 w 2758832"/>
              <a:gd name="connsiteY37" fmla="*/ 182880 h 1584969"/>
              <a:gd name="connsiteX38" fmla="*/ 354722 w 2758832"/>
              <a:gd name="connsiteY38" fmla="*/ 269240 h 1584969"/>
              <a:gd name="connsiteX39" fmla="*/ 320432 w 2758832"/>
              <a:gd name="connsiteY39" fmla="*/ 426720 h 1584969"/>
              <a:gd name="connsiteX40" fmla="*/ 259472 w 2758832"/>
              <a:gd name="connsiteY40" fmla="*/ 588010 h 1584969"/>
              <a:gd name="connsiteX41" fmla="*/ 47382 w 2758832"/>
              <a:gd name="connsiteY41" fmla="*/ 814070 h 1584969"/>
              <a:gd name="connsiteX42" fmla="*/ 13092 w 2758832"/>
              <a:gd name="connsiteY42" fmla="*/ 975360 h 1584969"/>
              <a:gd name="connsiteX43" fmla="*/ 5472 w 2758832"/>
              <a:gd name="connsiteY43" fmla="*/ 1036320 h 1584969"/>
              <a:gd name="connsiteX44" fmla="*/ 35952 w 2758832"/>
              <a:gd name="connsiteY44" fmla="*/ 1219200 h 1584969"/>
              <a:gd name="connsiteX45" fmla="*/ 15632 w 2758832"/>
              <a:gd name="connsiteY45" fmla="*/ 1158240 h 1584969"/>
              <a:gd name="connsiteX0" fmla="*/ 15632 w 2758832"/>
              <a:gd name="connsiteY0" fmla="*/ 1158240 h 1584969"/>
              <a:gd name="connsiteX1" fmla="*/ 15632 w 2758832"/>
              <a:gd name="connsiteY1" fmla="*/ 1158240 h 1584969"/>
              <a:gd name="connsiteX2" fmla="*/ 96912 w 2758832"/>
              <a:gd name="connsiteY2" fmla="*/ 1320800 h 1584969"/>
              <a:gd name="connsiteX3" fmla="*/ 157872 w 2758832"/>
              <a:gd name="connsiteY3" fmla="*/ 1341120 h 1584969"/>
              <a:gd name="connsiteX4" fmla="*/ 279792 w 2758832"/>
              <a:gd name="connsiteY4" fmla="*/ 1422400 h 1584969"/>
              <a:gd name="connsiteX5" fmla="*/ 523632 w 2758832"/>
              <a:gd name="connsiteY5" fmla="*/ 1483360 h 1584969"/>
              <a:gd name="connsiteX6" fmla="*/ 726832 w 2758832"/>
              <a:gd name="connsiteY6" fmla="*/ 1524000 h 1584969"/>
              <a:gd name="connsiteX7" fmla="*/ 808112 w 2758832"/>
              <a:gd name="connsiteY7" fmla="*/ 1544320 h 1584969"/>
              <a:gd name="connsiteX8" fmla="*/ 1194192 w 2758832"/>
              <a:gd name="connsiteY8" fmla="*/ 1564640 h 1584969"/>
              <a:gd name="connsiteX9" fmla="*/ 1417712 w 2758832"/>
              <a:gd name="connsiteY9" fmla="*/ 1584960 h 1584969"/>
              <a:gd name="connsiteX10" fmla="*/ 1628532 w 2758832"/>
              <a:gd name="connsiteY10" fmla="*/ 1568450 h 1584969"/>
              <a:gd name="connsiteX11" fmla="*/ 1863482 w 2758832"/>
              <a:gd name="connsiteY11" fmla="*/ 1522730 h 1584969"/>
              <a:gd name="connsiteX12" fmla="*/ 2041282 w 2758832"/>
              <a:gd name="connsiteY12" fmla="*/ 1499870 h 1584969"/>
              <a:gd name="connsiteX13" fmla="*/ 2170822 w 2758832"/>
              <a:gd name="connsiteY13" fmla="*/ 1446530 h 1584969"/>
              <a:gd name="connsiteX14" fmla="*/ 2311792 w 2758832"/>
              <a:gd name="connsiteY14" fmla="*/ 1422400 h 1584969"/>
              <a:gd name="connsiteX15" fmla="*/ 2450222 w 2758832"/>
              <a:gd name="connsiteY15" fmla="*/ 1324610 h 1584969"/>
              <a:gd name="connsiteX16" fmla="*/ 2555632 w 2758832"/>
              <a:gd name="connsiteY16" fmla="*/ 1341120 h 1584969"/>
              <a:gd name="connsiteX17" fmla="*/ 2579762 w 2758832"/>
              <a:gd name="connsiteY17" fmla="*/ 1243330 h 1584969"/>
              <a:gd name="connsiteX18" fmla="*/ 2677552 w 2758832"/>
              <a:gd name="connsiteY18" fmla="*/ 1239520 h 1584969"/>
              <a:gd name="connsiteX19" fmla="*/ 2738512 w 2758832"/>
              <a:gd name="connsiteY19" fmla="*/ 1198880 h 1584969"/>
              <a:gd name="connsiteX20" fmla="*/ 2758832 w 2758832"/>
              <a:gd name="connsiteY20" fmla="*/ 1137920 h 1584969"/>
              <a:gd name="connsiteX21" fmla="*/ 2738512 w 2758832"/>
              <a:gd name="connsiteY21" fmla="*/ 873760 h 1584969"/>
              <a:gd name="connsiteX22" fmla="*/ 2697872 w 2758832"/>
              <a:gd name="connsiteY22" fmla="*/ 812800 h 1584969"/>
              <a:gd name="connsiteX23" fmla="*/ 2677552 w 2758832"/>
              <a:gd name="connsiteY23" fmla="*/ 751840 h 1584969"/>
              <a:gd name="connsiteX24" fmla="*/ 2596272 w 2758832"/>
              <a:gd name="connsiteY24" fmla="*/ 629920 h 1584969"/>
              <a:gd name="connsiteX25" fmla="*/ 2555632 w 2758832"/>
              <a:gd name="connsiteY25" fmla="*/ 568960 h 1584969"/>
              <a:gd name="connsiteX26" fmla="*/ 2514992 w 2758832"/>
              <a:gd name="connsiteY26" fmla="*/ 447040 h 1584969"/>
              <a:gd name="connsiteX27" fmla="*/ 2494672 w 2758832"/>
              <a:gd name="connsiteY27" fmla="*/ 386080 h 1584969"/>
              <a:gd name="connsiteX28" fmla="*/ 2433712 w 2758832"/>
              <a:gd name="connsiteY28" fmla="*/ 203200 h 1584969"/>
              <a:gd name="connsiteX29" fmla="*/ 2372752 w 2758832"/>
              <a:gd name="connsiteY29" fmla="*/ 142240 h 1584969"/>
              <a:gd name="connsiteX30" fmla="*/ 2230512 w 2758832"/>
              <a:gd name="connsiteY30" fmla="*/ 121920 h 1584969"/>
              <a:gd name="connsiteX31" fmla="*/ 2128912 w 2758832"/>
              <a:gd name="connsiteY31" fmla="*/ 101600 h 1584969"/>
              <a:gd name="connsiteX32" fmla="*/ 1336432 w 2758832"/>
              <a:gd name="connsiteY32" fmla="*/ 81280 h 1584969"/>
              <a:gd name="connsiteX33" fmla="*/ 1275472 w 2758832"/>
              <a:gd name="connsiteY33" fmla="*/ 60960 h 1584969"/>
              <a:gd name="connsiteX34" fmla="*/ 726832 w 2758832"/>
              <a:gd name="connsiteY34" fmla="*/ 0 h 1584969"/>
              <a:gd name="connsiteX35" fmla="*/ 462672 w 2758832"/>
              <a:gd name="connsiteY35" fmla="*/ 20320 h 1584969"/>
              <a:gd name="connsiteX36" fmla="*/ 401712 w 2758832"/>
              <a:gd name="connsiteY36" fmla="*/ 142240 h 1584969"/>
              <a:gd name="connsiteX37" fmla="*/ 366152 w 2758832"/>
              <a:gd name="connsiteY37" fmla="*/ 182880 h 1584969"/>
              <a:gd name="connsiteX38" fmla="*/ 354722 w 2758832"/>
              <a:gd name="connsiteY38" fmla="*/ 269240 h 1584969"/>
              <a:gd name="connsiteX39" fmla="*/ 320432 w 2758832"/>
              <a:gd name="connsiteY39" fmla="*/ 426720 h 1584969"/>
              <a:gd name="connsiteX40" fmla="*/ 259472 w 2758832"/>
              <a:gd name="connsiteY40" fmla="*/ 588010 h 1584969"/>
              <a:gd name="connsiteX41" fmla="*/ 47382 w 2758832"/>
              <a:gd name="connsiteY41" fmla="*/ 814070 h 1584969"/>
              <a:gd name="connsiteX42" fmla="*/ 13092 w 2758832"/>
              <a:gd name="connsiteY42" fmla="*/ 975360 h 1584969"/>
              <a:gd name="connsiteX43" fmla="*/ 5472 w 2758832"/>
              <a:gd name="connsiteY43" fmla="*/ 1036320 h 1584969"/>
              <a:gd name="connsiteX44" fmla="*/ 35952 w 2758832"/>
              <a:gd name="connsiteY44" fmla="*/ 1219200 h 1584969"/>
              <a:gd name="connsiteX45" fmla="*/ 15632 w 2758832"/>
              <a:gd name="connsiteY45" fmla="*/ 1158240 h 1584969"/>
              <a:gd name="connsiteX0" fmla="*/ 15632 w 2758832"/>
              <a:gd name="connsiteY0" fmla="*/ 1158240 h 1584969"/>
              <a:gd name="connsiteX1" fmla="*/ 15632 w 2758832"/>
              <a:gd name="connsiteY1" fmla="*/ 1158240 h 1584969"/>
              <a:gd name="connsiteX2" fmla="*/ 96912 w 2758832"/>
              <a:gd name="connsiteY2" fmla="*/ 1320800 h 1584969"/>
              <a:gd name="connsiteX3" fmla="*/ 157872 w 2758832"/>
              <a:gd name="connsiteY3" fmla="*/ 1341120 h 1584969"/>
              <a:gd name="connsiteX4" fmla="*/ 279792 w 2758832"/>
              <a:gd name="connsiteY4" fmla="*/ 1422400 h 1584969"/>
              <a:gd name="connsiteX5" fmla="*/ 523632 w 2758832"/>
              <a:gd name="connsiteY5" fmla="*/ 1483360 h 1584969"/>
              <a:gd name="connsiteX6" fmla="*/ 726832 w 2758832"/>
              <a:gd name="connsiteY6" fmla="*/ 1524000 h 1584969"/>
              <a:gd name="connsiteX7" fmla="*/ 808112 w 2758832"/>
              <a:gd name="connsiteY7" fmla="*/ 1544320 h 1584969"/>
              <a:gd name="connsiteX8" fmla="*/ 1194192 w 2758832"/>
              <a:gd name="connsiteY8" fmla="*/ 1564640 h 1584969"/>
              <a:gd name="connsiteX9" fmla="*/ 1417712 w 2758832"/>
              <a:gd name="connsiteY9" fmla="*/ 1584960 h 1584969"/>
              <a:gd name="connsiteX10" fmla="*/ 1628532 w 2758832"/>
              <a:gd name="connsiteY10" fmla="*/ 1568450 h 1584969"/>
              <a:gd name="connsiteX11" fmla="*/ 1863482 w 2758832"/>
              <a:gd name="connsiteY11" fmla="*/ 1522730 h 1584969"/>
              <a:gd name="connsiteX12" fmla="*/ 2041282 w 2758832"/>
              <a:gd name="connsiteY12" fmla="*/ 1499870 h 1584969"/>
              <a:gd name="connsiteX13" fmla="*/ 2170822 w 2758832"/>
              <a:gd name="connsiteY13" fmla="*/ 1446530 h 1584969"/>
              <a:gd name="connsiteX14" fmla="*/ 2311792 w 2758832"/>
              <a:gd name="connsiteY14" fmla="*/ 1422400 h 1584969"/>
              <a:gd name="connsiteX15" fmla="*/ 2450222 w 2758832"/>
              <a:gd name="connsiteY15" fmla="*/ 1324610 h 1584969"/>
              <a:gd name="connsiteX16" fmla="*/ 2498482 w 2758832"/>
              <a:gd name="connsiteY16" fmla="*/ 1283970 h 1584969"/>
              <a:gd name="connsiteX17" fmla="*/ 2579762 w 2758832"/>
              <a:gd name="connsiteY17" fmla="*/ 1243330 h 1584969"/>
              <a:gd name="connsiteX18" fmla="*/ 2677552 w 2758832"/>
              <a:gd name="connsiteY18" fmla="*/ 1239520 h 1584969"/>
              <a:gd name="connsiteX19" fmla="*/ 2738512 w 2758832"/>
              <a:gd name="connsiteY19" fmla="*/ 1198880 h 1584969"/>
              <a:gd name="connsiteX20" fmla="*/ 2758832 w 2758832"/>
              <a:gd name="connsiteY20" fmla="*/ 1137920 h 1584969"/>
              <a:gd name="connsiteX21" fmla="*/ 2738512 w 2758832"/>
              <a:gd name="connsiteY21" fmla="*/ 873760 h 1584969"/>
              <a:gd name="connsiteX22" fmla="*/ 2697872 w 2758832"/>
              <a:gd name="connsiteY22" fmla="*/ 812800 h 1584969"/>
              <a:gd name="connsiteX23" fmla="*/ 2677552 w 2758832"/>
              <a:gd name="connsiteY23" fmla="*/ 751840 h 1584969"/>
              <a:gd name="connsiteX24" fmla="*/ 2596272 w 2758832"/>
              <a:gd name="connsiteY24" fmla="*/ 629920 h 1584969"/>
              <a:gd name="connsiteX25" fmla="*/ 2555632 w 2758832"/>
              <a:gd name="connsiteY25" fmla="*/ 568960 h 1584969"/>
              <a:gd name="connsiteX26" fmla="*/ 2514992 w 2758832"/>
              <a:gd name="connsiteY26" fmla="*/ 447040 h 1584969"/>
              <a:gd name="connsiteX27" fmla="*/ 2494672 w 2758832"/>
              <a:gd name="connsiteY27" fmla="*/ 386080 h 1584969"/>
              <a:gd name="connsiteX28" fmla="*/ 2433712 w 2758832"/>
              <a:gd name="connsiteY28" fmla="*/ 203200 h 1584969"/>
              <a:gd name="connsiteX29" fmla="*/ 2372752 w 2758832"/>
              <a:gd name="connsiteY29" fmla="*/ 142240 h 1584969"/>
              <a:gd name="connsiteX30" fmla="*/ 2230512 w 2758832"/>
              <a:gd name="connsiteY30" fmla="*/ 121920 h 1584969"/>
              <a:gd name="connsiteX31" fmla="*/ 2128912 w 2758832"/>
              <a:gd name="connsiteY31" fmla="*/ 101600 h 1584969"/>
              <a:gd name="connsiteX32" fmla="*/ 1336432 w 2758832"/>
              <a:gd name="connsiteY32" fmla="*/ 81280 h 1584969"/>
              <a:gd name="connsiteX33" fmla="*/ 1275472 w 2758832"/>
              <a:gd name="connsiteY33" fmla="*/ 60960 h 1584969"/>
              <a:gd name="connsiteX34" fmla="*/ 726832 w 2758832"/>
              <a:gd name="connsiteY34" fmla="*/ 0 h 1584969"/>
              <a:gd name="connsiteX35" fmla="*/ 462672 w 2758832"/>
              <a:gd name="connsiteY35" fmla="*/ 20320 h 1584969"/>
              <a:gd name="connsiteX36" fmla="*/ 401712 w 2758832"/>
              <a:gd name="connsiteY36" fmla="*/ 142240 h 1584969"/>
              <a:gd name="connsiteX37" fmla="*/ 366152 w 2758832"/>
              <a:gd name="connsiteY37" fmla="*/ 182880 h 1584969"/>
              <a:gd name="connsiteX38" fmla="*/ 354722 w 2758832"/>
              <a:gd name="connsiteY38" fmla="*/ 269240 h 1584969"/>
              <a:gd name="connsiteX39" fmla="*/ 320432 w 2758832"/>
              <a:gd name="connsiteY39" fmla="*/ 426720 h 1584969"/>
              <a:gd name="connsiteX40" fmla="*/ 259472 w 2758832"/>
              <a:gd name="connsiteY40" fmla="*/ 588010 h 1584969"/>
              <a:gd name="connsiteX41" fmla="*/ 47382 w 2758832"/>
              <a:gd name="connsiteY41" fmla="*/ 814070 h 1584969"/>
              <a:gd name="connsiteX42" fmla="*/ 13092 w 2758832"/>
              <a:gd name="connsiteY42" fmla="*/ 975360 h 1584969"/>
              <a:gd name="connsiteX43" fmla="*/ 5472 w 2758832"/>
              <a:gd name="connsiteY43" fmla="*/ 1036320 h 1584969"/>
              <a:gd name="connsiteX44" fmla="*/ 35952 w 2758832"/>
              <a:gd name="connsiteY44" fmla="*/ 1219200 h 1584969"/>
              <a:gd name="connsiteX45" fmla="*/ 15632 w 2758832"/>
              <a:gd name="connsiteY45" fmla="*/ 1158240 h 1584969"/>
              <a:gd name="connsiteX0" fmla="*/ 15632 w 2738653"/>
              <a:gd name="connsiteY0" fmla="*/ 1158240 h 1584969"/>
              <a:gd name="connsiteX1" fmla="*/ 15632 w 2738653"/>
              <a:gd name="connsiteY1" fmla="*/ 1158240 h 1584969"/>
              <a:gd name="connsiteX2" fmla="*/ 96912 w 2738653"/>
              <a:gd name="connsiteY2" fmla="*/ 1320800 h 1584969"/>
              <a:gd name="connsiteX3" fmla="*/ 157872 w 2738653"/>
              <a:gd name="connsiteY3" fmla="*/ 1341120 h 1584969"/>
              <a:gd name="connsiteX4" fmla="*/ 279792 w 2738653"/>
              <a:gd name="connsiteY4" fmla="*/ 1422400 h 1584969"/>
              <a:gd name="connsiteX5" fmla="*/ 523632 w 2738653"/>
              <a:gd name="connsiteY5" fmla="*/ 1483360 h 1584969"/>
              <a:gd name="connsiteX6" fmla="*/ 726832 w 2738653"/>
              <a:gd name="connsiteY6" fmla="*/ 1524000 h 1584969"/>
              <a:gd name="connsiteX7" fmla="*/ 808112 w 2738653"/>
              <a:gd name="connsiteY7" fmla="*/ 1544320 h 1584969"/>
              <a:gd name="connsiteX8" fmla="*/ 1194192 w 2738653"/>
              <a:gd name="connsiteY8" fmla="*/ 1564640 h 1584969"/>
              <a:gd name="connsiteX9" fmla="*/ 1417712 w 2738653"/>
              <a:gd name="connsiteY9" fmla="*/ 1584960 h 1584969"/>
              <a:gd name="connsiteX10" fmla="*/ 1628532 w 2738653"/>
              <a:gd name="connsiteY10" fmla="*/ 1568450 h 1584969"/>
              <a:gd name="connsiteX11" fmla="*/ 1863482 w 2738653"/>
              <a:gd name="connsiteY11" fmla="*/ 1522730 h 1584969"/>
              <a:gd name="connsiteX12" fmla="*/ 2041282 w 2738653"/>
              <a:gd name="connsiteY12" fmla="*/ 1499870 h 1584969"/>
              <a:gd name="connsiteX13" fmla="*/ 2170822 w 2738653"/>
              <a:gd name="connsiteY13" fmla="*/ 1446530 h 1584969"/>
              <a:gd name="connsiteX14" fmla="*/ 2311792 w 2738653"/>
              <a:gd name="connsiteY14" fmla="*/ 1422400 h 1584969"/>
              <a:gd name="connsiteX15" fmla="*/ 2450222 w 2738653"/>
              <a:gd name="connsiteY15" fmla="*/ 1324610 h 1584969"/>
              <a:gd name="connsiteX16" fmla="*/ 2498482 w 2738653"/>
              <a:gd name="connsiteY16" fmla="*/ 1283970 h 1584969"/>
              <a:gd name="connsiteX17" fmla="*/ 2579762 w 2738653"/>
              <a:gd name="connsiteY17" fmla="*/ 1243330 h 1584969"/>
              <a:gd name="connsiteX18" fmla="*/ 2677552 w 2738653"/>
              <a:gd name="connsiteY18" fmla="*/ 1239520 h 1584969"/>
              <a:gd name="connsiteX19" fmla="*/ 2738512 w 2738653"/>
              <a:gd name="connsiteY19" fmla="*/ 1198880 h 1584969"/>
              <a:gd name="connsiteX20" fmla="*/ 2682632 w 2738653"/>
              <a:gd name="connsiteY20" fmla="*/ 1125220 h 1584969"/>
              <a:gd name="connsiteX21" fmla="*/ 2738512 w 2738653"/>
              <a:gd name="connsiteY21" fmla="*/ 873760 h 1584969"/>
              <a:gd name="connsiteX22" fmla="*/ 2697872 w 2738653"/>
              <a:gd name="connsiteY22" fmla="*/ 812800 h 1584969"/>
              <a:gd name="connsiteX23" fmla="*/ 2677552 w 2738653"/>
              <a:gd name="connsiteY23" fmla="*/ 751840 h 1584969"/>
              <a:gd name="connsiteX24" fmla="*/ 2596272 w 2738653"/>
              <a:gd name="connsiteY24" fmla="*/ 629920 h 1584969"/>
              <a:gd name="connsiteX25" fmla="*/ 2555632 w 2738653"/>
              <a:gd name="connsiteY25" fmla="*/ 568960 h 1584969"/>
              <a:gd name="connsiteX26" fmla="*/ 2514992 w 2738653"/>
              <a:gd name="connsiteY26" fmla="*/ 447040 h 1584969"/>
              <a:gd name="connsiteX27" fmla="*/ 2494672 w 2738653"/>
              <a:gd name="connsiteY27" fmla="*/ 386080 h 1584969"/>
              <a:gd name="connsiteX28" fmla="*/ 2433712 w 2738653"/>
              <a:gd name="connsiteY28" fmla="*/ 203200 h 1584969"/>
              <a:gd name="connsiteX29" fmla="*/ 2372752 w 2738653"/>
              <a:gd name="connsiteY29" fmla="*/ 142240 h 1584969"/>
              <a:gd name="connsiteX30" fmla="*/ 2230512 w 2738653"/>
              <a:gd name="connsiteY30" fmla="*/ 121920 h 1584969"/>
              <a:gd name="connsiteX31" fmla="*/ 2128912 w 2738653"/>
              <a:gd name="connsiteY31" fmla="*/ 101600 h 1584969"/>
              <a:gd name="connsiteX32" fmla="*/ 1336432 w 2738653"/>
              <a:gd name="connsiteY32" fmla="*/ 81280 h 1584969"/>
              <a:gd name="connsiteX33" fmla="*/ 1275472 w 2738653"/>
              <a:gd name="connsiteY33" fmla="*/ 60960 h 1584969"/>
              <a:gd name="connsiteX34" fmla="*/ 726832 w 2738653"/>
              <a:gd name="connsiteY34" fmla="*/ 0 h 1584969"/>
              <a:gd name="connsiteX35" fmla="*/ 462672 w 2738653"/>
              <a:gd name="connsiteY35" fmla="*/ 20320 h 1584969"/>
              <a:gd name="connsiteX36" fmla="*/ 401712 w 2738653"/>
              <a:gd name="connsiteY36" fmla="*/ 142240 h 1584969"/>
              <a:gd name="connsiteX37" fmla="*/ 366152 w 2738653"/>
              <a:gd name="connsiteY37" fmla="*/ 182880 h 1584969"/>
              <a:gd name="connsiteX38" fmla="*/ 354722 w 2738653"/>
              <a:gd name="connsiteY38" fmla="*/ 269240 h 1584969"/>
              <a:gd name="connsiteX39" fmla="*/ 320432 w 2738653"/>
              <a:gd name="connsiteY39" fmla="*/ 426720 h 1584969"/>
              <a:gd name="connsiteX40" fmla="*/ 259472 w 2738653"/>
              <a:gd name="connsiteY40" fmla="*/ 588010 h 1584969"/>
              <a:gd name="connsiteX41" fmla="*/ 47382 w 2738653"/>
              <a:gd name="connsiteY41" fmla="*/ 814070 h 1584969"/>
              <a:gd name="connsiteX42" fmla="*/ 13092 w 2738653"/>
              <a:gd name="connsiteY42" fmla="*/ 975360 h 1584969"/>
              <a:gd name="connsiteX43" fmla="*/ 5472 w 2738653"/>
              <a:gd name="connsiteY43" fmla="*/ 1036320 h 1584969"/>
              <a:gd name="connsiteX44" fmla="*/ 35952 w 2738653"/>
              <a:gd name="connsiteY44" fmla="*/ 1219200 h 1584969"/>
              <a:gd name="connsiteX45" fmla="*/ 15632 w 2738653"/>
              <a:gd name="connsiteY45" fmla="*/ 1158240 h 1584969"/>
              <a:gd name="connsiteX0" fmla="*/ 15632 w 2738653"/>
              <a:gd name="connsiteY0" fmla="*/ 1158240 h 1584969"/>
              <a:gd name="connsiteX1" fmla="*/ 15632 w 2738653"/>
              <a:gd name="connsiteY1" fmla="*/ 1158240 h 1584969"/>
              <a:gd name="connsiteX2" fmla="*/ 96912 w 2738653"/>
              <a:gd name="connsiteY2" fmla="*/ 1320800 h 1584969"/>
              <a:gd name="connsiteX3" fmla="*/ 157872 w 2738653"/>
              <a:gd name="connsiteY3" fmla="*/ 1341120 h 1584969"/>
              <a:gd name="connsiteX4" fmla="*/ 279792 w 2738653"/>
              <a:gd name="connsiteY4" fmla="*/ 1422400 h 1584969"/>
              <a:gd name="connsiteX5" fmla="*/ 523632 w 2738653"/>
              <a:gd name="connsiteY5" fmla="*/ 1483360 h 1584969"/>
              <a:gd name="connsiteX6" fmla="*/ 726832 w 2738653"/>
              <a:gd name="connsiteY6" fmla="*/ 1524000 h 1584969"/>
              <a:gd name="connsiteX7" fmla="*/ 808112 w 2738653"/>
              <a:gd name="connsiteY7" fmla="*/ 1544320 h 1584969"/>
              <a:gd name="connsiteX8" fmla="*/ 1194192 w 2738653"/>
              <a:gd name="connsiteY8" fmla="*/ 1564640 h 1584969"/>
              <a:gd name="connsiteX9" fmla="*/ 1417712 w 2738653"/>
              <a:gd name="connsiteY9" fmla="*/ 1584960 h 1584969"/>
              <a:gd name="connsiteX10" fmla="*/ 1628532 w 2738653"/>
              <a:gd name="connsiteY10" fmla="*/ 1568450 h 1584969"/>
              <a:gd name="connsiteX11" fmla="*/ 1863482 w 2738653"/>
              <a:gd name="connsiteY11" fmla="*/ 1522730 h 1584969"/>
              <a:gd name="connsiteX12" fmla="*/ 2041282 w 2738653"/>
              <a:gd name="connsiteY12" fmla="*/ 1499870 h 1584969"/>
              <a:gd name="connsiteX13" fmla="*/ 2170822 w 2738653"/>
              <a:gd name="connsiteY13" fmla="*/ 1446530 h 1584969"/>
              <a:gd name="connsiteX14" fmla="*/ 2311792 w 2738653"/>
              <a:gd name="connsiteY14" fmla="*/ 1422400 h 1584969"/>
              <a:gd name="connsiteX15" fmla="*/ 2450222 w 2738653"/>
              <a:gd name="connsiteY15" fmla="*/ 1324610 h 1584969"/>
              <a:gd name="connsiteX16" fmla="*/ 2498482 w 2738653"/>
              <a:gd name="connsiteY16" fmla="*/ 1283970 h 1584969"/>
              <a:gd name="connsiteX17" fmla="*/ 2579762 w 2738653"/>
              <a:gd name="connsiteY17" fmla="*/ 1243330 h 1584969"/>
              <a:gd name="connsiteX18" fmla="*/ 2677552 w 2738653"/>
              <a:gd name="connsiteY18" fmla="*/ 1239520 h 1584969"/>
              <a:gd name="connsiteX19" fmla="*/ 2649612 w 2738653"/>
              <a:gd name="connsiteY19" fmla="*/ 1179830 h 1584969"/>
              <a:gd name="connsiteX20" fmla="*/ 2682632 w 2738653"/>
              <a:gd name="connsiteY20" fmla="*/ 1125220 h 1584969"/>
              <a:gd name="connsiteX21" fmla="*/ 2738512 w 2738653"/>
              <a:gd name="connsiteY21" fmla="*/ 873760 h 1584969"/>
              <a:gd name="connsiteX22" fmla="*/ 2697872 w 2738653"/>
              <a:gd name="connsiteY22" fmla="*/ 812800 h 1584969"/>
              <a:gd name="connsiteX23" fmla="*/ 2677552 w 2738653"/>
              <a:gd name="connsiteY23" fmla="*/ 751840 h 1584969"/>
              <a:gd name="connsiteX24" fmla="*/ 2596272 w 2738653"/>
              <a:gd name="connsiteY24" fmla="*/ 629920 h 1584969"/>
              <a:gd name="connsiteX25" fmla="*/ 2555632 w 2738653"/>
              <a:gd name="connsiteY25" fmla="*/ 568960 h 1584969"/>
              <a:gd name="connsiteX26" fmla="*/ 2514992 w 2738653"/>
              <a:gd name="connsiteY26" fmla="*/ 447040 h 1584969"/>
              <a:gd name="connsiteX27" fmla="*/ 2494672 w 2738653"/>
              <a:gd name="connsiteY27" fmla="*/ 386080 h 1584969"/>
              <a:gd name="connsiteX28" fmla="*/ 2433712 w 2738653"/>
              <a:gd name="connsiteY28" fmla="*/ 203200 h 1584969"/>
              <a:gd name="connsiteX29" fmla="*/ 2372752 w 2738653"/>
              <a:gd name="connsiteY29" fmla="*/ 142240 h 1584969"/>
              <a:gd name="connsiteX30" fmla="*/ 2230512 w 2738653"/>
              <a:gd name="connsiteY30" fmla="*/ 121920 h 1584969"/>
              <a:gd name="connsiteX31" fmla="*/ 2128912 w 2738653"/>
              <a:gd name="connsiteY31" fmla="*/ 101600 h 1584969"/>
              <a:gd name="connsiteX32" fmla="*/ 1336432 w 2738653"/>
              <a:gd name="connsiteY32" fmla="*/ 81280 h 1584969"/>
              <a:gd name="connsiteX33" fmla="*/ 1275472 w 2738653"/>
              <a:gd name="connsiteY33" fmla="*/ 60960 h 1584969"/>
              <a:gd name="connsiteX34" fmla="*/ 726832 w 2738653"/>
              <a:gd name="connsiteY34" fmla="*/ 0 h 1584969"/>
              <a:gd name="connsiteX35" fmla="*/ 462672 w 2738653"/>
              <a:gd name="connsiteY35" fmla="*/ 20320 h 1584969"/>
              <a:gd name="connsiteX36" fmla="*/ 401712 w 2738653"/>
              <a:gd name="connsiteY36" fmla="*/ 142240 h 1584969"/>
              <a:gd name="connsiteX37" fmla="*/ 366152 w 2738653"/>
              <a:gd name="connsiteY37" fmla="*/ 182880 h 1584969"/>
              <a:gd name="connsiteX38" fmla="*/ 354722 w 2738653"/>
              <a:gd name="connsiteY38" fmla="*/ 269240 h 1584969"/>
              <a:gd name="connsiteX39" fmla="*/ 320432 w 2738653"/>
              <a:gd name="connsiteY39" fmla="*/ 426720 h 1584969"/>
              <a:gd name="connsiteX40" fmla="*/ 259472 w 2738653"/>
              <a:gd name="connsiteY40" fmla="*/ 588010 h 1584969"/>
              <a:gd name="connsiteX41" fmla="*/ 47382 w 2738653"/>
              <a:gd name="connsiteY41" fmla="*/ 814070 h 1584969"/>
              <a:gd name="connsiteX42" fmla="*/ 13092 w 2738653"/>
              <a:gd name="connsiteY42" fmla="*/ 975360 h 1584969"/>
              <a:gd name="connsiteX43" fmla="*/ 5472 w 2738653"/>
              <a:gd name="connsiteY43" fmla="*/ 1036320 h 1584969"/>
              <a:gd name="connsiteX44" fmla="*/ 35952 w 2738653"/>
              <a:gd name="connsiteY44" fmla="*/ 1219200 h 1584969"/>
              <a:gd name="connsiteX45" fmla="*/ 15632 w 2738653"/>
              <a:gd name="connsiteY45" fmla="*/ 1158240 h 1584969"/>
              <a:gd name="connsiteX0" fmla="*/ 15632 w 2738653"/>
              <a:gd name="connsiteY0" fmla="*/ 1158240 h 1584969"/>
              <a:gd name="connsiteX1" fmla="*/ 15632 w 2738653"/>
              <a:gd name="connsiteY1" fmla="*/ 1158240 h 1584969"/>
              <a:gd name="connsiteX2" fmla="*/ 96912 w 2738653"/>
              <a:gd name="connsiteY2" fmla="*/ 1320800 h 1584969"/>
              <a:gd name="connsiteX3" fmla="*/ 157872 w 2738653"/>
              <a:gd name="connsiteY3" fmla="*/ 1341120 h 1584969"/>
              <a:gd name="connsiteX4" fmla="*/ 279792 w 2738653"/>
              <a:gd name="connsiteY4" fmla="*/ 1422400 h 1584969"/>
              <a:gd name="connsiteX5" fmla="*/ 523632 w 2738653"/>
              <a:gd name="connsiteY5" fmla="*/ 1483360 h 1584969"/>
              <a:gd name="connsiteX6" fmla="*/ 726832 w 2738653"/>
              <a:gd name="connsiteY6" fmla="*/ 1524000 h 1584969"/>
              <a:gd name="connsiteX7" fmla="*/ 808112 w 2738653"/>
              <a:gd name="connsiteY7" fmla="*/ 1544320 h 1584969"/>
              <a:gd name="connsiteX8" fmla="*/ 1194192 w 2738653"/>
              <a:gd name="connsiteY8" fmla="*/ 1564640 h 1584969"/>
              <a:gd name="connsiteX9" fmla="*/ 1417712 w 2738653"/>
              <a:gd name="connsiteY9" fmla="*/ 1584960 h 1584969"/>
              <a:gd name="connsiteX10" fmla="*/ 1628532 w 2738653"/>
              <a:gd name="connsiteY10" fmla="*/ 1568450 h 1584969"/>
              <a:gd name="connsiteX11" fmla="*/ 1863482 w 2738653"/>
              <a:gd name="connsiteY11" fmla="*/ 1522730 h 1584969"/>
              <a:gd name="connsiteX12" fmla="*/ 2041282 w 2738653"/>
              <a:gd name="connsiteY12" fmla="*/ 1499870 h 1584969"/>
              <a:gd name="connsiteX13" fmla="*/ 2170822 w 2738653"/>
              <a:gd name="connsiteY13" fmla="*/ 1446530 h 1584969"/>
              <a:gd name="connsiteX14" fmla="*/ 2311792 w 2738653"/>
              <a:gd name="connsiteY14" fmla="*/ 1422400 h 1584969"/>
              <a:gd name="connsiteX15" fmla="*/ 2450222 w 2738653"/>
              <a:gd name="connsiteY15" fmla="*/ 1324610 h 1584969"/>
              <a:gd name="connsiteX16" fmla="*/ 2498482 w 2738653"/>
              <a:gd name="connsiteY16" fmla="*/ 1283970 h 1584969"/>
              <a:gd name="connsiteX17" fmla="*/ 2579762 w 2738653"/>
              <a:gd name="connsiteY17" fmla="*/ 1243330 h 1584969"/>
              <a:gd name="connsiteX18" fmla="*/ 2620402 w 2738653"/>
              <a:gd name="connsiteY18" fmla="*/ 1220470 h 1584969"/>
              <a:gd name="connsiteX19" fmla="*/ 2649612 w 2738653"/>
              <a:gd name="connsiteY19" fmla="*/ 1179830 h 1584969"/>
              <a:gd name="connsiteX20" fmla="*/ 2682632 w 2738653"/>
              <a:gd name="connsiteY20" fmla="*/ 1125220 h 1584969"/>
              <a:gd name="connsiteX21" fmla="*/ 2738512 w 2738653"/>
              <a:gd name="connsiteY21" fmla="*/ 873760 h 1584969"/>
              <a:gd name="connsiteX22" fmla="*/ 2697872 w 2738653"/>
              <a:gd name="connsiteY22" fmla="*/ 812800 h 1584969"/>
              <a:gd name="connsiteX23" fmla="*/ 2677552 w 2738653"/>
              <a:gd name="connsiteY23" fmla="*/ 751840 h 1584969"/>
              <a:gd name="connsiteX24" fmla="*/ 2596272 w 2738653"/>
              <a:gd name="connsiteY24" fmla="*/ 629920 h 1584969"/>
              <a:gd name="connsiteX25" fmla="*/ 2555632 w 2738653"/>
              <a:gd name="connsiteY25" fmla="*/ 568960 h 1584969"/>
              <a:gd name="connsiteX26" fmla="*/ 2514992 w 2738653"/>
              <a:gd name="connsiteY26" fmla="*/ 447040 h 1584969"/>
              <a:gd name="connsiteX27" fmla="*/ 2494672 w 2738653"/>
              <a:gd name="connsiteY27" fmla="*/ 386080 h 1584969"/>
              <a:gd name="connsiteX28" fmla="*/ 2433712 w 2738653"/>
              <a:gd name="connsiteY28" fmla="*/ 203200 h 1584969"/>
              <a:gd name="connsiteX29" fmla="*/ 2372752 w 2738653"/>
              <a:gd name="connsiteY29" fmla="*/ 142240 h 1584969"/>
              <a:gd name="connsiteX30" fmla="*/ 2230512 w 2738653"/>
              <a:gd name="connsiteY30" fmla="*/ 121920 h 1584969"/>
              <a:gd name="connsiteX31" fmla="*/ 2128912 w 2738653"/>
              <a:gd name="connsiteY31" fmla="*/ 101600 h 1584969"/>
              <a:gd name="connsiteX32" fmla="*/ 1336432 w 2738653"/>
              <a:gd name="connsiteY32" fmla="*/ 81280 h 1584969"/>
              <a:gd name="connsiteX33" fmla="*/ 1275472 w 2738653"/>
              <a:gd name="connsiteY33" fmla="*/ 60960 h 1584969"/>
              <a:gd name="connsiteX34" fmla="*/ 726832 w 2738653"/>
              <a:gd name="connsiteY34" fmla="*/ 0 h 1584969"/>
              <a:gd name="connsiteX35" fmla="*/ 462672 w 2738653"/>
              <a:gd name="connsiteY35" fmla="*/ 20320 h 1584969"/>
              <a:gd name="connsiteX36" fmla="*/ 401712 w 2738653"/>
              <a:gd name="connsiteY36" fmla="*/ 142240 h 1584969"/>
              <a:gd name="connsiteX37" fmla="*/ 366152 w 2738653"/>
              <a:gd name="connsiteY37" fmla="*/ 182880 h 1584969"/>
              <a:gd name="connsiteX38" fmla="*/ 354722 w 2738653"/>
              <a:gd name="connsiteY38" fmla="*/ 269240 h 1584969"/>
              <a:gd name="connsiteX39" fmla="*/ 320432 w 2738653"/>
              <a:gd name="connsiteY39" fmla="*/ 426720 h 1584969"/>
              <a:gd name="connsiteX40" fmla="*/ 259472 w 2738653"/>
              <a:gd name="connsiteY40" fmla="*/ 588010 h 1584969"/>
              <a:gd name="connsiteX41" fmla="*/ 47382 w 2738653"/>
              <a:gd name="connsiteY41" fmla="*/ 814070 h 1584969"/>
              <a:gd name="connsiteX42" fmla="*/ 13092 w 2738653"/>
              <a:gd name="connsiteY42" fmla="*/ 975360 h 1584969"/>
              <a:gd name="connsiteX43" fmla="*/ 5472 w 2738653"/>
              <a:gd name="connsiteY43" fmla="*/ 1036320 h 1584969"/>
              <a:gd name="connsiteX44" fmla="*/ 35952 w 2738653"/>
              <a:gd name="connsiteY44" fmla="*/ 1219200 h 1584969"/>
              <a:gd name="connsiteX45" fmla="*/ 15632 w 2738653"/>
              <a:gd name="connsiteY45" fmla="*/ 1158240 h 1584969"/>
              <a:gd name="connsiteX0" fmla="*/ 15632 w 2698205"/>
              <a:gd name="connsiteY0" fmla="*/ 1158240 h 1584969"/>
              <a:gd name="connsiteX1" fmla="*/ 15632 w 2698205"/>
              <a:gd name="connsiteY1" fmla="*/ 1158240 h 1584969"/>
              <a:gd name="connsiteX2" fmla="*/ 96912 w 2698205"/>
              <a:gd name="connsiteY2" fmla="*/ 1320800 h 1584969"/>
              <a:gd name="connsiteX3" fmla="*/ 157872 w 2698205"/>
              <a:gd name="connsiteY3" fmla="*/ 1341120 h 1584969"/>
              <a:gd name="connsiteX4" fmla="*/ 279792 w 2698205"/>
              <a:gd name="connsiteY4" fmla="*/ 1422400 h 1584969"/>
              <a:gd name="connsiteX5" fmla="*/ 523632 w 2698205"/>
              <a:gd name="connsiteY5" fmla="*/ 1483360 h 1584969"/>
              <a:gd name="connsiteX6" fmla="*/ 726832 w 2698205"/>
              <a:gd name="connsiteY6" fmla="*/ 1524000 h 1584969"/>
              <a:gd name="connsiteX7" fmla="*/ 808112 w 2698205"/>
              <a:gd name="connsiteY7" fmla="*/ 1544320 h 1584969"/>
              <a:gd name="connsiteX8" fmla="*/ 1194192 w 2698205"/>
              <a:gd name="connsiteY8" fmla="*/ 1564640 h 1584969"/>
              <a:gd name="connsiteX9" fmla="*/ 1417712 w 2698205"/>
              <a:gd name="connsiteY9" fmla="*/ 1584960 h 1584969"/>
              <a:gd name="connsiteX10" fmla="*/ 1628532 w 2698205"/>
              <a:gd name="connsiteY10" fmla="*/ 1568450 h 1584969"/>
              <a:gd name="connsiteX11" fmla="*/ 1863482 w 2698205"/>
              <a:gd name="connsiteY11" fmla="*/ 1522730 h 1584969"/>
              <a:gd name="connsiteX12" fmla="*/ 2041282 w 2698205"/>
              <a:gd name="connsiteY12" fmla="*/ 1499870 h 1584969"/>
              <a:gd name="connsiteX13" fmla="*/ 2170822 w 2698205"/>
              <a:gd name="connsiteY13" fmla="*/ 1446530 h 1584969"/>
              <a:gd name="connsiteX14" fmla="*/ 2311792 w 2698205"/>
              <a:gd name="connsiteY14" fmla="*/ 1422400 h 1584969"/>
              <a:gd name="connsiteX15" fmla="*/ 2450222 w 2698205"/>
              <a:gd name="connsiteY15" fmla="*/ 1324610 h 1584969"/>
              <a:gd name="connsiteX16" fmla="*/ 2498482 w 2698205"/>
              <a:gd name="connsiteY16" fmla="*/ 1283970 h 1584969"/>
              <a:gd name="connsiteX17" fmla="*/ 2579762 w 2698205"/>
              <a:gd name="connsiteY17" fmla="*/ 1243330 h 1584969"/>
              <a:gd name="connsiteX18" fmla="*/ 2620402 w 2698205"/>
              <a:gd name="connsiteY18" fmla="*/ 1220470 h 1584969"/>
              <a:gd name="connsiteX19" fmla="*/ 2649612 w 2698205"/>
              <a:gd name="connsiteY19" fmla="*/ 1179830 h 1584969"/>
              <a:gd name="connsiteX20" fmla="*/ 2682632 w 2698205"/>
              <a:gd name="connsiteY20" fmla="*/ 1125220 h 1584969"/>
              <a:gd name="connsiteX21" fmla="*/ 2662312 w 2698205"/>
              <a:gd name="connsiteY21" fmla="*/ 861060 h 1584969"/>
              <a:gd name="connsiteX22" fmla="*/ 2697872 w 2698205"/>
              <a:gd name="connsiteY22" fmla="*/ 812800 h 1584969"/>
              <a:gd name="connsiteX23" fmla="*/ 2677552 w 2698205"/>
              <a:gd name="connsiteY23" fmla="*/ 751840 h 1584969"/>
              <a:gd name="connsiteX24" fmla="*/ 2596272 w 2698205"/>
              <a:gd name="connsiteY24" fmla="*/ 629920 h 1584969"/>
              <a:gd name="connsiteX25" fmla="*/ 2555632 w 2698205"/>
              <a:gd name="connsiteY25" fmla="*/ 568960 h 1584969"/>
              <a:gd name="connsiteX26" fmla="*/ 2514992 w 2698205"/>
              <a:gd name="connsiteY26" fmla="*/ 447040 h 1584969"/>
              <a:gd name="connsiteX27" fmla="*/ 2494672 w 2698205"/>
              <a:gd name="connsiteY27" fmla="*/ 386080 h 1584969"/>
              <a:gd name="connsiteX28" fmla="*/ 2433712 w 2698205"/>
              <a:gd name="connsiteY28" fmla="*/ 203200 h 1584969"/>
              <a:gd name="connsiteX29" fmla="*/ 2372752 w 2698205"/>
              <a:gd name="connsiteY29" fmla="*/ 142240 h 1584969"/>
              <a:gd name="connsiteX30" fmla="*/ 2230512 w 2698205"/>
              <a:gd name="connsiteY30" fmla="*/ 121920 h 1584969"/>
              <a:gd name="connsiteX31" fmla="*/ 2128912 w 2698205"/>
              <a:gd name="connsiteY31" fmla="*/ 101600 h 1584969"/>
              <a:gd name="connsiteX32" fmla="*/ 1336432 w 2698205"/>
              <a:gd name="connsiteY32" fmla="*/ 81280 h 1584969"/>
              <a:gd name="connsiteX33" fmla="*/ 1275472 w 2698205"/>
              <a:gd name="connsiteY33" fmla="*/ 60960 h 1584969"/>
              <a:gd name="connsiteX34" fmla="*/ 726832 w 2698205"/>
              <a:gd name="connsiteY34" fmla="*/ 0 h 1584969"/>
              <a:gd name="connsiteX35" fmla="*/ 462672 w 2698205"/>
              <a:gd name="connsiteY35" fmla="*/ 20320 h 1584969"/>
              <a:gd name="connsiteX36" fmla="*/ 401712 w 2698205"/>
              <a:gd name="connsiteY36" fmla="*/ 142240 h 1584969"/>
              <a:gd name="connsiteX37" fmla="*/ 366152 w 2698205"/>
              <a:gd name="connsiteY37" fmla="*/ 182880 h 1584969"/>
              <a:gd name="connsiteX38" fmla="*/ 354722 w 2698205"/>
              <a:gd name="connsiteY38" fmla="*/ 269240 h 1584969"/>
              <a:gd name="connsiteX39" fmla="*/ 320432 w 2698205"/>
              <a:gd name="connsiteY39" fmla="*/ 426720 h 1584969"/>
              <a:gd name="connsiteX40" fmla="*/ 259472 w 2698205"/>
              <a:gd name="connsiteY40" fmla="*/ 588010 h 1584969"/>
              <a:gd name="connsiteX41" fmla="*/ 47382 w 2698205"/>
              <a:gd name="connsiteY41" fmla="*/ 814070 h 1584969"/>
              <a:gd name="connsiteX42" fmla="*/ 13092 w 2698205"/>
              <a:gd name="connsiteY42" fmla="*/ 975360 h 1584969"/>
              <a:gd name="connsiteX43" fmla="*/ 5472 w 2698205"/>
              <a:gd name="connsiteY43" fmla="*/ 1036320 h 1584969"/>
              <a:gd name="connsiteX44" fmla="*/ 35952 w 2698205"/>
              <a:gd name="connsiteY44" fmla="*/ 1219200 h 1584969"/>
              <a:gd name="connsiteX45" fmla="*/ 15632 w 2698205"/>
              <a:gd name="connsiteY45" fmla="*/ 1158240 h 1584969"/>
              <a:gd name="connsiteX0" fmla="*/ 15632 w 2698022"/>
              <a:gd name="connsiteY0" fmla="*/ 1158240 h 1584969"/>
              <a:gd name="connsiteX1" fmla="*/ 15632 w 2698022"/>
              <a:gd name="connsiteY1" fmla="*/ 1158240 h 1584969"/>
              <a:gd name="connsiteX2" fmla="*/ 96912 w 2698022"/>
              <a:gd name="connsiteY2" fmla="*/ 1320800 h 1584969"/>
              <a:gd name="connsiteX3" fmla="*/ 157872 w 2698022"/>
              <a:gd name="connsiteY3" fmla="*/ 1341120 h 1584969"/>
              <a:gd name="connsiteX4" fmla="*/ 279792 w 2698022"/>
              <a:gd name="connsiteY4" fmla="*/ 1422400 h 1584969"/>
              <a:gd name="connsiteX5" fmla="*/ 523632 w 2698022"/>
              <a:gd name="connsiteY5" fmla="*/ 1483360 h 1584969"/>
              <a:gd name="connsiteX6" fmla="*/ 726832 w 2698022"/>
              <a:gd name="connsiteY6" fmla="*/ 1524000 h 1584969"/>
              <a:gd name="connsiteX7" fmla="*/ 808112 w 2698022"/>
              <a:gd name="connsiteY7" fmla="*/ 1544320 h 1584969"/>
              <a:gd name="connsiteX8" fmla="*/ 1194192 w 2698022"/>
              <a:gd name="connsiteY8" fmla="*/ 1564640 h 1584969"/>
              <a:gd name="connsiteX9" fmla="*/ 1417712 w 2698022"/>
              <a:gd name="connsiteY9" fmla="*/ 1584960 h 1584969"/>
              <a:gd name="connsiteX10" fmla="*/ 1628532 w 2698022"/>
              <a:gd name="connsiteY10" fmla="*/ 1568450 h 1584969"/>
              <a:gd name="connsiteX11" fmla="*/ 1863482 w 2698022"/>
              <a:gd name="connsiteY11" fmla="*/ 1522730 h 1584969"/>
              <a:gd name="connsiteX12" fmla="*/ 2041282 w 2698022"/>
              <a:gd name="connsiteY12" fmla="*/ 1499870 h 1584969"/>
              <a:gd name="connsiteX13" fmla="*/ 2170822 w 2698022"/>
              <a:gd name="connsiteY13" fmla="*/ 1446530 h 1584969"/>
              <a:gd name="connsiteX14" fmla="*/ 2311792 w 2698022"/>
              <a:gd name="connsiteY14" fmla="*/ 1422400 h 1584969"/>
              <a:gd name="connsiteX15" fmla="*/ 2450222 w 2698022"/>
              <a:gd name="connsiteY15" fmla="*/ 1324610 h 1584969"/>
              <a:gd name="connsiteX16" fmla="*/ 2498482 w 2698022"/>
              <a:gd name="connsiteY16" fmla="*/ 1283970 h 1584969"/>
              <a:gd name="connsiteX17" fmla="*/ 2579762 w 2698022"/>
              <a:gd name="connsiteY17" fmla="*/ 1243330 h 1584969"/>
              <a:gd name="connsiteX18" fmla="*/ 2620402 w 2698022"/>
              <a:gd name="connsiteY18" fmla="*/ 1220470 h 1584969"/>
              <a:gd name="connsiteX19" fmla="*/ 2649612 w 2698022"/>
              <a:gd name="connsiteY19" fmla="*/ 1179830 h 1584969"/>
              <a:gd name="connsiteX20" fmla="*/ 2682632 w 2698022"/>
              <a:gd name="connsiteY20" fmla="*/ 1125220 h 1584969"/>
              <a:gd name="connsiteX21" fmla="*/ 2662312 w 2698022"/>
              <a:gd name="connsiteY21" fmla="*/ 861060 h 1584969"/>
              <a:gd name="connsiteX22" fmla="*/ 2697872 w 2698022"/>
              <a:gd name="connsiteY22" fmla="*/ 812800 h 1584969"/>
              <a:gd name="connsiteX23" fmla="*/ 2645802 w 2698022"/>
              <a:gd name="connsiteY23" fmla="*/ 751840 h 1584969"/>
              <a:gd name="connsiteX24" fmla="*/ 2596272 w 2698022"/>
              <a:gd name="connsiteY24" fmla="*/ 629920 h 1584969"/>
              <a:gd name="connsiteX25" fmla="*/ 2555632 w 2698022"/>
              <a:gd name="connsiteY25" fmla="*/ 568960 h 1584969"/>
              <a:gd name="connsiteX26" fmla="*/ 2514992 w 2698022"/>
              <a:gd name="connsiteY26" fmla="*/ 447040 h 1584969"/>
              <a:gd name="connsiteX27" fmla="*/ 2494672 w 2698022"/>
              <a:gd name="connsiteY27" fmla="*/ 386080 h 1584969"/>
              <a:gd name="connsiteX28" fmla="*/ 2433712 w 2698022"/>
              <a:gd name="connsiteY28" fmla="*/ 203200 h 1584969"/>
              <a:gd name="connsiteX29" fmla="*/ 2372752 w 2698022"/>
              <a:gd name="connsiteY29" fmla="*/ 142240 h 1584969"/>
              <a:gd name="connsiteX30" fmla="*/ 2230512 w 2698022"/>
              <a:gd name="connsiteY30" fmla="*/ 121920 h 1584969"/>
              <a:gd name="connsiteX31" fmla="*/ 2128912 w 2698022"/>
              <a:gd name="connsiteY31" fmla="*/ 101600 h 1584969"/>
              <a:gd name="connsiteX32" fmla="*/ 1336432 w 2698022"/>
              <a:gd name="connsiteY32" fmla="*/ 81280 h 1584969"/>
              <a:gd name="connsiteX33" fmla="*/ 1275472 w 2698022"/>
              <a:gd name="connsiteY33" fmla="*/ 60960 h 1584969"/>
              <a:gd name="connsiteX34" fmla="*/ 726832 w 2698022"/>
              <a:gd name="connsiteY34" fmla="*/ 0 h 1584969"/>
              <a:gd name="connsiteX35" fmla="*/ 462672 w 2698022"/>
              <a:gd name="connsiteY35" fmla="*/ 20320 h 1584969"/>
              <a:gd name="connsiteX36" fmla="*/ 401712 w 2698022"/>
              <a:gd name="connsiteY36" fmla="*/ 142240 h 1584969"/>
              <a:gd name="connsiteX37" fmla="*/ 366152 w 2698022"/>
              <a:gd name="connsiteY37" fmla="*/ 182880 h 1584969"/>
              <a:gd name="connsiteX38" fmla="*/ 354722 w 2698022"/>
              <a:gd name="connsiteY38" fmla="*/ 269240 h 1584969"/>
              <a:gd name="connsiteX39" fmla="*/ 320432 w 2698022"/>
              <a:gd name="connsiteY39" fmla="*/ 426720 h 1584969"/>
              <a:gd name="connsiteX40" fmla="*/ 259472 w 2698022"/>
              <a:gd name="connsiteY40" fmla="*/ 588010 h 1584969"/>
              <a:gd name="connsiteX41" fmla="*/ 47382 w 2698022"/>
              <a:gd name="connsiteY41" fmla="*/ 814070 h 1584969"/>
              <a:gd name="connsiteX42" fmla="*/ 13092 w 2698022"/>
              <a:gd name="connsiteY42" fmla="*/ 975360 h 1584969"/>
              <a:gd name="connsiteX43" fmla="*/ 5472 w 2698022"/>
              <a:gd name="connsiteY43" fmla="*/ 1036320 h 1584969"/>
              <a:gd name="connsiteX44" fmla="*/ 35952 w 2698022"/>
              <a:gd name="connsiteY44" fmla="*/ 1219200 h 1584969"/>
              <a:gd name="connsiteX45" fmla="*/ 15632 w 2698022"/>
              <a:gd name="connsiteY45" fmla="*/ 1158240 h 1584969"/>
              <a:gd name="connsiteX0" fmla="*/ 15632 w 2698022"/>
              <a:gd name="connsiteY0" fmla="*/ 1158240 h 1584969"/>
              <a:gd name="connsiteX1" fmla="*/ 15632 w 2698022"/>
              <a:gd name="connsiteY1" fmla="*/ 1158240 h 1584969"/>
              <a:gd name="connsiteX2" fmla="*/ 96912 w 2698022"/>
              <a:gd name="connsiteY2" fmla="*/ 1320800 h 1584969"/>
              <a:gd name="connsiteX3" fmla="*/ 157872 w 2698022"/>
              <a:gd name="connsiteY3" fmla="*/ 1341120 h 1584969"/>
              <a:gd name="connsiteX4" fmla="*/ 279792 w 2698022"/>
              <a:gd name="connsiteY4" fmla="*/ 1422400 h 1584969"/>
              <a:gd name="connsiteX5" fmla="*/ 523632 w 2698022"/>
              <a:gd name="connsiteY5" fmla="*/ 1483360 h 1584969"/>
              <a:gd name="connsiteX6" fmla="*/ 726832 w 2698022"/>
              <a:gd name="connsiteY6" fmla="*/ 1524000 h 1584969"/>
              <a:gd name="connsiteX7" fmla="*/ 808112 w 2698022"/>
              <a:gd name="connsiteY7" fmla="*/ 1544320 h 1584969"/>
              <a:gd name="connsiteX8" fmla="*/ 1194192 w 2698022"/>
              <a:gd name="connsiteY8" fmla="*/ 1564640 h 1584969"/>
              <a:gd name="connsiteX9" fmla="*/ 1417712 w 2698022"/>
              <a:gd name="connsiteY9" fmla="*/ 1584960 h 1584969"/>
              <a:gd name="connsiteX10" fmla="*/ 1628532 w 2698022"/>
              <a:gd name="connsiteY10" fmla="*/ 1568450 h 1584969"/>
              <a:gd name="connsiteX11" fmla="*/ 1863482 w 2698022"/>
              <a:gd name="connsiteY11" fmla="*/ 1522730 h 1584969"/>
              <a:gd name="connsiteX12" fmla="*/ 2041282 w 2698022"/>
              <a:gd name="connsiteY12" fmla="*/ 1499870 h 1584969"/>
              <a:gd name="connsiteX13" fmla="*/ 2170822 w 2698022"/>
              <a:gd name="connsiteY13" fmla="*/ 1446530 h 1584969"/>
              <a:gd name="connsiteX14" fmla="*/ 2311792 w 2698022"/>
              <a:gd name="connsiteY14" fmla="*/ 1422400 h 1584969"/>
              <a:gd name="connsiteX15" fmla="*/ 2450222 w 2698022"/>
              <a:gd name="connsiteY15" fmla="*/ 1324610 h 1584969"/>
              <a:gd name="connsiteX16" fmla="*/ 2498482 w 2698022"/>
              <a:gd name="connsiteY16" fmla="*/ 1283970 h 1584969"/>
              <a:gd name="connsiteX17" fmla="*/ 2579762 w 2698022"/>
              <a:gd name="connsiteY17" fmla="*/ 1243330 h 1584969"/>
              <a:gd name="connsiteX18" fmla="*/ 2620402 w 2698022"/>
              <a:gd name="connsiteY18" fmla="*/ 1220470 h 1584969"/>
              <a:gd name="connsiteX19" fmla="*/ 2649612 w 2698022"/>
              <a:gd name="connsiteY19" fmla="*/ 1179830 h 1584969"/>
              <a:gd name="connsiteX20" fmla="*/ 2682632 w 2698022"/>
              <a:gd name="connsiteY20" fmla="*/ 1125220 h 1584969"/>
              <a:gd name="connsiteX21" fmla="*/ 2662312 w 2698022"/>
              <a:gd name="connsiteY21" fmla="*/ 861060 h 1584969"/>
              <a:gd name="connsiteX22" fmla="*/ 2697872 w 2698022"/>
              <a:gd name="connsiteY22" fmla="*/ 812800 h 1584969"/>
              <a:gd name="connsiteX23" fmla="*/ 2645802 w 2698022"/>
              <a:gd name="connsiteY23" fmla="*/ 751840 h 1584969"/>
              <a:gd name="connsiteX24" fmla="*/ 2532772 w 2698022"/>
              <a:gd name="connsiteY24" fmla="*/ 636270 h 1584969"/>
              <a:gd name="connsiteX25" fmla="*/ 2555632 w 2698022"/>
              <a:gd name="connsiteY25" fmla="*/ 568960 h 1584969"/>
              <a:gd name="connsiteX26" fmla="*/ 2514992 w 2698022"/>
              <a:gd name="connsiteY26" fmla="*/ 447040 h 1584969"/>
              <a:gd name="connsiteX27" fmla="*/ 2494672 w 2698022"/>
              <a:gd name="connsiteY27" fmla="*/ 386080 h 1584969"/>
              <a:gd name="connsiteX28" fmla="*/ 2433712 w 2698022"/>
              <a:gd name="connsiteY28" fmla="*/ 203200 h 1584969"/>
              <a:gd name="connsiteX29" fmla="*/ 2372752 w 2698022"/>
              <a:gd name="connsiteY29" fmla="*/ 142240 h 1584969"/>
              <a:gd name="connsiteX30" fmla="*/ 2230512 w 2698022"/>
              <a:gd name="connsiteY30" fmla="*/ 121920 h 1584969"/>
              <a:gd name="connsiteX31" fmla="*/ 2128912 w 2698022"/>
              <a:gd name="connsiteY31" fmla="*/ 101600 h 1584969"/>
              <a:gd name="connsiteX32" fmla="*/ 1336432 w 2698022"/>
              <a:gd name="connsiteY32" fmla="*/ 81280 h 1584969"/>
              <a:gd name="connsiteX33" fmla="*/ 1275472 w 2698022"/>
              <a:gd name="connsiteY33" fmla="*/ 60960 h 1584969"/>
              <a:gd name="connsiteX34" fmla="*/ 726832 w 2698022"/>
              <a:gd name="connsiteY34" fmla="*/ 0 h 1584969"/>
              <a:gd name="connsiteX35" fmla="*/ 462672 w 2698022"/>
              <a:gd name="connsiteY35" fmla="*/ 20320 h 1584969"/>
              <a:gd name="connsiteX36" fmla="*/ 401712 w 2698022"/>
              <a:gd name="connsiteY36" fmla="*/ 142240 h 1584969"/>
              <a:gd name="connsiteX37" fmla="*/ 366152 w 2698022"/>
              <a:gd name="connsiteY37" fmla="*/ 182880 h 1584969"/>
              <a:gd name="connsiteX38" fmla="*/ 354722 w 2698022"/>
              <a:gd name="connsiteY38" fmla="*/ 269240 h 1584969"/>
              <a:gd name="connsiteX39" fmla="*/ 320432 w 2698022"/>
              <a:gd name="connsiteY39" fmla="*/ 426720 h 1584969"/>
              <a:gd name="connsiteX40" fmla="*/ 259472 w 2698022"/>
              <a:gd name="connsiteY40" fmla="*/ 588010 h 1584969"/>
              <a:gd name="connsiteX41" fmla="*/ 47382 w 2698022"/>
              <a:gd name="connsiteY41" fmla="*/ 814070 h 1584969"/>
              <a:gd name="connsiteX42" fmla="*/ 13092 w 2698022"/>
              <a:gd name="connsiteY42" fmla="*/ 975360 h 1584969"/>
              <a:gd name="connsiteX43" fmla="*/ 5472 w 2698022"/>
              <a:gd name="connsiteY43" fmla="*/ 1036320 h 1584969"/>
              <a:gd name="connsiteX44" fmla="*/ 35952 w 2698022"/>
              <a:gd name="connsiteY44" fmla="*/ 1219200 h 1584969"/>
              <a:gd name="connsiteX45" fmla="*/ 15632 w 2698022"/>
              <a:gd name="connsiteY45" fmla="*/ 1158240 h 1584969"/>
              <a:gd name="connsiteX0" fmla="*/ 15632 w 2698022"/>
              <a:gd name="connsiteY0" fmla="*/ 1158240 h 1584969"/>
              <a:gd name="connsiteX1" fmla="*/ 15632 w 2698022"/>
              <a:gd name="connsiteY1" fmla="*/ 1158240 h 1584969"/>
              <a:gd name="connsiteX2" fmla="*/ 96912 w 2698022"/>
              <a:gd name="connsiteY2" fmla="*/ 1320800 h 1584969"/>
              <a:gd name="connsiteX3" fmla="*/ 157872 w 2698022"/>
              <a:gd name="connsiteY3" fmla="*/ 1341120 h 1584969"/>
              <a:gd name="connsiteX4" fmla="*/ 279792 w 2698022"/>
              <a:gd name="connsiteY4" fmla="*/ 1422400 h 1584969"/>
              <a:gd name="connsiteX5" fmla="*/ 523632 w 2698022"/>
              <a:gd name="connsiteY5" fmla="*/ 1483360 h 1584969"/>
              <a:gd name="connsiteX6" fmla="*/ 726832 w 2698022"/>
              <a:gd name="connsiteY6" fmla="*/ 1524000 h 1584969"/>
              <a:gd name="connsiteX7" fmla="*/ 808112 w 2698022"/>
              <a:gd name="connsiteY7" fmla="*/ 1544320 h 1584969"/>
              <a:gd name="connsiteX8" fmla="*/ 1194192 w 2698022"/>
              <a:gd name="connsiteY8" fmla="*/ 1564640 h 1584969"/>
              <a:gd name="connsiteX9" fmla="*/ 1417712 w 2698022"/>
              <a:gd name="connsiteY9" fmla="*/ 1584960 h 1584969"/>
              <a:gd name="connsiteX10" fmla="*/ 1628532 w 2698022"/>
              <a:gd name="connsiteY10" fmla="*/ 1568450 h 1584969"/>
              <a:gd name="connsiteX11" fmla="*/ 1863482 w 2698022"/>
              <a:gd name="connsiteY11" fmla="*/ 1522730 h 1584969"/>
              <a:gd name="connsiteX12" fmla="*/ 2041282 w 2698022"/>
              <a:gd name="connsiteY12" fmla="*/ 1499870 h 1584969"/>
              <a:gd name="connsiteX13" fmla="*/ 2170822 w 2698022"/>
              <a:gd name="connsiteY13" fmla="*/ 1446530 h 1584969"/>
              <a:gd name="connsiteX14" fmla="*/ 2311792 w 2698022"/>
              <a:gd name="connsiteY14" fmla="*/ 1422400 h 1584969"/>
              <a:gd name="connsiteX15" fmla="*/ 2450222 w 2698022"/>
              <a:gd name="connsiteY15" fmla="*/ 1324610 h 1584969"/>
              <a:gd name="connsiteX16" fmla="*/ 2498482 w 2698022"/>
              <a:gd name="connsiteY16" fmla="*/ 1283970 h 1584969"/>
              <a:gd name="connsiteX17" fmla="*/ 2579762 w 2698022"/>
              <a:gd name="connsiteY17" fmla="*/ 1243330 h 1584969"/>
              <a:gd name="connsiteX18" fmla="*/ 2620402 w 2698022"/>
              <a:gd name="connsiteY18" fmla="*/ 1220470 h 1584969"/>
              <a:gd name="connsiteX19" fmla="*/ 2649612 w 2698022"/>
              <a:gd name="connsiteY19" fmla="*/ 1179830 h 1584969"/>
              <a:gd name="connsiteX20" fmla="*/ 2682632 w 2698022"/>
              <a:gd name="connsiteY20" fmla="*/ 1125220 h 1584969"/>
              <a:gd name="connsiteX21" fmla="*/ 2662312 w 2698022"/>
              <a:gd name="connsiteY21" fmla="*/ 861060 h 1584969"/>
              <a:gd name="connsiteX22" fmla="*/ 2697872 w 2698022"/>
              <a:gd name="connsiteY22" fmla="*/ 812800 h 1584969"/>
              <a:gd name="connsiteX23" fmla="*/ 2645802 w 2698022"/>
              <a:gd name="connsiteY23" fmla="*/ 751840 h 1584969"/>
              <a:gd name="connsiteX24" fmla="*/ 2532772 w 2698022"/>
              <a:gd name="connsiteY24" fmla="*/ 636270 h 1584969"/>
              <a:gd name="connsiteX25" fmla="*/ 2479432 w 2698022"/>
              <a:gd name="connsiteY25" fmla="*/ 568960 h 1584969"/>
              <a:gd name="connsiteX26" fmla="*/ 2514992 w 2698022"/>
              <a:gd name="connsiteY26" fmla="*/ 447040 h 1584969"/>
              <a:gd name="connsiteX27" fmla="*/ 2494672 w 2698022"/>
              <a:gd name="connsiteY27" fmla="*/ 386080 h 1584969"/>
              <a:gd name="connsiteX28" fmla="*/ 2433712 w 2698022"/>
              <a:gd name="connsiteY28" fmla="*/ 203200 h 1584969"/>
              <a:gd name="connsiteX29" fmla="*/ 2372752 w 2698022"/>
              <a:gd name="connsiteY29" fmla="*/ 142240 h 1584969"/>
              <a:gd name="connsiteX30" fmla="*/ 2230512 w 2698022"/>
              <a:gd name="connsiteY30" fmla="*/ 121920 h 1584969"/>
              <a:gd name="connsiteX31" fmla="*/ 2128912 w 2698022"/>
              <a:gd name="connsiteY31" fmla="*/ 101600 h 1584969"/>
              <a:gd name="connsiteX32" fmla="*/ 1336432 w 2698022"/>
              <a:gd name="connsiteY32" fmla="*/ 81280 h 1584969"/>
              <a:gd name="connsiteX33" fmla="*/ 1275472 w 2698022"/>
              <a:gd name="connsiteY33" fmla="*/ 60960 h 1584969"/>
              <a:gd name="connsiteX34" fmla="*/ 726832 w 2698022"/>
              <a:gd name="connsiteY34" fmla="*/ 0 h 1584969"/>
              <a:gd name="connsiteX35" fmla="*/ 462672 w 2698022"/>
              <a:gd name="connsiteY35" fmla="*/ 20320 h 1584969"/>
              <a:gd name="connsiteX36" fmla="*/ 401712 w 2698022"/>
              <a:gd name="connsiteY36" fmla="*/ 142240 h 1584969"/>
              <a:gd name="connsiteX37" fmla="*/ 366152 w 2698022"/>
              <a:gd name="connsiteY37" fmla="*/ 182880 h 1584969"/>
              <a:gd name="connsiteX38" fmla="*/ 354722 w 2698022"/>
              <a:gd name="connsiteY38" fmla="*/ 269240 h 1584969"/>
              <a:gd name="connsiteX39" fmla="*/ 320432 w 2698022"/>
              <a:gd name="connsiteY39" fmla="*/ 426720 h 1584969"/>
              <a:gd name="connsiteX40" fmla="*/ 259472 w 2698022"/>
              <a:gd name="connsiteY40" fmla="*/ 588010 h 1584969"/>
              <a:gd name="connsiteX41" fmla="*/ 47382 w 2698022"/>
              <a:gd name="connsiteY41" fmla="*/ 814070 h 1584969"/>
              <a:gd name="connsiteX42" fmla="*/ 13092 w 2698022"/>
              <a:gd name="connsiteY42" fmla="*/ 975360 h 1584969"/>
              <a:gd name="connsiteX43" fmla="*/ 5472 w 2698022"/>
              <a:gd name="connsiteY43" fmla="*/ 1036320 h 1584969"/>
              <a:gd name="connsiteX44" fmla="*/ 35952 w 2698022"/>
              <a:gd name="connsiteY44" fmla="*/ 1219200 h 1584969"/>
              <a:gd name="connsiteX45" fmla="*/ 15632 w 2698022"/>
              <a:gd name="connsiteY45" fmla="*/ 1158240 h 1584969"/>
              <a:gd name="connsiteX0" fmla="*/ 15632 w 2698022"/>
              <a:gd name="connsiteY0" fmla="*/ 1158240 h 1584969"/>
              <a:gd name="connsiteX1" fmla="*/ 15632 w 2698022"/>
              <a:gd name="connsiteY1" fmla="*/ 1158240 h 1584969"/>
              <a:gd name="connsiteX2" fmla="*/ 96912 w 2698022"/>
              <a:gd name="connsiteY2" fmla="*/ 1320800 h 1584969"/>
              <a:gd name="connsiteX3" fmla="*/ 157872 w 2698022"/>
              <a:gd name="connsiteY3" fmla="*/ 1341120 h 1584969"/>
              <a:gd name="connsiteX4" fmla="*/ 279792 w 2698022"/>
              <a:gd name="connsiteY4" fmla="*/ 1422400 h 1584969"/>
              <a:gd name="connsiteX5" fmla="*/ 523632 w 2698022"/>
              <a:gd name="connsiteY5" fmla="*/ 1483360 h 1584969"/>
              <a:gd name="connsiteX6" fmla="*/ 726832 w 2698022"/>
              <a:gd name="connsiteY6" fmla="*/ 1524000 h 1584969"/>
              <a:gd name="connsiteX7" fmla="*/ 808112 w 2698022"/>
              <a:gd name="connsiteY7" fmla="*/ 1544320 h 1584969"/>
              <a:gd name="connsiteX8" fmla="*/ 1194192 w 2698022"/>
              <a:gd name="connsiteY8" fmla="*/ 1564640 h 1584969"/>
              <a:gd name="connsiteX9" fmla="*/ 1417712 w 2698022"/>
              <a:gd name="connsiteY9" fmla="*/ 1584960 h 1584969"/>
              <a:gd name="connsiteX10" fmla="*/ 1628532 w 2698022"/>
              <a:gd name="connsiteY10" fmla="*/ 1568450 h 1584969"/>
              <a:gd name="connsiteX11" fmla="*/ 1863482 w 2698022"/>
              <a:gd name="connsiteY11" fmla="*/ 1522730 h 1584969"/>
              <a:gd name="connsiteX12" fmla="*/ 2041282 w 2698022"/>
              <a:gd name="connsiteY12" fmla="*/ 1499870 h 1584969"/>
              <a:gd name="connsiteX13" fmla="*/ 2170822 w 2698022"/>
              <a:gd name="connsiteY13" fmla="*/ 1446530 h 1584969"/>
              <a:gd name="connsiteX14" fmla="*/ 2311792 w 2698022"/>
              <a:gd name="connsiteY14" fmla="*/ 1422400 h 1584969"/>
              <a:gd name="connsiteX15" fmla="*/ 2450222 w 2698022"/>
              <a:gd name="connsiteY15" fmla="*/ 1324610 h 1584969"/>
              <a:gd name="connsiteX16" fmla="*/ 2498482 w 2698022"/>
              <a:gd name="connsiteY16" fmla="*/ 1283970 h 1584969"/>
              <a:gd name="connsiteX17" fmla="*/ 2579762 w 2698022"/>
              <a:gd name="connsiteY17" fmla="*/ 1243330 h 1584969"/>
              <a:gd name="connsiteX18" fmla="*/ 2620402 w 2698022"/>
              <a:gd name="connsiteY18" fmla="*/ 1220470 h 1584969"/>
              <a:gd name="connsiteX19" fmla="*/ 2649612 w 2698022"/>
              <a:gd name="connsiteY19" fmla="*/ 1179830 h 1584969"/>
              <a:gd name="connsiteX20" fmla="*/ 2682632 w 2698022"/>
              <a:gd name="connsiteY20" fmla="*/ 1125220 h 1584969"/>
              <a:gd name="connsiteX21" fmla="*/ 2662312 w 2698022"/>
              <a:gd name="connsiteY21" fmla="*/ 861060 h 1584969"/>
              <a:gd name="connsiteX22" fmla="*/ 2697872 w 2698022"/>
              <a:gd name="connsiteY22" fmla="*/ 812800 h 1584969"/>
              <a:gd name="connsiteX23" fmla="*/ 2645802 w 2698022"/>
              <a:gd name="connsiteY23" fmla="*/ 751840 h 1584969"/>
              <a:gd name="connsiteX24" fmla="*/ 2532772 w 2698022"/>
              <a:gd name="connsiteY24" fmla="*/ 636270 h 1584969"/>
              <a:gd name="connsiteX25" fmla="*/ 2479432 w 2698022"/>
              <a:gd name="connsiteY25" fmla="*/ 568960 h 1584969"/>
              <a:gd name="connsiteX26" fmla="*/ 2419742 w 2698022"/>
              <a:gd name="connsiteY26" fmla="*/ 447040 h 1584969"/>
              <a:gd name="connsiteX27" fmla="*/ 2494672 w 2698022"/>
              <a:gd name="connsiteY27" fmla="*/ 386080 h 1584969"/>
              <a:gd name="connsiteX28" fmla="*/ 2433712 w 2698022"/>
              <a:gd name="connsiteY28" fmla="*/ 203200 h 1584969"/>
              <a:gd name="connsiteX29" fmla="*/ 2372752 w 2698022"/>
              <a:gd name="connsiteY29" fmla="*/ 142240 h 1584969"/>
              <a:gd name="connsiteX30" fmla="*/ 2230512 w 2698022"/>
              <a:gd name="connsiteY30" fmla="*/ 121920 h 1584969"/>
              <a:gd name="connsiteX31" fmla="*/ 2128912 w 2698022"/>
              <a:gd name="connsiteY31" fmla="*/ 101600 h 1584969"/>
              <a:gd name="connsiteX32" fmla="*/ 1336432 w 2698022"/>
              <a:gd name="connsiteY32" fmla="*/ 81280 h 1584969"/>
              <a:gd name="connsiteX33" fmla="*/ 1275472 w 2698022"/>
              <a:gd name="connsiteY33" fmla="*/ 60960 h 1584969"/>
              <a:gd name="connsiteX34" fmla="*/ 726832 w 2698022"/>
              <a:gd name="connsiteY34" fmla="*/ 0 h 1584969"/>
              <a:gd name="connsiteX35" fmla="*/ 462672 w 2698022"/>
              <a:gd name="connsiteY35" fmla="*/ 20320 h 1584969"/>
              <a:gd name="connsiteX36" fmla="*/ 401712 w 2698022"/>
              <a:gd name="connsiteY36" fmla="*/ 142240 h 1584969"/>
              <a:gd name="connsiteX37" fmla="*/ 366152 w 2698022"/>
              <a:gd name="connsiteY37" fmla="*/ 182880 h 1584969"/>
              <a:gd name="connsiteX38" fmla="*/ 354722 w 2698022"/>
              <a:gd name="connsiteY38" fmla="*/ 269240 h 1584969"/>
              <a:gd name="connsiteX39" fmla="*/ 320432 w 2698022"/>
              <a:gd name="connsiteY39" fmla="*/ 426720 h 1584969"/>
              <a:gd name="connsiteX40" fmla="*/ 259472 w 2698022"/>
              <a:gd name="connsiteY40" fmla="*/ 588010 h 1584969"/>
              <a:gd name="connsiteX41" fmla="*/ 47382 w 2698022"/>
              <a:gd name="connsiteY41" fmla="*/ 814070 h 1584969"/>
              <a:gd name="connsiteX42" fmla="*/ 13092 w 2698022"/>
              <a:gd name="connsiteY42" fmla="*/ 975360 h 1584969"/>
              <a:gd name="connsiteX43" fmla="*/ 5472 w 2698022"/>
              <a:gd name="connsiteY43" fmla="*/ 1036320 h 1584969"/>
              <a:gd name="connsiteX44" fmla="*/ 35952 w 2698022"/>
              <a:gd name="connsiteY44" fmla="*/ 1219200 h 1584969"/>
              <a:gd name="connsiteX45" fmla="*/ 15632 w 2698022"/>
              <a:gd name="connsiteY45" fmla="*/ 1158240 h 1584969"/>
              <a:gd name="connsiteX0" fmla="*/ 15632 w 2698022"/>
              <a:gd name="connsiteY0" fmla="*/ 1158240 h 1584969"/>
              <a:gd name="connsiteX1" fmla="*/ 15632 w 2698022"/>
              <a:gd name="connsiteY1" fmla="*/ 1158240 h 1584969"/>
              <a:gd name="connsiteX2" fmla="*/ 96912 w 2698022"/>
              <a:gd name="connsiteY2" fmla="*/ 1320800 h 1584969"/>
              <a:gd name="connsiteX3" fmla="*/ 157872 w 2698022"/>
              <a:gd name="connsiteY3" fmla="*/ 1341120 h 1584969"/>
              <a:gd name="connsiteX4" fmla="*/ 279792 w 2698022"/>
              <a:gd name="connsiteY4" fmla="*/ 1422400 h 1584969"/>
              <a:gd name="connsiteX5" fmla="*/ 523632 w 2698022"/>
              <a:gd name="connsiteY5" fmla="*/ 1483360 h 1584969"/>
              <a:gd name="connsiteX6" fmla="*/ 726832 w 2698022"/>
              <a:gd name="connsiteY6" fmla="*/ 1524000 h 1584969"/>
              <a:gd name="connsiteX7" fmla="*/ 808112 w 2698022"/>
              <a:gd name="connsiteY7" fmla="*/ 1544320 h 1584969"/>
              <a:gd name="connsiteX8" fmla="*/ 1194192 w 2698022"/>
              <a:gd name="connsiteY8" fmla="*/ 1564640 h 1584969"/>
              <a:gd name="connsiteX9" fmla="*/ 1417712 w 2698022"/>
              <a:gd name="connsiteY9" fmla="*/ 1584960 h 1584969"/>
              <a:gd name="connsiteX10" fmla="*/ 1628532 w 2698022"/>
              <a:gd name="connsiteY10" fmla="*/ 1568450 h 1584969"/>
              <a:gd name="connsiteX11" fmla="*/ 1863482 w 2698022"/>
              <a:gd name="connsiteY11" fmla="*/ 1522730 h 1584969"/>
              <a:gd name="connsiteX12" fmla="*/ 2041282 w 2698022"/>
              <a:gd name="connsiteY12" fmla="*/ 1499870 h 1584969"/>
              <a:gd name="connsiteX13" fmla="*/ 2170822 w 2698022"/>
              <a:gd name="connsiteY13" fmla="*/ 1446530 h 1584969"/>
              <a:gd name="connsiteX14" fmla="*/ 2311792 w 2698022"/>
              <a:gd name="connsiteY14" fmla="*/ 1422400 h 1584969"/>
              <a:gd name="connsiteX15" fmla="*/ 2450222 w 2698022"/>
              <a:gd name="connsiteY15" fmla="*/ 1324610 h 1584969"/>
              <a:gd name="connsiteX16" fmla="*/ 2498482 w 2698022"/>
              <a:gd name="connsiteY16" fmla="*/ 1283970 h 1584969"/>
              <a:gd name="connsiteX17" fmla="*/ 2579762 w 2698022"/>
              <a:gd name="connsiteY17" fmla="*/ 1243330 h 1584969"/>
              <a:gd name="connsiteX18" fmla="*/ 2620402 w 2698022"/>
              <a:gd name="connsiteY18" fmla="*/ 1220470 h 1584969"/>
              <a:gd name="connsiteX19" fmla="*/ 2649612 w 2698022"/>
              <a:gd name="connsiteY19" fmla="*/ 1179830 h 1584969"/>
              <a:gd name="connsiteX20" fmla="*/ 2682632 w 2698022"/>
              <a:gd name="connsiteY20" fmla="*/ 1125220 h 1584969"/>
              <a:gd name="connsiteX21" fmla="*/ 2662312 w 2698022"/>
              <a:gd name="connsiteY21" fmla="*/ 861060 h 1584969"/>
              <a:gd name="connsiteX22" fmla="*/ 2697872 w 2698022"/>
              <a:gd name="connsiteY22" fmla="*/ 812800 h 1584969"/>
              <a:gd name="connsiteX23" fmla="*/ 2645802 w 2698022"/>
              <a:gd name="connsiteY23" fmla="*/ 751840 h 1584969"/>
              <a:gd name="connsiteX24" fmla="*/ 2532772 w 2698022"/>
              <a:gd name="connsiteY24" fmla="*/ 636270 h 1584969"/>
              <a:gd name="connsiteX25" fmla="*/ 2479432 w 2698022"/>
              <a:gd name="connsiteY25" fmla="*/ 568960 h 1584969"/>
              <a:gd name="connsiteX26" fmla="*/ 2419742 w 2698022"/>
              <a:gd name="connsiteY26" fmla="*/ 447040 h 1584969"/>
              <a:gd name="connsiteX27" fmla="*/ 2424822 w 2698022"/>
              <a:gd name="connsiteY27" fmla="*/ 360680 h 1584969"/>
              <a:gd name="connsiteX28" fmla="*/ 2433712 w 2698022"/>
              <a:gd name="connsiteY28" fmla="*/ 203200 h 1584969"/>
              <a:gd name="connsiteX29" fmla="*/ 2372752 w 2698022"/>
              <a:gd name="connsiteY29" fmla="*/ 142240 h 1584969"/>
              <a:gd name="connsiteX30" fmla="*/ 2230512 w 2698022"/>
              <a:gd name="connsiteY30" fmla="*/ 121920 h 1584969"/>
              <a:gd name="connsiteX31" fmla="*/ 2128912 w 2698022"/>
              <a:gd name="connsiteY31" fmla="*/ 101600 h 1584969"/>
              <a:gd name="connsiteX32" fmla="*/ 1336432 w 2698022"/>
              <a:gd name="connsiteY32" fmla="*/ 81280 h 1584969"/>
              <a:gd name="connsiteX33" fmla="*/ 1275472 w 2698022"/>
              <a:gd name="connsiteY33" fmla="*/ 60960 h 1584969"/>
              <a:gd name="connsiteX34" fmla="*/ 726832 w 2698022"/>
              <a:gd name="connsiteY34" fmla="*/ 0 h 1584969"/>
              <a:gd name="connsiteX35" fmla="*/ 462672 w 2698022"/>
              <a:gd name="connsiteY35" fmla="*/ 20320 h 1584969"/>
              <a:gd name="connsiteX36" fmla="*/ 401712 w 2698022"/>
              <a:gd name="connsiteY36" fmla="*/ 142240 h 1584969"/>
              <a:gd name="connsiteX37" fmla="*/ 366152 w 2698022"/>
              <a:gd name="connsiteY37" fmla="*/ 182880 h 1584969"/>
              <a:gd name="connsiteX38" fmla="*/ 354722 w 2698022"/>
              <a:gd name="connsiteY38" fmla="*/ 269240 h 1584969"/>
              <a:gd name="connsiteX39" fmla="*/ 320432 w 2698022"/>
              <a:gd name="connsiteY39" fmla="*/ 426720 h 1584969"/>
              <a:gd name="connsiteX40" fmla="*/ 259472 w 2698022"/>
              <a:gd name="connsiteY40" fmla="*/ 588010 h 1584969"/>
              <a:gd name="connsiteX41" fmla="*/ 47382 w 2698022"/>
              <a:gd name="connsiteY41" fmla="*/ 814070 h 1584969"/>
              <a:gd name="connsiteX42" fmla="*/ 13092 w 2698022"/>
              <a:gd name="connsiteY42" fmla="*/ 975360 h 1584969"/>
              <a:gd name="connsiteX43" fmla="*/ 5472 w 2698022"/>
              <a:gd name="connsiteY43" fmla="*/ 1036320 h 1584969"/>
              <a:gd name="connsiteX44" fmla="*/ 35952 w 2698022"/>
              <a:gd name="connsiteY44" fmla="*/ 1219200 h 1584969"/>
              <a:gd name="connsiteX45" fmla="*/ 15632 w 2698022"/>
              <a:gd name="connsiteY45" fmla="*/ 1158240 h 1584969"/>
              <a:gd name="connsiteX0" fmla="*/ 15632 w 2698022"/>
              <a:gd name="connsiteY0" fmla="*/ 1158240 h 1584969"/>
              <a:gd name="connsiteX1" fmla="*/ 15632 w 2698022"/>
              <a:gd name="connsiteY1" fmla="*/ 1158240 h 1584969"/>
              <a:gd name="connsiteX2" fmla="*/ 96912 w 2698022"/>
              <a:gd name="connsiteY2" fmla="*/ 1320800 h 1584969"/>
              <a:gd name="connsiteX3" fmla="*/ 157872 w 2698022"/>
              <a:gd name="connsiteY3" fmla="*/ 1341120 h 1584969"/>
              <a:gd name="connsiteX4" fmla="*/ 279792 w 2698022"/>
              <a:gd name="connsiteY4" fmla="*/ 1422400 h 1584969"/>
              <a:gd name="connsiteX5" fmla="*/ 523632 w 2698022"/>
              <a:gd name="connsiteY5" fmla="*/ 1483360 h 1584969"/>
              <a:gd name="connsiteX6" fmla="*/ 726832 w 2698022"/>
              <a:gd name="connsiteY6" fmla="*/ 1524000 h 1584969"/>
              <a:gd name="connsiteX7" fmla="*/ 808112 w 2698022"/>
              <a:gd name="connsiteY7" fmla="*/ 1544320 h 1584969"/>
              <a:gd name="connsiteX8" fmla="*/ 1194192 w 2698022"/>
              <a:gd name="connsiteY8" fmla="*/ 1564640 h 1584969"/>
              <a:gd name="connsiteX9" fmla="*/ 1417712 w 2698022"/>
              <a:gd name="connsiteY9" fmla="*/ 1584960 h 1584969"/>
              <a:gd name="connsiteX10" fmla="*/ 1628532 w 2698022"/>
              <a:gd name="connsiteY10" fmla="*/ 1568450 h 1584969"/>
              <a:gd name="connsiteX11" fmla="*/ 1863482 w 2698022"/>
              <a:gd name="connsiteY11" fmla="*/ 1522730 h 1584969"/>
              <a:gd name="connsiteX12" fmla="*/ 2041282 w 2698022"/>
              <a:gd name="connsiteY12" fmla="*/ 1499870 h 1584969"/>
              <a:gd name="connsiteX13" fmla="*/ 2170822 w 2698022"/>
              <a:gd name="connsiteY13" fmla="*/ 1446530 h 1584969"/>
              <a:gd name="connsiteX14" fmla="*/ 2311792 w 2698022"/>
              <a:gd name="connsiteY14" fmla="*/ 1422400 h 1584969"/>
              <a:gd name="connsiteX15" fmla="*/ 2450222 w 2698022"/>
              <a:gd name="connsiteY15" fmla="*/ 1324610 h 1584969"/>
              <a:gd name="connsiteX16" fmla="*/ 2498482 w 2698022"/>
              <a:gd name="connsiteY16" fmla="*/ 1283970 h 1584969"/>
              <a:gd name="connsiteX17" fmla="*/ 2579762 w 2698022"/>
              <a:gd name="connsiteY17" fmla="*/ 1243330 h 1584969"/>
              <a:gd name="connsiteX18" fmla="*/ 2620402 w 2698022"/>
              <a:gd name="connsiteY18" fmla="*/ 1220470 h 1584969"/>
              <a:gd name="connsiteX19" fmla="*/ 2649612 w 2698022"/>
              <a:gd name="connsiteY19" fmla="*/ 1179830 h 1584969"/>
              <a:gd name="connsiteX20" fmla="*/ 2682632 w 2698022"/>
              <a:gd name="connsiteY20" fmla="*/ 1125220 h 1584969"/>
              <a:gd name="connsiteX21" fmla="*/ 2662312 w 2698022"/>
              <a:gd name="connsiteY21" fmla="*/ 861060 h 1584969"/>
              <a:gd name="connsiteX22" fmla="*/ 2697872 w 2698022"/>
              <a:gd name="connsiteY22" fmla="*/ 812800 h 1584969"/>
              <a:gd name="connsiteX23" fmla="*/ 2645802 w 2698022"/>
              <a:gd name="connsiteY23" fmla="*/ 751840 h 1584969"/>
              <a:gd name="connsiteX24" fmla="*/ 2532772 w 2698022"/>
              <a:gd name="connsiteY24" fmla="*/ 636270 h 1584969"/>
              <a:gd name="connsiteX25" fmla="*/ 2422282 w 2698022"/>
              <a:gd name="connsiteY25" fmla="*/ 524510 h 1584969"/>
              <a:gd name="connsiteX26" fmla="*/ 2419742 w 2698022"/>
              <a:gd name="connsiteY26" fmla="*/ 447040 h 1584969"/>
              <a:gd name="connsiteX27" fmla="*/ 2424822 w 2698022"/>
              <a:gd name="connsiteY27" fmla="*/ 360680 h 1584969"/>
              <a:gd name="connsiteX28" fmla="*/ 2433712 w 2698022"/>
              <a:gd name="connsiteY28" fmla="*/ 203200 h 1584969"/>
              <a:gd name="connsiteX29" fmla="*/ 2372752 w 2698022"/>
              <a:gd name="connsiteY29" fmla="*/ 142240 h 1584969"/>
              <a:gd name="connsiteX30" fmla="*/ 2230512 w 2698022"/>
              <a:gd name="connsiteY30" fmla="*/ 121920 h 1584969"/>
              <a:gd name="connsiteX31" fmla="*/ 2128912 w 2698022"/>
              <a:gd name="connsiteY31" fmla="*/ 101600 h 1584969"/>
              <a:gd name="connsiteX32" fmla="*/ 1336432 w 2698022"/>
              <a:gd name="connsiteY32" fmla="*/ 81280 h 1584969"/>
              <a:gd name="connsiteX33" fmla="*/ 1275472 w 2698022"/>
              <a:gd name="connsiteY33" fmla="*/ 60960 h 1584969"/>
              <a:gd name="connsiteX34" fmla="*/ 726832 w 2698022"/>
              <a:gd name="connsiteY34" fmla="*/ 0 h 1584969"/>
              <a:gd name="connsiteX35" fmla="*/ 462672 w 2698022"/>
              <a:gd name="connsiteY35" fmla="*/ 20320 h 1584969"/>
              <a:gd name="connsiteX36" fmla="*/ 401712 w 2698022"/>
              <a:gd name="connsiteY36" fmla="*/ 142240 h 1584969"/>
              <a:gd name="connsiteX37" fmla="*/ 366152 w 2698022"/>
              <a:gd name="connsiteY37" fmla="*/ 182880 h 1584969"/>
              <a:gd name="connsiteX38" fmla="*/ 354722 w 2698022"/>
              <a:gd name="connsiteY38" fmla="*/ 269240 h 1584969"/>
              <a:gd name="connsiteX39" fmla="*/ 320432 w 2698022"/>
              <a:gd name="connsiteY39" fmla="*/ 426720 h 1584969"/>
              <a:gd name="connsiteX40" fmla="*/ 259472 w 2698022"/>
              <a:gd name="connsiteY40" fmla="*/ 588010 h 1584969"/>
              <a:gd name="connsiteX41" fmla="*/ 47382 w 2698022"/>
              <a:gd name="connsiteY41" fmla="*/ 814070 h 1584969"/>
              <a:gd name="connsiteX42" fmla="*/ 13092 w 2698022"/>
              <a:gd name="connsiteY42" fmla="*/ 975360 h 1584969"/>
              <a:gd name="connsiteX43" fmla="*/ 5472 w 2698022"/>
              <a:gd name="connsiteY43" fmla="*/ 1036320 h 1584969"/>
              <a:gd name="connsiteX44" fmla="*/ 35952 w 2698022"/>
              <a:gd name="connsiteY44" fmla="*/ 1219200 h 1584969"/>
              <a:gd name="connsiteX45" fmla="*/ 15632 w 2698022"/>
              <a:gd name="connsiteY45" fmla="*/ 1158240 h 1584969"/>
              <a:gd name="connsiteX0" fmla="*/ 66432 w 2698022"/>
              <a:gd name="connsiteY0" fmla="*/ 1132840 h 1584969"/>
              <a:gd name="connsiteX1" fmla="*/ 15632 w 2698022"/>
              <a:gd name="connsiteY1" fmla="*/ 1158240 h 1584969"/>
              <a:gd name="connsiteX2" fmla="*/ 96912 w 2698022"/>
              <a:gd name="connsiteY2" fmla="*/ 1320800 h 1584969"/>
              <a:gd name="connsiteX3" fmla="*/ 157872 w 2698022"/>
              <a:gd name="connsiteY3" fmla="*/ 1341120 h 1584969"/>
              <a:gd name="connsiteX4" fmla="*/ 279792 w 2698022"/>
              <a:gd name="connsiteY4" fmla="*/ 1422400 h 1584969"/>
              <a:gd name="connsiteX5" fmla="*/ 523632 w 2698022"/>
              <a:gd name="connsiteY5" fmla="*/ 1483360 h 1584969"/>
              <a:gd name="connsiteX6" fmla="*/ 726832 w 2698022"/>
              <a:gd name="connsiteY6" fmla="*/ 1524000 h 1584969"/>
              <a:gd name="connsiteX7" fmla="*/ 808112 w 2698022"/>
              <a:gd name="connsiteY7" fmla="*/ 1544320 h 1584969"/>
              <a:gd name="connsiteX8" fmla="*/ 1194192 w 2698022"/>
              <a:gd name="connsiteY8" fmla="*/ 1564640 h 1584969"/>
              <a:gd name="connsiteX9" fmla="*/ 1417712 w 2698022"/>
              <a:gd name="connsiteY9" fmla="*/ 1584960 h 1584969"/>
              <a:gd name="connsiteX10" fmla="*/ 1628532 w 2698022"/>
              <a:gd name="connsiteY10" fmla="*/ 1568450 h 1584969"/>
              <a:gd name="connsiteX11" fmla="*/ 1863482 w 2698022"/>
              <a:gd name="connsiteY11" fmla="*/ 1522730 h 1584969"/>
              <a:gd name="connsiteX12" fmla="*/ 2041282 w 2698022"/>
              <a:gd name="connsiteY12" fmla="*/ 1499870 h 1584969"/>
              <a:gd name="connsiteX13" fmla="*/ 2170822 w 2698022"/>
              <a:gd name="connsiteY13" fmla="*/ 1446530 h 1584969"/>
              <a:gd name="connsiteX14" fmla="*/ 2311792 w 2698022"/>
              <a:gd name="connsiteY14" fmla="*/ 1422400 h 1584969"/>
              <a:gd name="connsiteX15" fmla="*/ 2450222 w 2698022"/>
              <a:gd name="connsiteY15" fmla="*/ 1324610 h 1584969"/>
              <a:gd name="connsiteX16" fmla="*/ 2498482 w 2698022"/>
              <a:gd name="connsiteY16" fmla="*/ 1283970 h 1584969"/>
              <a:gd name="connsiteX17" fmla="*/ 2579762 w 2698022"/>
              <a:gd name="connsiteY17" fmla="*/ 1243330 h 1584969"/>
              <a:gd name="connsiteX18" fmla="*/ 2620402 w 2698022"/>
              <a:gd name="connsiteY18" fmla="*/ 1220470 h 1584969"/>
              <a:gd name="connsiteX19" fmla="*/ 2649612 w 2698022"/>
              <a:gd name="connsiteY19" fmla="*/ 1179830 h 1584969"/>
              <a:gd name="connsiteX20" fmla="*/ 2682632 w 2698022"/>
              <a:gd name="connsiteY20" fmla="*/ 1125220 h 1584969"/>
              <a:gd name="connsiteX21" fmla="*/ 2662312 w 2698022"/>
              <a:gd name="connsiteY21" fmla="*/ 861060 h 1584969"/>
              <a:gd name="connsiteX22" fmla="*/ 2697872 w 2698022"/>
              <a:gd name="connsiteY22" fmla="*/ 812800 h 1584969"/>
              <a:gd name="connsiteX23" fmla="*/ 2645802 w 2698022"/>
              <a:gd name="connsiteY23" fmla="*/ 751840 h 1584969"/>
              <a:gd name="connsiteX24" fmla="*/ 2532772 w 2698022"/>
              <a:gd name="connsiteY24" fmla="*/ 636270 h 1584969"/>
              <a:gd name="connsiteX25" fmla="*/ 2422282 w 2698022"/>
              <a:gd name="connsiteY25" fmla="*/ 524510 h 1584969"/>
              <a:gd name="connsiteX26" fmla="*/ 2419742 w 2698022"/>
              <a:gd name="connsiteY26" fmla="*/ 447040 h 1584969"/>
              <a:gd name="connsiteX27" fmla="*/ 2424822 w 2698022"/>
              <a:gd name="connsiteY27" fmla="*/ 360680 h 1584969"/>
              <a:gd name="connsiteX28" fmla="*/ 2433712 w 2698022"/>
              <a:gd name="connsiteY28" fmla="*/ 203200 h 1584969"/>
              <a:gd name="connsiteX29" fmla="*/ 2372752 w 2698022"/>
              <a:gd name="connsiteY29" fmla="*/ 142240 h 1584969"/>
              <a:gd name="connsiteX30" fmla="*/ 2230512 w 2698022"/>
              <a:gd name="connsiteY30" fmla="*/ 121920 h 1584969"/>
              <a:gd name="connsiteX31" fmla="*/ 2128912 w 2698022"/>
              <a:gd name="connsiteY31" fmla="*/ 101600 h 1584969"/>
              <a:gd name="connsiteX32" fmla="*/ 1336432 w 2698022"/>
              <a:gd name="connsiteY32" fmla="*/ 81280 h 1584969"/>
              <a:gd name="connsiteX33" fmla="*/ 1275472 w 2698022"/>
              <a:gd name="connsiteY33" fmla="*/ 60960 h 1584969"/>
              <a:gd name="connsiteX34" fmla="*/ 726832 w 2698022"/>
              <a:gd name="connsiteY34" fmla="*/ 0 h 1584969"/>
              <a:gd name="connsiteX35" fmla="*/ 462672 w 2698022"/>
              <a:gd name="connsiteY35" fmla="*/ 20320 h 1584969"/>
              <a:gd name="connsiteX36" fmla="*/ 401712 w 2698022"/>
              <a:gd name="connsiteY36" fmla="*/ 142240 h 1584969"/>
              <a:gd name="connsiteX37" fmla="*/ 366152 w 2698022"/>
              <a:gd name="connsiteY37" fmla="*/ 182880 h 1584969"/>
              <a:gd name="connsiteX38" fmla="*/ 354722 w 2698022"/>
              <a:gd name="connsiteY38" fmla="*/ 269240 h 1584969"/>
              <a:gd name="connsiteX39" fmla="*/ 320432 w 2698022"/>
              <a:gd name="connsiteY39" fmla="*/ 426720 h 1584969"/>
              <a:gd name="connsiteX40" fmla="*/ 259472 w 2698022"/>
              <a:gd name="connsiteY40" fmla="*/ 588010 h 1584969"/>
              <a:gd name="connsiteX41" fmla="*/ 47382 w 2698022"/>
              <a:gd name="connsiteY41" fmla="*/ 814070 h 1584969"/>
              <a:gd name="connsiteX42" fmla="*/ 13092 w 2698022"/>
              <a:gd name="connsiteY42" fmla="*/ 975360 h 1584969"/>
              <a:gd name="connsiteX43" fmla="*/ 5472 w 2698022"/>
              <a:gd name="connsiteY43" fmla="*/ 1036320 h 1584969"/>
              <a:gd name="connsiteX44" fmla="*/ 35952 w 2698022"/>
              <a:gd name="connsiteY44" fmla="*/ 1219200 h 1584969"/>
              <a:gd name="connsiteX45" fmla="*/ 66432 w 2698022"/>
              <a:gd name="connsiteY45" fmla="*/ 1132840 h 1584969"/>
              <a:gd name="connsiteX0" fmla="*/ 53536 w 2685126"/>
              <a:gd name="connsiteY0" fmla="*/ 1132840 h 1584969"/>
              <a:gd name="connsiteX1" fmla="*/ 2736 w 2685126"/>
              <a:gd name="connsiteY1" fmla="*/ 1158240 h 1584969"/>
              <a:gd name="connsiteX2" fmla="*/ 84016 w 2685126"/>
              <a:gd name="connsiteY2" fmla="*/ 1320800 h 1584969"/>
              <a:gd name="connsiteX3" fmla="*/ 144976 w 2685126"/>
              <a:gd name="connsiteY3" fmla="*/ 1341120 h 1584969"/>
              <a:gd name="connsiteX4" fmla="*/ 266896 w 2685126"/>
              <a:gd name="connsiteY4" fmla="*/ 1422400 h 1584969"/>
              <a:gd name="connsiteX5" fmla="*/ 510736 w 2685126"/>
              <a:gd name="connsiteY5" fmla="*/ 1483360 h 1584969"/>
              <a:gd name="connsiteX6" fmla="*/ 713936 w 2685126"/>
              <a:gd name="connsiteY6" fmla="*/ 1524000 h 1584969"/>
              <a:gd name="connsiteX7" fmla="*/ 795216 w 2685126"/>
              <a:gd name="connsiteY7" fmla="*/ 1544320 h 1584969"/>
              <a:gd name="connsiteX8" fmla="*/ 1181296 w 2685126"/>
              <a:gd name="connsiteY8" fmla="*/ 1564640 h 1584969"/>
              <a:gd name="connsiteX9" fmla="*/ 1404816 w 2685126"/>
              <a:gd name="connsiteY9" fmla="*/ 1584960 h 1584969"/>
              <a:gd name="connsiteX10" fmla="*/ 1615636 w 2685126"/>
              <a:gd name="connsiteY10" fmla="*/ 1568450 h 1584969"/>
              <a:gd name="connsiteX11" fmla="*/ 1850586 w 2685126"/>
              <a:gd name="connsiteY11" fmla="*/ 1522730 h 1584969"/>
              <a:gd name="connsiteX12" fmla="*/ 2028386 w 2685126"/>
              <a:gd name="connsiteY12" fmla="*/ 1499870 h 1584969"/>
              <a:gd name="connsiteX13" fmla="*/ 2157926 w 2685126"/>
              <a:gd name="connsiteY13" fmla="*/ 1446530 h 1584969"/>
              <a:gd name="connsiteX14" fmla="*/ 2298896 w 2685126"/>
              <a:gd name="connsiteY14" fmla="*/ 1422400 h 1584969"/>
              <a:gd name="connsiteX15" fmla="*/ 2437326 w 2685126"/>
              <a:gd name="connsiteY15" fmla="*/ 1324610 h 1584969"/>
              <a:gd name="connsiteX16" fmla="*/ 2485586 w 2685126"/>
              <a:gd name="connsiteY16" fmla="*/ 1283970 h 1584969"/>
              <a:gd name="connsiteX17" fmla="*/ 2566866 w 2685126"/>
              <a:gd name="connsiteY17" fmla="*/ 1243330 h 1584969"/>
              <a:gd name="connsiteX18" fmla="*/ 2607506 w 2685126"/>
              <a:gd name="connsiteY18" fmla="*/ 1220470 h 1584969"/>
              <a:gd name="connsiteX19" fmla="*/ 2636716 w 2685126"/>
              <a:gd name="connsiteY19" fmla="*/ 1179830 h 1584969"/>
              <a:gd name="connsiteX20" fmla="*/ 2669736 w 2685126"/>
              <a:gd name="connsiteY20" fmla="*/ 1125220 h 1584969"/>
              <a:gd name="connsiteX21" fmla="*/ 2649416 w 2685126"/>
              <a:gd name="connsiteY21" fmla="*/ 861060 h 1584969"/>
              <a:gd name="connsiteX22" fmla="*/ 2684976 w 2685126"/>
              <a:gd name="connsiteY22" fmla="*/ 812800 h 1584969"/>
              <a:gd name="connsiteX23" fmla="*/ 2632906 w 2685126"/>
              <a:gd name="connsiteY23" fmla="*/ 751840 h 1584969"/>
              <a:gd name="connsiteX24" fmla="*/ 2519876 w 2685126"/>
              <a:gd name="connsiteY24" fmla="*/ 636270 h 1584969"/>
              <a:gd name="connsiteX25" fmla="*/ 2409386 w 2685126"/>
              <a:gd name="connsiteY25" fmla="*/ 524510 h 1584969"/>
              <a:gd name="connsiteX26" fmla="*/ 2406846 w 2685126"/>
              <a:gd name="connsiteY26" fmla="*/ 447040 h 1584969"/>
              <a:gd name="connsiteX27" fmla="*/ 2411926 w 2685126"/>
              <a:gd name="connsiteY27" fmla="*/ 360680 h 1584969"/>
              <a:gd name="connsiteX28" fmla="*/ 2420816 w 2685126"/>
              <a:gd name="connsiteY28" fmla="*/ 203200 h 1584969"/>
              <a:gd name="connsiteX29" fmla="*/ 2359856 w 2685126"/>
              <a:gd name="connsiteY29" fmla="*/ 142240 h 1584969"/>
              <a:gd name="connsiteX30" fmla="*/ 2217616 w 2685126"/>
              <a:gd name="connsiteY30" fmla="*/ 121920 h 1584969"/>
              <a:gd name="connsiteX31" fmla="*/ 2116016 w 2685126"/>
              <a:gd name="connsiteY31" fmla="*/ 101600 h 1584969"/>
              <a:gd name="connsiteX32" fmla="*/ 1323536 w 2685126"/>
              <a:gd name="connsiteY32" fmla="*/ 81280 h 1584969"/>
              <a:gd name="connsiteX33" fmla="*/ 1262576 w 2685126"/>
              <a:gd name="connsiteY33" fmla="*/ 60960 h 1584969"/>
              <a:gd name="connsiteX34" fmla="*/ 713936 w 2685126"/>
              <a:gd name="connsiteY34" fmla="*/ 0 h 1584969"/>
              <a:gd name="connsiteX35" fmla="*/ 449776 w 2685126"/>
              <a:gd name="connsiteY35" fmla="*/ 20320 h 1584969"/>
              <a:gd name="connsiteX36" fmla="*/ 388816 w 2685126"/>
              <a:gd name="connsiteY36" fmla="*/ 142240 h 1584969"/>
              <a:gd name="connsiteX37" fmla="*/ 353256 w 2685126"/>
              <a:gd name="connsiteY37" fmla="*/ 182880 h 1584969"/>
              <a:gd name="connsiteX38" fmla="*/ 341826 w 2685126"/>
              <a:gd name="connsiteY38" fmla="*/ 269240 h 1584969"/>
              <a:gd name="connsiteX39" fmla="*/ 307536 w 2685126"/>
              <a:gd name="connsiteY39" fmla="*/ 426720 h 1584969"/>
              <a:gd name="connsiteX40" fmla="*/ 246576 w 2685126"/>
              <a:gd name="connsiteY40" fmla="*/ 588010 h 1584969"/>
              <a:gd name="connsiteX41" fmla="*/ 34486 w 2685126"/>
              <a:gd name="connsiteY41" fmla="*/ 814070 h 1584969"/>
              <a:gd name="connsiteX42" fmla="*/ 196 w 2685126"/>
              <a:gd name="connsiteY42" fmla="*/ 975360 h 1584969"/>
              <a:gd name="connsiteX43" fmla="*/ 17976 w 2685126"/>
              <a:gd name="connsiteY43" fmla="*/ 1036320 h 1584969"/>
              <a:gd name="connsiteX44" fmla="*/ 23056 w 2685126"/>
              <a:gd name="connsiteY44" fmla="*/ 1219200 h 1584969"/>
              <a:gd name="connsiteX45" fmla="*/ 53536 w 2685126"/>
              <a:gd name="connsiteY45" fmla="*/ 1132840 h 1584969"/>
              <a:gd name="connsiteX0" fmla="*/ 51254 w 2682844"/>
              <a:gd name="connsiteY0" fmla="*/ 1132840 h 1584969"/>
              <a:gd name="connsiteX1" fmla="*/ 454 w 2682844"/>
              <a:gd name="connsiteY1" fmla="*/ 1158240 h 1584969"/>
              <a:gd name="connsiteX2" fmla="*/ 81734 w 2682844"/>
              <a:gd name="connsiteY2" fmla="*/ 1320800 h 1584969"/>
              <a:gd name="connsiteX3" fmla="*/ 142694 w 2682844"/>
              <a:gd name="connsiteY3" fmla="*/ 1341120 h 1584969"/>
              <a:gd name="connsiteX4" fmla="*/ 264614 w 2682844"/>
              <a:gd name="connsiteY4" fmla="*/ 1422400 h 1584969"/>
              <a:gd name="connsiteX5" fmla="*/ 508454 w 2682844"/>
              <a:gd name="connsiteY5" fmla="*/ 1483360 h 1584969"/>
              <a:gd name="connsiteX6" fmla="*/ 711654 w 2682844"/>
              <a:gd name="connsiteY6" fmla="*/ 1524000 h 1584969"/>
              <a:gd name="connsiteX7" fmla="*/ 792934 w 2682844"/>
              <a:gd name="connsiteY7" fmla="*/ 1544320 h 1584969"/>
              <a:gd name="connsiteX8" fmla="*/ 1179014 w 2682844"/>
              <a:gd name="connsiteY8" fmla="*/ 1564640 h 1584969"/>
              <a:gd name="connsiteX9" fmla="*/ 1402534 w 2682844"/>
              <a:gd name="connsiteY9" fmla="*/ 1584960 h 1584969"/>
              <a:gd name="connsiteX10" fmla="*/ 1613354 w 2682844"/>
              <a:gd name="connsiteY10" fmla="*/ 1568450 h 1584969"/>
              <a:gd name="connsiteX11" fmla="*/ 1848304 w 2682844"/>
              <a:gd name="connsiteY11" fmla="*/ 1522730 h 1584969"/>
              <a:gd name="connsiteX12" fmla="*/ 2026104 w 2682844"/>
              <a:gd name="connsiteY12" fmla="*/ 1499870 h 1584969"/>
              <a:gd name="connsiteX13" fmla="*/ 2155644 w 2682844"/>
              <a:gd name="connsiteY13" fmla="*/ 1446530 h 1584969"/>
              <a:gd name="connsiteX14" fmla="*/ 2296614 w 2682844"/>
              <a:gd name="connsiteY14" fmla="*/ 1422400 h 1584969"/>
              <a:gd name="connsiteX15" fmla="*/ 2435044 w 2682844"/>
              <a:gd name="connsiteY15" fmla="*/ 1324610 h 1584969"/>
              <a:gd name="connsiteX16" fmla="*/ 2483304 w 2682844"/>
              <a:gd name="connsiteY16" fmla="*/ 1283970 h 1584969"/>
              <a:gd name="connsiteX17" fmla="*/ 2564584 w 2682844"/>
              <a:gd name="connsiteY17" fmla="*/ 1243330 h 1584969"/>
              <a:gd name="connsiteX18" fmla="*/ 2605224 w 2682844"/>
              <a:gd name="connsiteY18" fmla="*/ 1220470 h 1584969"/>
              <a:gd name="connsiteX19" fmla="*/ 2634434 w 2682844"/>
              <a:gd name="connsiteY19" fmla="*/ 1179830 h 1584969"/>
              <a:gd name="connsiteX20" fmla="*/ 2667454 w 2682844"/>
              <a:gd name="connsiteY20" fmla="*/ 1125220 h 1584969"/>
              <a:gd name="connsiteX21" fmla="*/ 2647134 w 2682844"/>
              <a:gd name="connsiteY21" fmla="*/ 861060 h 1584969"/>
              <a:gd name="connsiteX22" fmla="*/ 2682694 w 2682844"/>
              <a:gd name="connsiteY22" fmla="*/ 812800 h 1584969"/>
              <a:gd name="connsiteX23" fmla="*/ 2630624 w 2682844"/>
              <a:gd name="connsiteY23" fmla="*/ 751840 h 1584969"/>
              <a:gd name="connsiteX24" fmla="*/ 2517594 w 2682844"/>
              <a:gd name="connsiteY24" fmla="*/ 636270 h 1584969"/>
              <a:gd name="connsiteX25" fmla="*/ 2407104 w 2682844"/>
              <a:gd name="connsiteY25" fmla="*/ 524510 h 1584969"/>
              <a:gd name="connsiteX26" fmla="*/ 2404564 w 2682844"/>
              <a:gd name="connsiteY26" fmla="*/ 447040 h 1584969"/>
              <a:gd name="connsiteX27" fmla="*/ 2409644 w 2682844"/>
              <a:gd name="connsiteY27" fmla="*/ 360680 h 1584969"/>
              <a:gd name="connsiteX28" fmla="*/ 2418534 w 2682844"/>
              <a:gd name="connsiteY28" fmla="*/ 203200 h 1584969"/>
              <a:gd name="connsiteX29" fmla="*/ 2357574 w 2682844"/>
              <a:gd name="connsiteY29" fmla="*/ 142240 h 1584969"/>
              <a:gd name="connsiteX30" fmla="*/ 2215334 w 2682844"/>
              <a:gd name="connsiteY30" fmla="*/ 121920 h 1584969"/>
              <a:gd name="connsiteX31" fmla="*/ 2113734 w 2682844"/>
              <a:gd name="connsiteY31" fmla="*/ 101600 h 1584969"/>
              <a:gd name="connsiteX32" fmla="*/ 1321254 w 2682844"/>
              <a:gd name="connsiteY32" fmla="*/ 81280 h 1584969"/>
              <a:gd name="connsiteX33" fmla="*/ 1260294 w 2682844"/>
              <a:gd name="connsiteY33" fmla="*/ 60960 h 1584969"/>
              <a:gd name="connsiteX34" fmla="*/ 711654 w 2682844"/>
              <a:gd name="connsiteY34" fmla="*/ 0 h 1584969"/>
              <a:gd name="connsiteX35" fmla="*/ 447494 w 2682844"/>
              <a:gd name="connsiteY35" fmla="*/ 20320 h 1584969"/>
              <a:gd name="connsiteX36" fmla="*/ 386534 w 2682844"/>
              <a:gd name="connsiteY36" fmla="*/ 142240 h 1584969"/>
              <a:gd name="connsiteX37" fmla="*/ 350974 w 2682844"/>
              <a:gd name="connsiteY37" fmla="*/ 182880 h 1584969"/>
              <a:gd name="connsiteX38" fmla="*/ 339544 w 2682844"/>
              <a:gd name="connsiteY38" fmla="*/ 269240 h 1584969"/>
              <a:gd name="connsiteX39" fmla="*/ 305254 w 2682844"/>
              <a:gd name="connsiteY39" fmla="*/ 426720 h 1584969"/>
              <a:gd name="connsiteX40" fmla="*/ 244294 w 2682844"/>
              <a:gd name="connsiteY40" fmla="*/ 588010 h 1584969"/>
              <a:gd name="connsiteX41" fmla="*/ 32204 w 2682844"/>
              <a:gd name="connsiteY41" fmla="*/ 814070 h 1584969"/>
              <a:gd name="connsiteX42" fmla="*/ 23314 w 2682844"/>
              <a:gd name="connsiteY42" fmla="*/ 975360 h 1584969"/>
              <a:gd name="connsiteX43" fmla="*/ 15694 w 2682844"/>
              <a:gd name="connsiteY43" fmla="*/ 1036320 h 1584969"/>
              <a:gd name="connsiteX44" fmla="*/ 20774 w 2682844"/>
              <a:gd name="connsiteY44" fmla="*/ 1219200 h 1584969"/>
              <a:gd name="connsiteX45" fmla="*/ 51254 w 2682844"/>
              <a:gd name="connsiteY45" fmla="*/ 1132840 h 1584969"/>
              <a:gd name="connsiteX0" fmla="*/ 44279 w 2675869"/>
              <a:gd name="connsiteY0" fmla="*/ 1132840 h 1584969"/>
              <a:gd name="connsiteX1" fmla="*/ 37929 w 2675869"/>
              <a:gd name="connsiteY1" fmla="*/ 1145540 h 1584969"/>
              <a:gd name="connsiteX2" fmla="*/ 74759 w 2675869"/>
              <a:gd name="connsiteY2" fmla="*/ 1320800 h 1584969"/>
              <a:gd name="connsiteX3" fmla="*/ 135719 w 2675869"/>
              <a:gd name="connsiteY3" fmla="*/ 1341120 h 1584969"/>
              <a:gd name="connsiteX4" fmla="*/ 257639 w 2675869"/>
              <a:gd name="connsiteY4" fmla="*/ 1422400 h 1584969"/>
              <a:gd name="connsiteX5" fmla="*/ 501479 w 2675869"/>
              <a:gd name="connsiteY5" fmla="*/ 1483360 h 1584969"/>
              <a:gd name="connsiteX6" fmla="*/ 704679 w 2675869"/>
              <a:gd name="connsiteY6" fmla="*/ 1524000 h 1584969"/>
              <a:gd name="connsiteX7" fmla="*/ 785959 w 2675869"/>
              <a:gd name="connsiteY7" fmla="*/ 1544320 h 1584969"/>
              <a:gd name="connsiteX8" fmla="*/ 1172039 w 2675869"/>
              <a:gd name="connsiteY8" fmla="*/ 1564640 h 1584969"/>
              <a:gd name="connsiteX9" fmla="*/ 1395559 w 2675869"/>
              <a:gd name="connsiteY9" fmla="*/ 1584960 h 1584969"/>
              <a:gd name="connsiteX10" fmla="*/ 1606379 w 2675869"/>
              <a:gd name="connsiteY10" fmla="*/ 1568450 h 1584969"/>
              <a:gd name="connsiteX11" fmla="*/ 1841329 w 2675869"/>
              <a:gd name="connsiteY11" fmla="*/ 1522730 h 1584969"/>
              <a:gd name="connsiteX12" fmla="*/ 2019129 w 2675869"/>
              <a:gd name="connsiteY12" fmla="*/ 1499870 h 1584969"/>
              <a:gd name="connsiteX13" fmla="*/ 2148669 w 2675869"/>
              <a:gd name="connsiteY13" fmla="*/ 1446530 h 1584969"/>
              <a:gd name="connsiteX14" fmla="*/ 2289639 w 2675869"/>
              <a:gd name="connsiteY14" fmla="*/ 1422400 h 1584969"/>
              <a:gd name="connsiteX15" fmla="*/ 2428069 w 2675869"/>
              <a:gd name="connsiteY15" fmla="*/ 1324610 h 1584969"/>
              <a:gd name="connsiteX16" fmla="*/ 2476329 w 2675869"/>
              <a:gd name="connsiteY16" fmla="*/ 1283970 h 1584969"/>
              <a:gd name="connsiteX17" fmla="*/ 2557609 w 2675869"/>
              <a:gd name="connsiteY17" fmla="*/ 1243330 h 1584969"/>
              <a:gd name="connsiteX18" fmla="*/ 2598249 w 2675869"/>
              <a:gd name="connsiteY18" fmla="*/ 1220470 h 1584969"/>
              <a:gd name="connsiteX19" fmla="*/ 2627459 w 2675869"/>
              <a:gd name="connsiteY19" fmla="*/ 1179830 h 1584969"/>
              <a:gd name="connsiteX20" fmla="*/ 2660479 w 2675869"/>
              <a:gd name="connsiteY20" fmla="*/ 1125220 h 1584969"/>
              <a:gd name="connsiteX21" fmla="*/ 2640159 w 2675869"/>
              <a:gd name="connsiteY21" fmla="*/ 861060 h 1584969"/>
              <a:gd name="connsiteX22" fmla="*/ 2675719 w 2675869"/>
              <a:gd name="connsiteY22" fmla="*/ 812800 h 1584969"/>
              <a:gd name="connsiteX23" fmla="*/ 2623649 w 2675869"/>
              <a:gd name="connsiteY23" fmla="*/ 751840 h 1584969"/>
              <a:gd name="connsiteX24" fmla="*/ 2510619 w 2675869"/>
              <a:gd name="connsiteY24" fmla="*/ 636270 h 1584969"/>
              <a:gd name="connsiteX25" fmla="*/ 2400129 w 2675869"/>
              <a:gd name="connsiteY25" fmla="*/ 524510 h 1584969"/>
              <a:gd name="connsiteX26" fmla="*/ 2397589 w 2675869"/>
              <a:gd name="connsiteY26" fmla="*/ 447040 h 1584969"/>
              <a:gd name="connsiteX27" fmla="*/ 2402669 w 2675869"/>
              <a:gd name="connsiteY27" fmla="*/ 360680 h 1584969"/>
              <a:gd name="connsiteX28" fmla="*/ 2411559 w 2675869"/>
              <a:gd name="connsiteY28" fmla="*/ 203200 h 1584969"/>
              <a:gd name="connsiteX29" fmla="*/ 2350599 w 2675869"/>
              <a:gd name="connsiteY29" fmla="*/ 142240 h 1584969"/>
              <a:gd name="connsiteX30" fmla="*/ 2208359 w 2675869"/>
              <a:gd name="connsiteY30" fmla="*/ 121920 h 1584969"/>
              <a:gd name="connsiteX31" fmla="*/ 2106759 w 2675869"/>
              <a:gd name="connsiteY31" fmla="*/ 101600 h 1584969"/>
              <a:gd name="connsiteX32" fmla="*/ 1314279 w 2675869"/>
              <a:gd name="connsiteY32" fmla="*/ 81280 h 1584969"/>
              <a:gd name="connsiteX33" fmla="*/ 1253319 w 2675869"/>
              <a:gd name="connsiteY33" fmla="*/ 60960 h 1584969"/>
              <a:gd name="connsiteX34" fmla="*/ 704679 w 2675869"/>
              <a:gd name="connsiteY34" fmla="*/ 0 h 1584969"/>
              <a:gd name="connsiteX35" fmla="*/ 440519 w 2675869"/>
              <a:gd name="connsiteY35" fmla="*/ 20320 h 1584969"/>
              <a:gd name="connsiteX36" fmla="*/ 379559 w 2675869"/>
              <a:gd name="connsiteY36" fmla="*/ 142240 h 1584969"/>
              <a:gd name="connsiteX37" fmla="*/ 343999 w 2675869"/>
              <a:gd name="connsiteY37" fmla="*/ 182880 h 1584969"/>
              <a:gd name="connsiteX38" fmla="*/ 332569 w 2675869"/>
              <a:gd name="connsiteY38" fmla="*/ 269240 h 1584969"/>
              <a:gd name="connsiteX39" fmla="*/ 298279 w 2675869"/>
              <a:gd name="connsiteY39" fmla="*/ 426720 h 1584969"/>
              <a:gd name="connsiteX40" fmla="*/ 237319 w 2675869"/>
              <a:gd name="connsiteY40" fmla="*/ 588010 h 1584969"/>
              <a:gd name="connsiteX41" fmla="*/ 25229 w 2675869"/>
              <a:gd name="connsiteY41" fmla="*/ 814070 h 1584969"/>
              <a:gd name="connsiteX42" fmla="*/ 16339 w 2675869"/>
              <a:gd name="connsiteY42" fmla="*/ 975360 h 1584969"/>
              <a:gd name="connsiteX43" fmla="*/ 8719 w 2675869"/>
              <a:gd name="connsiteY43" fmla="*/ 1036320 h 1584969"/>
              <a:gd name="connsiteX44" fmla="*/ 13799 w 2675869"/>
              <a:gd name="connsiteY44" fmla="*/ 1219200 h 1584969"/>
              <a:gd name="connsiteX45" fmla="*/ 44279 w 2675869"/>
              <a:gd name="connsiteY45" fmla="*/ 1132840 h 15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75869" h="1584969">
                <a:moveTo>
                  <a:pt x="44279" y="1132840"/>
                </a:moveTo>
                <a:cubicBezTo>
                  <a:pt x="27346" y="1141307"/>
                  <a:pt x="32849" y="1114213"/>
                  <a:pt x="37929" y="1145540"/>
                </a:cubicBezTo>
                <a:cubicBezTo>
                  <a:pt x="43009" y="1176867"/>
                  <a:pt x="58461" y="1288203"/>
                  <a:pt x="74759" y="1320800"/>
                </a:cubicBezTo>
                <a:cubicBezTo>
                  <a:pt x="91057" y="1353397"/>
                  <a:pt x="116995" y="1330718"/>
                  <a:pt x="135719" y="1341120"/>
                </a:cubicBezTo>
                <a:cubicBezTo>
                  <a:pt x="178416" y="1364840"/>
                  <a:pt x="216999" y="1395307"/>
                  <a:pt x="257639" y="1422400"/>
                </a:cubicBezTo>
                <a:cubicBezTo>
                  <a:pt x="369633" y="1497063"/>
                  <a:pt x="294327" y="1460343"/>
                  <a:pt x="501479" y="1483360"/>
                </a:cubicBezTo>
                <a:cubicBezTo>
                  <a:pt x="690272" y="1530558"/>
                  <a:pt x="455567" y="1474178"/>
                  <a:pt x="704679" y="1524000"/>
                </a:cubicBezTo>
                <a:cubicBezTo>
                  <a:pt x="732064" y="1529477"/>
                  <a:pt x="758137" y="1541901"/>
                  <a:pt x="785959" y="1544320"/>
                </a:cubicBezTo>
                <a:cubicBezTo>
                  <a:pt x="914346" y="1555484"/>
                  <a:pt x="1043453" y="1556068"/>
                  <a:pt x="1172039" y="1564640"/>
                </a:cubicBezTo>
                <a:cubicBezTo>
                  <a:pt x="1246687" y="1569617"/>
                  <a:pt x="1323169" y="1584325"/>
                  <a:pt x="1395559" y="1584960"/>
                </a:cubicBezTo>
                <a:cubicBezTo>
                  <a:pt x="1467949" y="1585595"/>
                  <a:pt x="1542212" y="1555617"/>
                  <a:pt x="1606379" y="1568450"/>
                </a:cubicBezTo>
                <a:cubicBezTo>
                  <a:pt x="1674112" y="1561677"/>
                  <a:pt x="1772537" y="1534160"/>
                  <a:pt x="1841329" y="1522730"/>
                </a:cubicBezTo>
                <a:cubicBezTo>
                  <a:pt x="1910121" y="1511300"/>
                  <a:pt x="1967906" y="1512570"/>
                  <a:pt x="2019129" y="1499870"/>
                </a:cubicBezTo>
                <a:cubicBezTo>
                  <a:pt x="2070352" y="1487170"/>
                  <a:pt x="2046609" y="1472045"/>
                  <a:pt x="2148669" y="1446530"/>
                </a:cubicBezTo>
                <a:cubicBezTo>
                  <a:pt x="2189309" y="1419437"/>
                  <a:pt x="2243072" y="1442720"/>
                  <a:pt x="2289639" y="1422400"/>
                </a:cubicBezTo>
                <a:cubicBezTo>
                  <a:pt x="2336206" y="1402080"/>
                  <a:pt x="2396954" y="1347682"/>
                  <a:pt x="2428069" y="1324610"/>
                </a:cubicBezTo>
                <a:cubicBezTo>
                  <a:pt x="2459184" y="1301538"/>
                  <a:pt x="2454739" y="1297517"/>
                  <a:pt x="2476329" y="1283970"/>
                </a:cubicBezTo>
                <a:cubicBezTo>
                  <a:pt x="2497919" y="1270423"/>
                  <a:pt x="2530516" y="1256877"/>
                  <a:pt x="2557609" y="1243330"/>
                </a:cubicBezTo>
                <a:cubicBezTo>
                  <a:pt x="2571156" y="1223010"/>
                  <a:pt x="2586607" y="1231053"/>
                  <a:pt x="2598249" y="1220470"/>
                </a:cubicBezTo>
                <a:cubicBezTo>
                  <a:pt x="2609891" y="1209887"/>
                  <a:pt x="2617087" y="1195705"/>
                  <a:pt x="2627459" y="1179830"/>
                </a:cubicBezTo>
                <a:cubicBezTo>
                  <a:pt x="2637831" y="1163955"/>
                  <a:pt x="2653706" y="1145540"/>
                  <a:pt x="2660479" y="1125220"/>
                </a:cubicBezTo>
                <a:cubicBezTo>
                  <a:pt x="2653706" y="1037167"/>
                  <a:pt x="2637619" y="913130"/>
                  <a:pt x="2640159" y="861060"/>
                </a:cubicBezTo>
                <a:cubicBezTo>
                  <a:pt x="2642699" y="808990"/>
                  <a:pt x="2678471" y="831003"/>
                  <a:pt x="2675719" y="812800"/>
                </a:cubicBezTo>
                <a:cubicBezTo>
                  <a:pt x="2672967" y="794597"/>
                  <a:pt x="2651166" y="781262"/>
                  <a:pt x="2623649" y="751840"/>
                </a:cubicBezTo>
                <a:cubicBezTo>
                  <a:pt x="2596132" y="722418"/>
                  <a:pt x="2547872" y="674158"/>
                  <a:pt x="2510619" y="636270"/>
                </a:cubicBezTo>
                <a:cubicBezTo>
                  <a:pt x="2473366" y="598382"/>
                  <a:pt x="2418967" y="556048"/>
                  <a:pt x="2400129" y="524510"/>
                </a:cubicBezTo>
                <a:cubicBezTo>
                  <a:pt x="2381291" y="492972"/>
                  <a:pt x="2397166" y="474345"/>
                  <a:pt x="2397589" y="447040"/>
                </a:cubicBezTo>
                <a:cubicBezTo>
                  <a:pt x="2398012" y="419735"/>
                  <a:pt x="2400341" y="401320"/>
                  <a:pt x="2402669" y="360680"/>
                </a:cubicBezTo>
                <a:cubicBezTo>
                  <a:pt x="2404997" y="320040"/>
                  <a:pt x="2420237" y="239607"/>
                  <a:pt x="2411559" y="203200"/>
                </a:cubicBezTo>
                <a:cubicBezTo>
                  <a:pt x="2402881" y="166793"/>
                  <a:pt x="2377280" y="152913"/>
                  <a:pt x="2350599" y="142240"/>
                </a:cubicBezTo>
                <a:cubicBezTo>
                  <a:pt x="2306130" y="124452"/>
                  <a:pt x="2255602" y="129794"/>
                  <a:pt x="2208359" y="121920"/>
                </a:cubicBezTo>
                <a:cubicBezTo>
                  <a:pt x="2174292" y="116242"/>
                  <a:pt x="2141261" y="103168"/>
                  <a:pt x="2106759" y="101600"/>
                </a:cubicBezTo>
                <a:cubicBezTo>
                  <a:pt x="1842785" y="89601"/>
                  <a:pt x="1578439" y="88053"/>
                  <a:pt x="1314279" y="81280"/>
                </a:cubicBezTo>
                <a:cubicBezTo>
                  <a:pt x="1293959" y="74507"/>
                  <a:pt x="1274412" y="64682"/>
                  <a:pt x="1253319" y="60960"/>
                </a:cubicBezTo>
                <a:cubicBezTo>
                  <a:pt x="1006992" y="17490"/>
                  <a:pt x="948568" y="18761"/>
                  <a:pt x="704679" y="0"/>
                </a:cubicBezTo>
                <a:cubicBezTo>
                  <a:pt x="616626" y="6773"/>
                  <a:pt x="525851" y="-2435"/>
                  <a:pt x="440519" y="20320"/>
                </a:cubicBezTo>
                <a:cubicBezTo>
                  <a:pt x="396970" y="31933"/>
                  <a:pt x="395646" y="115147"/>
                  <a:pt x="379559" y="142240"/>
                </a:cubicBezTo>
                <a:cubicBezTo>
                  <a:pt x="363472" y="169333"/>
                  <a:pt x="351831" y="161713"/>
                  <a:pt x="343999" y="182880"/>
                </a:cubicBezTo>
                <a:cubicBezTo>
                  <a:pt x="336167" y="204047"/>
                  <a:pt x="340189" y="228600"/>
                  <a:pt x="332569" y="269240"/>
                </a:cubicBezTo>
                <a:cubicBezTo>
                  <a:pt x="324949" y="309880"/>
                  <a:pt x="314154" y="373592"/>
                  <a:pt x="298279" y="426720"/>
                </a:cubicBezTo>
                <a:cubicBezTo>
                  <a:pt x="282404" y="479848"/>
                  <a:pt x="282827" y="523452"/>
                  <a:pt x="237319" y="588010"/>
                </a:cubicBezTo>
                <a:cubicBezTo>
                  <a:pt x="191811" y="652568"/>
                  <a:pt x="62059" y="749512"/>
                  <a:pt x="25229" y="814070"/>
                </a:cubicBezTo>
                <a:cubicBezTo>
                  <a:pt x="-11601" y="878628"/>
                  <a:pt x="19091" y="938318"/>
                  <a:pt x="16339" y="975360"/>
                </a:cubicBezTo>
                <a:cubicBezTo>
                  <a:pt x="13587" y="1012402"/>
                  <a:pt x="15492" y="1016000"/>
                  <a:pt x="8719" y="1036320"/>
                </a:cubicBezTo>
                <a:cubicBezTo>
                  <a:pt x="-13517" y="1191971"/>
                  <a:pt x="13799" y="1130665"/>
                  <a:pt x="13799" y="1219200"/>
                </a:cubicBezTo>
                <a:lnTo>
                  <a:pt x="44279" y="1132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3727388" y="4381080"/>
              <a:ext cx="2166211" cy="5688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4148" y="4372440"/>
                <a:ext cx="2185652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3497708" y="4953120"/>
              <a:ext cx="2683531" cy="8751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1870" y="4949880"/>
                <a:ext cx="2710528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Ink 52"/>
              <p14:cNvContentPartPr/>
              <p14:nvPr/>
            </p14:nvContentPartPr>
            <p14:xfrm>
              <a:off x="4170171" y="934720"/>
              <a:ext cx="1767610" cy="717961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6854" y="919245"/>
                <a:ext cx="1794605" cy="74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7" name="Ink 156"/>
              <p14:cNvContentPartPr/>
              <p14:nvPr/>
            </p14:nvContentPartPr>
            <p14:xfrm>
              <a:off x="3773468" y="2028120"/>
              <a:ext cx="2231731" cy="280332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1589" y="2020920"/>
                <a:ext cx="2250809" cy="28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9" name="Ink 158"/>
              <p14:cNvContentPartPr/>
              <p14:nvPr/>
            </p14:nvContentPartPr>
            <p14:xfrm>
              <a:off x="4117000" y="3347520"/>
              <a:ext cx="1663560" cy="1270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9360" y="3332760"/>
                <a:ext cx="1695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" name="Ink 162"/>
              <p14:cNvContentPartPr/>
              <p14:nvPr/>
            </p14:nvContentPartPr>
            <p14:xfrm>
              <a:off x="4175680" y="2739120"/>
              <a:ext cx="1600200" cy="32076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56960" y="2726880"/>
                <a:ext cx="16311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9" name="Ink 168"/>
              <p14:cNvContentPartPr/>
              <p14:nvPr/>
            </p14:nvContentPartPr>
            <p14:xfrm>
              <a:off x="4087480" y="2374080"/>
              <a:ext cx="1662120" cy="25200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3080" y="2359320"/>
                <a:ext cx="16894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3" name="Ink 202"/>
              <p14:cNvContentPartPr/>
              <p14:nvPr/>
            </p14:nvContentPartPr>
            <p14:xfrm>
              <a:off x="3496268" y="4769080"/>
              <a:ext cx="2662291" cy="102320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80430" y="4756119"/>
                <a:ext cx="2692168" cy="1047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0" name="Ink 239"/>
              <p14:cNvContentPartPr/>
              <p14:nvPr/>
            </p14:nvContentPartPr>
            <p14:xfrm>
              <a:off x="4537371" y="96300"/>
              <a:ext cx="1821849" cy="122838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2252" y="81904"/>
                <a:ext cx="1853167" cy="1256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1" name="Ink 240"/>
              <p14:cNvContentPartPr/>
              <p14:nvPr/>
            </p14:nvContentPartPr>
            <p14:xfrm>
              <a:off x="3903771" y="1506420"/>
              <a:ext cx="2121009" cy="337578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88652" y="1492380"/>
                <a:ext cx="2151967" cy="3394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4777640" y="607730"/>
              <a:ext cx="134280" cy="115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61080" y="594410"/>
                <a:ext cx="15912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1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2"/>
    </mc:Choice>
    <mc:Fallback xmlns="">
      <p:transition spd="slow" advTm="1055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precise common </a:t>
            </a:r>
            <a:r>
              <a:rPr lang="en-US" dirty="0" err="1" smtClean="0"/>
              <a:t>supertype</a:t>
            </a:r>
            <a:endParaRPr lang="en-US" dirty="0" smtClean="0"/>
          </a:p>
          <a:p>
            <a:endParaRPr lang="en-US" dirty="0" smtClean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47464" y="1690689"/>
                <a:ext cx="143584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64" y="1690689"/>
                <a:ext cx="143584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29288" y="4223187"/>
            <a:ext cx="6673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someBool</a:t>
            </a:r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? 42 : “Hello”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9869" y="3100409"/>
                <a:ext cx="4772461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String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⊔</m:t>
                    </m:r>
                  </m:oMath>
                </a14:m>
                <a:r>
                  <a:rPr lang="en-US" sz="3200" b="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Integer = 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69" y="3100409"/>
                <a:ext cx="4772461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2806" t="-12245" r="-2679" b="-316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9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2"/>
    </mc:Choice>
    <mc:Fallback xmlns="">
      <p:transition spd="slow" advTm="18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381" y="1697057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 extends 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&lt;Integer&gt;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404" y="2273065"/>
            <a:ext cx="7191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extends 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&lt;String&gt;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79869" y="3100409"/>
                <a:ext cx="4772461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String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⊔</m:t>
                    </m:r>
                  </m:oMath>
                </a14:m>
                <a:r>
                  <a:rPr lang="en-US" sz="3200" b="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Integer = 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69" y="3100409"/>
                <a:ext cx="4772461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806" t="-12245" r="-2679" b="-316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10945" y="3910336"/>
            <a:ext cx="3801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&lt;Object&gt;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10945" y="4512529"/>
            <a:ext cx="6061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810944" y="5114722"/>
            <a:ext cx="8333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&gt;&gt;&gt;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44381" y="3910336"/>
            <a:ext cx="8126903" cy="17891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2403" y="3918358"/>
            <a:ext cx="8126903" cy="17891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10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44"/>
    </mc:Choice>
    <mc:Fallback xmlns="">
      <p:transition spd="slow" advTm="68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Computable Material Joins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4098" y="4907059"/>
            <a:ext cx="4778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Materials only: Object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44381" y="1697057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 extends 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&lt;Integer&gt;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404" y="2273065"/>
            <a:ext cx="7191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extends 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Clonable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&lt;String&gt;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79869" y="3100409"/>
                <a:ext cx="4772461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String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⊔</m:t>
                    </m:r>
                  </m:oMath>
                </a14:m>
                <a:r>
                  <a:rPr lang="en-US" sz="3200" b="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Integer =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69" y="3100409"/>
                <a:ext cx="4772461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806" t="-12245" r="-2679" b="-316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26403" y="4079715"/>
            <a:ext cx="6673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someBool</a:t>
            </a:r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? 42 : “Hello”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1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65"/>
    </mc:Choice>
    <mc:Fallback xmlns="">
      <p:transition spd="slow" advTm="19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Typesafe</a:t>
            </a:r>
            <a:r>
              <a:rPr lang="en-US" dirty="0" smtClean="0"/>
              <a:t>) Equality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1711231"/>
            <a:ext cx="7479933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</a:p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equals(Object other)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if(other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instanceof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String){…}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{ return false; }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363" y="4439909"/>
            <a:ext cx="878327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Hello”.equals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(5)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54" y="4309107"/>
            <a:ext cx="907934" cy="907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4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"/>
    </mc:Choice>
    <mc:Fallback xmlns="">
      <p:transition spd="slow" advTm="2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1990" y="5276478"/>
                <a:ext cx="57020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Recursion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τ</m:t>
                    </m:r>
                  </m:oMath>
                </a14:m>
                <a:r>
                  <a:rPr lang="en-US" sz="4000" dirty="0" smtClean="0"/>
                  <a:t> and </a:t>
                </a:r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E&lt;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τ</m:t>
                    </m:r>
                  </m:oMath>
                </a14:m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’&gt;</a:t>
                </a:r>
                <a:endParaRPr lang="en-US" sz="4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90" y="5276478"/>
                <a:ext cx="570201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3850" t="-15517" r="-288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41990" y="5276478"/>
                <a:ext cx="57020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</a:rPr>
                  <a:t>Recursion</a:t>
                </a:r>
                <a:r>
                  <a:rPr lang="en-US" sz="4000" dirty="0" smtClean="0"/>
                  <a:t>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τ</m:t>
                    </m:r>
                  </m:oMath>
                </a14:m>
                <a:r>
                  <a:rPr lang="en-US" sz="4000" dirty="0" smtClean="0"/>
                  <a:t> and </a:t>
                </a:r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E&lt;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τ</m:t>
                    </m:r>
                  </m:oMath>
                </a14:m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’&gt;</a:t>
                </a:r>
                <a:endParaRPr lang="en-US" sz="4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990" y="5276478"/>
                <a:ext cx="570201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3850" t="-15517" r="-288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br>
              <a:rPr lang="en-US" dirty="0" smtClean="0"/>
            </a:br>
            <a:r>
              <a:rPr lang="en-US" dirty="0" smtClean="0"/>
              <a:t>Joins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060488" y="375686"/>
            <a:ext cx="582723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A&lt;T&gt; extends C&lt;T&gt;</a:t>
            </a:r>
          </a:p>
          <a:p>
            <a:r>
              <a:rPr lang="en-US" sz="4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B&lt;T&gt; extends C&lt;E&lt;T&gt;&gt;</a:t>
            </a:r>
            <a:endParaRPr 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79546" y="1935728"/>
                <a:ext cx="3655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A&lt;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dirty="0" smtClean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τ</m:t>
                    </m:r>
                  </m:oMath>
                </a14:m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 B&lt;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τ</m:t>
                    </m:r>
                  </m:oMath>
                </a14:m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’&gt;</a:t>
                </a:r>
                <a:endParaRPr lang="en-US" sz="4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46" y="1935728"/>
                <a:ext cx="3655168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5833" t="-14655" r="-5000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94801" y="3581718"/>
            <a:ext cx="40714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Finite due to 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well-founded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 material inheritance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2176" y="4140434"/>
            <a:ext cx="131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onsolas" panose="020B0609020204030204" pitchFamily="49" charset="0"/>
                <a:cs typeface="Consolas" panose="020B0609020204030204" pitchFamily="49" charset="0"/>
              </a:rPr>
              <a:t>C&lt;…&gt;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79546" y="2933398"/>
                <a:ext cx="44165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C&lt;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dirty="0" smtClean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τ</m:t>
                    </m:r>
                  </m:oMath>
                </a14:m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&gt;   C&lt;E&lt;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m:t>τ</m:t>
                    </m:r>
                  </m:oMath>
                </a14:m>
                <a:r>
                  <a:rPr lang="en-US" sz="40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’&gt;&gt;</a:t>
                </a:r>
                <a:endParaRPr lang="en-US" sz="4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46" y="2933398"/>
                <a:ext cx="4416594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4828" t="-14655" r="-4000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9365" y="2518272"/>
                <a:ext cx="56798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𝑖𝑛h𝑒𝑟𝑖𝑡𝑎𝑛𝑐𝑒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365" y="2518272"/>
                <a:ext cx="5679824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4396739" y="4730783"/>
            <a:ext cx="10391" cy="620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59365" y="3549888"/>
            <a:ext cx="781435" cy="6678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68313" y="3541452"/>
            <a:ext cx="704878" cy="6762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70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20"/>
    </mc:Choice>
    <mc:Fallback xmlns="">
      <p:transition spd="slow" advTm="68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5" grpId="0"/>
      <p:bldP spid="3" grpId="0"/>
      <p:bldP spid="7" grpId="0"/>
      <p:bldP spid="4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7" y="-654494"/>
            <a:ext cx="10221478" cy="11948079"/>
          </a:xfrm>
          <a:prstGeom prst="rect">
            <a:avLst/>
          </a:prstGeom>
          <a:scene3d>
            <a:camera prst="orthographicFront">
              <a:rot lat="3313475" lon="18731175" rev="19068817"/>
            </a:camera>
            <a:lightRig rig="threePt" dir="t"/>
          </a:scene3d>
        </p:spPr>
      </p:pic>
      <p:grpSp>
        <p:nvGrpSpPr>
          <p:cNvPr id="11" name="Group 10"/>
          <p:cNvGrpSpPr/>
          <p:nvPr/>
        </p:nvGrpSpPr>
        <p:grpSpPr>
          <a:xfrm>
            <a:off x="3293068" y="289820"/>
            <a:ext cx="2684971" cy="5704588"/>
            <a:chOff x="3496268" y="127260"/>
            <a:chExt cx="2684971" cy="5704588"/>
          </a:xfrm>
        </p:grpSpPr>
        <p:sp>
          <p:nvSpPr>
            <p:cNvPr id="242" name="Freeform 241"/>
            <p:cNvSpPr/>
            <p:nvPr/>
          </p:nvSpPr>
          <p:spPr>
            <a:xfrm>
              <a:off x="4038600" y="2590800"/>
              <a:ext cx="1790700" cy="952500"/>
            </a:xfrm>
            <a:custGeom>
              <a:avLst/>
              <a:gdLst>
                <a:gd name="connsiteX0" fmla="*/ 76200 w 1790700"/>
                <a:gd name="connsiteY0" fmla="*/ 323850 h 952500"/>
                <a:gd name="connsiteX1" fmla="*/ 0 w 1790700"/>
                <a:gd name="connsiteY1" fmla="*/ 952500 h 952500"/>
                <a:gd name="connsiteX2" fmla="*/ 1790700 w 1790700"/>
                <a:gd name="connsiteY2" fmla="*/ 781050 h 952500"/>
                <a:gd name="connsiteX3" fmla="*/ 1733550 w 1790700"/>
                <a:gd name="connsiteY3" fmla="*/ 0 h 952500"/>
                <a:gd name="connsiteX4" fmla="*/ 57150 w 1790700"/>
                <a:gd name="connsiteY4" fmla="*/ 1524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0" h="952500">
                  <a:moveTo>
                    <a:pt x="76200" y="323850"/>
                  </a:moveTo>
                  <a:lnTo>
                    <a:pt x="0" y="952500"/>
                  </a:lnTo>
                  <a:lnTo>
                    <a:pt x="1790700" y="781050"/>
                  </a:lnTo>
                  <a:lnTo>
                    <a:pt x="1733550" y="0"/>
                  </a:lnTo>
                  <a:lnTo>
                    <a:pt x="57150" y="15240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501559" y="4246879"/>
              <a:ext cx="2675869" cy="1584969"/>
            </a:xfrm>
            <a:custGeom>
              <a:avLst/>
              <a:gdLst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162560 w 2743200"/>
                <a:gd name="connsiteY39" fmla="*/ 36576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5880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3587 w 2746787"/>
                <a:gd name="connsiteY0" fmla="*/ 1158240 h 1625600"/>
                <a:gd name="connsiteX1" fmla="*/ 3587 w 2746787"/>
                <a:gd name="connsiteY1" fmla="*/ 1158240 h 1625600"/>
                <a:gd name="connsiteX2" fmla="*/ 84867 w 2746787"/>
                <a:gd name="connsiteY2" fmla="*/ 1320800 h 1625600"/>
                <a:gd name="connsiteX3" fmla="*/ 145827 w 2746787"/>
                <a:gd name="connsiteY3" fmla="*/ 1341120 h 1625600"/>
                <a:gd name="connsiteX4" fmla="*/ 267747 w 2746787"/>
                <a:gd name="connsiteY4" fmla="*/ 1422400 h 1625600"/>
                <a:gd name="connsiteX5" fmla="*/ 511587 w 2746787"/>
                <a:gd name="connsiteY5" fmla="*/ 1483360 h 1625600"/>
                <a:gd name="connsiteX6" fmla="*/ 714787 w 2746787"/>
                <a:gd name="connsiteY6" fmla="*/ 1524000 h 1625600"/>
                <a:gd name="connsiteX7" fmla="*/ 796067 w 2746787"/>
                <a:gd name="connsiteY7" fmla="*/ 1544320 h 1625600"/>
                <a:gd name="connsiteX8" fmla="*/ 1182147 w 2746787"/>
                <a:gd name="connsiteY8" fmla="*/ 1564640 h 1625600"/>
                <a:gd name="connsiteX9" fmla="*/ 1405667 w 2746787"/>
                <a:gd name="connsiteY9" fmla="*/ 1584960 h 1625600"/>
                <a:gd name="connsiteX10" fmla="*/ 1629187 w 2746787"/>
                <a:gd name="connsiteY10" fmla="*/ 1625600 h 1625600"/>
                <a:gd name="connsiteX11" fmla="*/ 1832387 w 2746787"/>
                <a:gd name="connsiteY11" fmla="*/ 1605280 h 1625600"/>
                <a:gd name="connsiteX12" fmla="*/ 2035587 w 2746787"/>
                <a:gd name="connsiteY12" fmla="*/ 1544320 h 1625600"/>
                <a:gd name="connsiteX13" fmla="*/ 2177827 w 2746787"/>
                <a:gd name="connsiteY13" fmla="*/ 1503680 h 1625600"/>
                <a:gd name="connsiteX14" fmla="*/ 2299747 w 2746787"/>
                <a:gd name="connsiteY14" fmla="*/ 1422400 h 1625600"/>
                <a:gd name="connsiteX15" fmla="*/ 2482627 w 2746787"/>
                <a:gd name="connsiteY15" fmla="*/ 1381760 h 1625600"/>
                <a:gd name="connsiteX16" fmla="*/ 2543587 w 2746787"/>
                <a:gd name="connsiteY16" fmla="*/ 1341120 h 1625600"/>
                <a:gd name="connsiteX17" fmla="*/ 2624867 w 2746787"/>
                <a:gd name="connsiteY17" fmla="*/ 1300480 h 1625600"/>
                <a:gd name="connsiteX18" fmla="*/ 2665507 w 2746787"/>
                <a:gd name="connsiteY18" fmla="*/ 1239520 h 1625600"/>
                <a:gd name="connsiteX19" fmla="*/ 2726467 w 2746787"/>
                <a:gd name="connsiteY19" fmla="*/ 1198880 h 1625600"/>
                <a:gd name="connsiteX20" fmla="*/ 2746787 w 2746787"/>
                <a:gd name="connsiteY20" fmla="*/ 1137920 h 1625600"/>
                <a:gd name="connsiteX21" fmla="*/ 2726467 w 2746787"/>
                <a:gd name="connsiteY21" fmla="*/ 873760 h 1625600"/>
                <a:gd name="connsiteX22" fmla="*/ 2685827 w 2746787"/>
                <a:gd name="connsiteY22" fmla="*/ 812800 h 1625600"/>
                <a:gd name="connsiteX23" fmla="*/ 2665507 w 2746787"/>
                <a:gd name="connsiteY23" fmla="*/ 751840 h 1625600"/>
                <a:gd name="connsiteX24" fmla="*/ 2584227 w 2746787"/>
                <a:gd name="connsiteY24" fmla="*/ 629920 h 1625600"/>
                <a:gd name="connsiteX25" fmla="*/ 2543587 w 2746787"/>
                <a:gd name="connsiteY25" fmla="*/ 568960 h 1625600"/>
                <a:gd name="connsiteX26" fmla="*/ 2502947 w 2746787"/>
                <a:gd name="connsiteY26" fmla="*/ 447040 h 1625600"/>
                <a:gd name="connsiteX27" fmla="*/ 2482627 w 2746787"/>
                <a:gd name="connsiteY27" fmla="*/ 386080 h 1625600"/>
                <a:gd name="connsiteX28" fmla="*/ 2421667 w 2746787"/>
                <a:gd name="connsiteY28" fmla="*/ 203200 h 1625600"/>
                <a:gd name="connsiteX29" fmla="*/ 2360707 w 2746787"/>
                <a:gd name="connsiteY29" fmla="*/ 142240 h 1625600"/>
                <a:gd name="connsiteX30" fmla="*/ 2218467 w 2746787"/>
                <a:gd name="connsiteY30" fmla="*/ 121920 h 1625600"/>
                <a:gd name="connsiteX31" fmla="*/ 2116867 w 2746787"/>
                <a:gd name="connsiteY31" fmla="*/ 101600 h 1625600"/>
                <a:gd name="connsiteX32" fmla="*/ 1324387 w 2746787"/>
                <a:gd name="connsiteY32" fmla="*/ 81280 h 1625600"/>
                <a:gd name="connsiteX33" fmla="*/ 1263427 w 2746787"/>
                <a:gd name="connsiteY33" fmla="*/ 60960 h 1625600"/>
                <a:gd name="connsiteX34" fmla="*/ 714787 w 2746787"/>
                <a:gd name="connsiteY34" fmla="*/ 0 h 1625600"/>
                <a:gd name="connsiteX35" fmla="*/ 450627 w 2746787"/>
                <a:gd name="connsiteY35" fmla="*/ 20320 h 1625600"/>
                <a:gd name="connsiteX36" fmla="*/ 389667 w 2746787"/>
                <a:gd name="connsiteY36" fmla="*/ 142240 h 1625600"/>
                <a:gd name="connsiteX37" fmla="*/ 354107 w 2746787"/>
                <a:gd name="connsiteY37" fmla="*/ 182880 h 1625600"/>
                <a:gd name="connsiteX38" fmla="*/ 342677 w 2746787"/>
                <a:gd name="connsiteY38" fmla="*/ 269240 h 1625600"/>
                <a:gd name="connsiteX39" fmla="*/ 308387 w 2746787"/>
                <a:gd name="connsiteY39" fmla="*/ 426720 h 1625600"/>
                <a:gd name="connsiteX40" fmla="*/ 247427 w 2746787"/>
                <a:gd name="connsiteY40" fmla="*/ 588010 h 1625600"/>
                <a:gd name="connsiteX41" fmla="*/ 35337 w 2746787"/>
                <a:gd name="connsiteY41" fmla="*/ 814070 h 1625600"/>
                <a:gd name="connsiteX42" fmla="*/ 1047 w 2746787"/>
                <a:gd name="connsiteY42" fmla="*/ 975360 h 1625600"/>
                <a:gd name="connsiteX43" fmla="*/ 44227 w 2746787"/>
                <a:gd name="connsiteY43" fmla="*/ 1036320 h 1625600"/>
                <a:gd name="connsiteX44" fmla="*/ 23907 w 2746787"/>
                <a:gd name="connsiteY44" fmla="*/ 1219200 h 1625600"/>
                <a:gd name="connsiteX45" fmla="*/ 3587 w 2746787"/>
                <a:gd name="connsiteY45" fmla="*/ 1158240 h 1625600"/>
                <a:gd name="connsiteX0" fmla="*/ 15632 w 2758832"/>
                <a:gd name="connsiteY0" fmla="*/ 1158240 h 1625600"/>
                <a:gd name="connsiteX1" fmla="*/ 15632 w 2758832"/>
                <a:gd name="connsiteY1" fmla="*/ 1158240 h 1625600"/>
                <a:gd name="connsiteX2" fmla="*/ 96912 w 2758832"/>
                <a:gd name="connsiteY2" fmla="*/ 1320800 h 1625600"/>
                <a:gd name="connsiteX3" fmla="*/ 157872 w 2758832"/>
                <a:gd name="connsiteY3" fmla="*/ 1341120 h 1625600"/>
                <a:gd name="connsiteX4" fmla="*/ 279792 w 2758832"/>
                <a:gd name="connsiteY4" fmla="*/ 1422400 h 1625600"/>
                <a:gd name="connsiteX5" fmla="*/ 523632 w 2758832"/>
                <a:gd name="connsiteY5" fmla="*/ 1483360 h 1625600"/>
                <a:gd name="connsiteX6" fmla="*/ 726832 w 2758832"/>
                <a:gd name="connsiteY6" fmla="*/ 1524000 h 1625600"/>
                <a:gd name="connsiteX7" fmla="*/ 808112 w 2758832"/>
                <a:gd name="connsiteY7" fmla="*/ 1544320 h 1625600"/>
                <a:gd name="connsiteX8" fmla="*/ 1194192 w 2758832"/>
                <a:gd name="connsiteY8" fmla="*/ 1564640 h 1625600"/>
                <a:gd name="connsiteX9" fmla="*/ 1417712 w 2758832"/>
                <a:gd name="connsiteY9" fmla="*/ 1584960 h 1625600"/>
                <a:gd name="connsiteX10" fmla="*/ 1641232 w 2758832"/>
                <a:gd name="connsiteY10" fmla="*/ 1625600 h 1625600"/>
                <a:gd name="connsiteX11" fmla="*/ 1844432 w 2758832"/>
                <a:gd name="connsiteY11" fmla="*/ 1605280 h 1625600"/>
                <a:gd name="connsiteX12" fmla="*/ 2047632 w 2758832"/>
                <a:gd name="connsiteY12" fmla="*/ 1544320 h 1625600"/>
                <a:gd name="connsiteX13" fmla="*/ 2189872 w 2758832"/>
                <a:gd name="connsiteY13" fmla="*/ 1503680 h 1625600"/>
                <a:gd name="connsiteX14" fmla="*/ 2311792 w 2758832"/>
                <a:gd name="connsiteY14" fmla="*/ 1422400 h 1625600"/>
                <a:gd name="connsiteX15" fmla="*/ 2494672 w 2758832"/>
                <a:gd name="connsiteY15" fmla="*/ 1381760 h 1625600"/>
                <a:gd name="connsiteX16" fmla="*/ 2555632 w 2758832"/>
                <a:gd name="connsiteY16" fmla="*/ 1341120 h 1625600"/>
                <a:gd name="connsiteX17" fmla="*/ 2636912 w 2758832"/>
                <a:gd name="connsiteY17" fmla="*/ 1300480 h 1625600"/>
                <a:gd name="connsiteX18" fmla="*/ 2677552 w 2758832"/>
                <a:gd name="connsiteY18" fmla="*/ 1239520 h 1625600"/>
                <a:gd name="connsiteX19" fmla="*/ 2738512 w 2758832"/>
                <a:gd name="connsiteY19" fmla="*/ 1198880 h 1625600"/>
                <a:gd name="connsiteX20" fmla="*/ 2758832 w 2758832"/>
                <a:gd name="connsiteY20" fmla="*/ 1137920 h 1625600"/>
                <a:gd name="connsiteX21" fmla="*/ 2738512 w 2758832"/>
                <a:gd name="connsiteY21" fmla="*/ 873760 h 1625600"/>
                <a:gd name="connsiteX22" fmla="*/ 2697872 w 2758832"/>
                <a:gd name="connsiteY22" fmla="*/ 812800 h 1625600"/>
                <a:gd name="connsiteX23" fmla="*/ 2677552 w 2758832"/>
                <a:gd name="connsiteY23" fmla="*/ 751840 h 1625600"/>
                <a:gd name="connsiteX24" fmla="*/ 2596272 w 2758832"/>
                <a:gd name="connsiteY24" fmla="*/ 629920 h 1625600"/>
                <a:gd name="connsiteX25" fmla="*/ 2555632 w 2758832"/>
                <a:gd name="connsiteY25" fmla="*/ 568960 h 1625600"/>
                <a:gd name="connsiteX26" fmla="*/ 2514992 w 2758832"/>
                <a:gd name="connsiteY26" fmla="*/ 447040 h 1625600"/>
                <a:gd name="connsiteX27" fmla="*/ 2494672 w 2758832"/>
                <a:gd name="connsiteY27" fmla="*/ 386080 h 1625600"/>
                <a:gd name="connsiteX28" fmla="*/ 2433712 w 2758832"/>
                <a:gd name="connsiteY28" fmla="*/ 203200 h 1625600"/>
                <a:gd name="connsiteX29" fmla="*/ 2372752 w 2758832"/>
                <a:gd name="connsiteY29" fmla="*/ 142240 h 1625600"/>
                <a:gd name="connsiteX30" fmla="*/ 2230512 w 2758832"/>
                <a:gd name="connsiteY30" fmla="*/ 121920 h 1625600"/>
                <a:gd name="connsiteX31" fmla="*/ 2128912 w 2758832"/>
                <a:gd name="connsiteY31" fmla="*/ 101600 h 1625600"/>
                <a:gd name="connsiteX32" fmla="*/ 1336432 w 2758832"/>
                <a:gd name="connsiteY32" fmla="*/ 81280 h 1625600"/>
                <a:gd name="connsiteX33" fmla="*/ 1275472 w 2758832"/>
                <a:gd name="connsiteY33" fmla="*/ 60960 h 1625600"/>
                <a:gd name="connsiteX34" fmla="*/ 726832 w 2758832"/>
                <a:gd name="connsiteY34" fmla="*/ 0 h 1625600"/>
                <a:gd name="connsiteX35" fmla="*/ 462672 w 2758832"/>
                <a:gd name="connsiteY35" fmla="*/ 20320 h 1625600"/>
                <a:gd name="connsiteX36" fmla="*/ 401712 w 2758832"/>
                <a:gd name="connsiteY36" fmla="*/ 142240 h 1625600"/>
                <a:gd name="connsiteX37" fmla="*/ 366152 w 2758832"/>
                <a:gd name="connsiteY37" fmla="*/ 182880 h 1625600"/>
                <a:gd name="connsiteX38" fmla="*/ 354722 w 2758832"/>
                <a:gd name="connsiteY38" fmla="*/ 269240 h 1625600"/>
                <a:gd name="connsiteX39" fmla="*/ 320432 w 2758832"/>
                <a:gd name="connsiteY39" fmla="*/ 426720 h 1625600"/>
                <a:gd name="connsiteX40" fmla="*/ 259472 w 2758832"/>
                <a:gd name="connsiteY40" fmla="*/ 588010 h 1625600"/>
                <a:gd name="connsiteX41" fmla="*/ 47382 w 2758832"/>
                <a:gd name="connsiteY41" fmla="*/ 814070 h 1625600"/>
                <a:gd name="connsiteX42" fmla="*/ 13092 w 2758832"/>
                <a:gd name="connsiteY42" fmla="*/ 975360 h 1625600"/>
                <a:gd name="connsiteX43" fmla="*/ 5472 w 2758832"/>
                <a:gd name="connsiteY43" fmla="*/ 1036320 h 1625600"/>
                <a:gd name="connsiteX44" fmla="*/ 35952 w 2758832"/>
                <a:gd name="connsiteY44" fmla="*/ 1219200 h 1625600"/>
                <a:gd name="connsiteX45" fmla="*/ 15632 w 2758832"/>
                <a:gd name="connsiteY45" fmla="*/ 1158240 h 1625600"/>
                <a:gd name="connsiteX0" fmla="*/ 15632 w 2758832"/>
                <a:gd name="connsiteY0" fmla="*/ 1158240 h 1605521"/>
                <a:gd name="connsiteX1" fmla="*/ 15632 w 2758832"/>
                <a:gd name="connsiteY1" fmla="*/ 1158240 h 1605521"/>
                <a:gd name="connsiteX2" fmla="*/ 96912 w 2758832"/>
                <a:gd name="connsiteY2" fmla="*/ 1320800 h 1605521"/>
                <a:gd name="connsiteX3" fmla="*/ 157872 w 2758832"/>
                <a:gd name="connsiteY3" fmla="*/ 1341120 h 1605521"/>
                <a:gd name="connsiteX4" fmla="*/ 279792 w 2758832"/>
                <a:gd name="connsiteY4" fmla="*/ 1422400 h 1605521"/>
                <a:gd name="connsiteX5" fmla="*/ 523632 w 2758832"/>
                <a:gd name="connsiteY5" fmla="*/ 1483360 h 1605521"/>
                <a:gd name="connsiteX6" fmla="*/ 726832 w 2758832"/>
                <a:gd name="connsiteY6" fmla="*/ 1524000 h 1605521"/>
                <a:gd name="connsiteX7" fmla="*/ 808112 w 2758832"/>
                <a:gd name="connsiteY7" fmla="*/ 1544320 h 1605521"/>
                <a:gd name="connsiteX8" fmla="*/ 1194192 w 2758832"/>
                <a:gd name="connsiteY8" fmla="*/ 1564640 h 1605521"/>
                <a:gd name="connsiteX9" fmla="*/ 1417712 w 2758832"/>
                <a:gd name="connsiteY9" fmla="*/ 1584960 h 1605521"/>
                <a:gd name="connsiteX10" fmla="*/ 1628532 w 2758832"/>
                <a:gd name="connsiteY10" fmla="*/ 1568450 h 1605521"/>
                <a:gd name="connsiteX11" fmla="*/ 1844432 w 2758832"/>
                <a:gd name="connsiteY11" fmla="*/ 1605280 h 1605521"/>
                <a:gd name="connsiteX12" fmla="*/ 2047632 w 2758832"/>
                <a:gd name="connsiteY12" fmla="*/ 1544320 h 1605521"/>
                <a:gd name="connsiteX13" fmla="*/ 2189872 w 2758832"/>
                <a:gd name="connsiteY13" fmla="*/ 1503680 h 1605521"/>
                <a:gd name="connsiteX14" fmla="*/ 2311792 w 2758832"/>
                <a:gd name="connsiteY14" fmla="*/ 1422400 h 1605521"/>
                <a:gd name="connsiteX15" fmla="*/ 2494672 w 2758832"/>
                <a:gd name="connsiteY15" fmla="*/ 1381760 h 1605521"/>
                <a:gd name="connsiteX16" fmla="*/ 2555632 w 2758832"/>
                <a:gd name="connsiteY16" fmla="*/ 1341120 h 1605521"/>
                <a:gd name="connsiteX17" fmla="*/ 2636912 w 2758832"/>
                <a:gd name="connsiteY17" fmla="*/ 1300480 h 1605521"/>
                <a:gd name="connsiteX18" fmla="*/ 2677552 w 2758832"/>
                <a:gd name="connsiteY18" fmla="*/ 1239520 h 1605521"/>
                <a:gd name="connsiteX19" fmla="*/ 2738512 w 2758832"/>
                <a:gd name="connsiteY19" fmla="*/ 1198880 h 1605521"/>
                <a:gd name="connsiteX20" fmla="*/ 2758832 w 2758832"/>
                <a:gd name="connsiteY20" fmla="*/ 1137920 h 1605521"/>
                <a:gd name="connsiteX21" fmla="*/ 2738512 w 2758832"/>
                <a:gd name="connsiteY21" fmla="*/ 873760 h 1605521"/>
                <a:gd name="connsiteX22" fmla="*/ 2697872 w 2758832"/>
                <a:gd name="connsiteY22" fmla="*/ 812800 h 1605521"/>
                <a:gd name="connsiteX23" fmla="*/ 2677552 w 2758832"/>
                <a:gd name="connsiteY23" fmla="*/ 751840 h 1605521"/>
                <a:gd name="connsiteX24" fmla="*/ 2596272 w 2758832"/>
                <a:gd name="connsiteY24" fmla="*/ 629920 h 1605521"/>
                <a:gd name="connsiteX25" fmla="*/ 2555632 w 2758832"/>
                <a:gd name="connsiteY25" fmla="*/ 568960 h 1605521"/>
                <a:gd name="connsiteX26" fmla="*/ 2514992 w 2758832"/>
                <a:gd name="connsiteY26" fmla="*/ 447040 h 1605521"/>
                <a:gd name="connsiteX27" fmla="*/ 2494672 w 2758832"/>
                <a:gd name="connsiteY27" fmla="*/ 386080 h 1605521"/>
                <a:gd name="connsiteX28" fmla="*/ 2433712 w 2758832"/>
                <a:gd name="connsiteY28" fmla="*/ 203200 h 1605521"/>
                <a:gd name="connsiteX29" fmla="*/ 2372752 w 2758832"/>
                <a:gd name="connsiteY29" fmla="*/ 142240 h 1605521"/>
                <a:gd name="connsiteX30" fmla="*/ 2230512 w 2758832"/>
                <a:gd name="connsiteY30" fmla="*/ 121920 h 1605521"/>
                <a:gd name="connsiteX31" fmla="*/ 2128912 w 2758832"/>
                <a:gd name="connsiteY31" fmla="*/ 101600 h 1605521"/>
                <a:gd name="connsiteX32" fmla="*/ 1336432 w 2758832"/>
                <a:gd name="connsiteY32" fmla="*/ 81280 h 1605521"/>
                <a:gd name="connsiteX33" fmla="*/ 1275472 w 2758832"/>
                <a:gd name="connsiteY33" fmla="*/ 60960 h 1605521"/>
                <a:gd name="connsiteX34" fmla="*/ 726832 w 2758832"/>
                <a:gd name="connsiteY34" fmla="*/ 0 h 1605521"/>
                <a:gd name="connsiteX35" fmla="*/ 462672 w 2758832"/>
                <a:gd name="connsiteY35" fmla="*/ 20320 h 1605521"/>
                <a:gd name="connsiteX36" fmla="*/ 401712 w 2758832"/>
                <a:gd name="connsiteY36" fmla="*/ 142240 h 1605521"/>
                <a:gd name="connsiteX37" fmla="*/ 366152 w 2758832"/>
                <a:gd name="connsiteY37" fmla="*/ 182880 h 1605521"/>
                <a:gd name="connsiteX38" fmla="*/ 354722 w 2758832"/>
                <a:gd name="connsiteY38" fmla="*/ 269240 h 1605521"/>
                <a:gd name="connsiteX39" fmla="*/ 320432 w 2758832"/>
                <a:gd name="connsiteY39" fmla="*/ 426720 h 1605521"/>
                <a:gd name="connsiteX40" fmla="*/ 259472 w 2758832"/>
                <a:gd name="connsiteY40" fmla="*/ 588010 h 1605521"/>
                <a:gd name="connsiteX41" fmla="*/ 47382 w 2758832"/>
                <a:gd name="connsiteY41" fmla="*/ 814070 h 1605521"/>
                <a:gd name="connsiteX42" fmla="*/ 13092 w 2758832"/>
                <a:gd name="connsiteY42" fmla="*/ 975360 h 1605521"/>
                <a:gd name="connsiteX43" fmla="*/ 5472 w 2758832"/>
                <a:gd name="connsiteY43" fmla="*/ 1036320 h 1605521"/>
                <a:gd name="connsiteX44" fmla="*/ 35952 w 2758832"/>
                <a:gd name="connsiteY44" fmla="*/ 1219200 h 1605521"/>
                <a:gd name="connsiteX45" fmla="*/ 15632 w 2758832"/>
                <a:gd name="connsiteY45" fmla="*/ 1158240 h 1605521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7632 w 2758832"/>
                <a:gd name="connsiteY12" fmla="*/ 154432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498482 w 2758832"/>
                <a:gd name="connsiteY16" fmla="*/ 128397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738512 w 2738653"/>
                <a:gd name="connsiteY19" fmla="*/ 119888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20402 w 2738653"/>
                <a:gd name="connsiteY18" fmla="*/ 122047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698205"/>
                <a:gd name="connsiteY0" fmla="*/ 1158240 h 1584969"/>
                <a:gd name="connsiteX1" fmla="*/ 15632 w 2698205"/>
                <a:gd name="connsiteY1" fmla="*/ 1158240 h 1584969"/>
                <a:gd name="connsiteX2" fmla="*/ 96912 w 2698205"/>
                <a:gd name="connsiteY2" fmla="*/ 1320800 h 1584969"/>
                <a:gd name="connsiteX3" fmla="*/ 157872 w 2698205"/>
                <a:gd name="connsiteY3" fmla="*/ 1341120 h 1584969"/>
                <a:gd name="connsiteX4" fmla="*/ 279792 w 2698205"/>
                <a:gd name="connsiteY4" fmla="*/ 1422400 h 1584969"/>
                <a:gd name="connsiteX5" fmla="*/ 523632 w 2698205"/>
                <a:gd name="connsiteY5" fmla="*/ 1483360 h 1584969"/>
                <a:gd name="connsiteX6" fmla="*/ 726832 w 2698205"/>
                <a:gd name="connsiteY6" fmla="*/ 1524000 h 1584969"/>
                <a:gd name="connsiteX7" fmla="*/ 808112 w 2698205"/>
                <a:gd name="connsiteY7" fmla="*/ 1544320 h 1584969"/>
                <a:gd name="connsiteX8" fmla="*/ 1194192 w 2698205"/>
                <a:gd name="connsiteY8" fmla="*/ 1564640 h 1584969"/>
                <a:gd name="connsiteX9" fmla="*/ 1417712 w 2698205"/>
                <a:gd name="connsiteY9" fmla="*/ 1584960 h 1584969"/>
                <a:gd name="connsiteX10" fmla="*/ 1628532 w 2698205"/>
                <a:gd name="connsiteY10" fmla="*/ 1568450 h 1584969"/>
                <a:gd name="connsiteX11" fmla="*/ 1863482 w 2698205"/>
                <a:gd name="connsiteY11" fmla="*/ 1522730 h 1584969"/>
                <a:gd name="connsiteX12" fmla="*/ 2041282 w 2698205"/>
                <a:gd name="connsiteY12" fmla="*/ 1499870 h 1584969"/>
                <a:gd name="connsiteX13" fmla="*/ 2170822 w 2698205"/>
                <a:gd name="connsiteY13" fmla="*/ 1446530 h 1584969"/>
                <a:gd name="connsiteX14" fmla="*/ 2311792 w 2698205"/>
                <a:gd name="connsiteY14" fmla="*/ 1422400 h 1584969"/>
                <a:gd name="connsiteX15" fmla="*/ 2450222 w 2698205"/>
                <a:gd name="connsiteY15" fmla="*/ 1324610 h 1584969"/>
                <a:gd name="connsiteX16" fmla="*/ 2498482 w 2698205"/>
                <a:gd name="connsiteY16" fmla="*/ 1283970 h 1584969"/>
                <a:gd name="connsiteX17" fmla="*/ 2579762 w 2698205"/>
                <a:gd name="connsiteY17" fmla="*/ 1243330 h 1584969"/>
                <a:gd name="connsiteX18" fmla="*/ 2620402 w 2698205"/>
                <a:gd name="connsiteY18" fmla="*/ 1220470 h 1584969"/>
                <a:gd name="connsiteX19" fmla="*/ 2649612 w 2698205"/>
                <a:gd name="connsiteY19" fmla="*/ 1179830 h 1584969"/>
                <a:gd name="connsiteX20" fmla="*/ 2682632 w 2698205"/>
                <a:gd name="connsiteY20" fmla="*/ 1125220 h 1584969"/>
                <a:gd name="connsiteX21" fmla="*/ 2662312 w 2698205"/>
                <a:gd name="connsiteY21" fmla="*/ 861060 h 1584969"/>
                <a:gd name="connsiteX22" fmla="*/ 2697872 w 2698205"/>
                <a:gd name="connsiteY22" fmla="*/ 812800 h 1584969"/>
                <a:gd name="connsiteX23" fmla="*/ 2677552 w 2698205"/>
                <a:gd name="connsiteY23" fmla="*/ 751840 h 1584969"/>
                <a:gd name="connsiteX24" fmla="*/ 2596272 w 2698205"/>
                <a:gd name="connsiteY24" fmla="*/ 629920 h 1584969"/>
                <a:gd name="connsiteX25" fmla="*/ 2555632 w 2698205"/>
                <a:gd name="connsiteY25" fmla="*/ 568960 h 1584969"/>
                <a:gd name="connsiteX26" fmla="*/ 2514992 w 2698205"/>
                <a:gd name="connsiteY26" fmla="*/ 447040 h 1584969"/>
                <a:gd name="connsiteX27" fmla="*/ 2494672 w 2698205"/>
                <a:gd name="connsiteY27" fmla="*/ 386080 h 1584969"/>
                <a:gd name="connsiteX28" fmla="*/ 2433712 w 2698205"/>
                <a:gd name="connsiteY28" fmla="*/ 203200 h 1584969"/>
                <a:gd name="connsiteX29" fmla="*/ 2372752 w 2698205"/>
                <a:gd name="connsiteY29" fmla="*/ 142240 h 1584969"/>
                <a:gd name="connsiteX30" fmla="*/ 2230512 w 2698205"/>
                <a:gd name="connsiteY30" fmla="*/ 121920 h 1584969"/>
                <a:gd name="connsiteX31" fmla="*/ 2128912 w 2698205"/>
                <a:gd name="connsiteY31" fmla="*/ 101600 h 1584969"/>
                <a:gd name="connsiteX32" fmla="*/ 1336432 w 2698205"/>
                <a:gd name="connsiteY32" fmla="*/ 81280 h 1584969"/>
                <a:gd name="connsiteX33" fmla="*/ 1275472 w 2698205"/>
                <a:gd name="connsiteY33" fmla="*/ 60960 h 1584969"/>
                <a:gd name="connsiteX34" fmla="*/ 726832 w 2698205"/>
                <a:gd name="connsiteY34" fmla="*/ 0 h 1584969"/>
                <a:gd name="connsiteX35" fmla="*/ 462672 w 2698205"/>
                <a:gd name="connsiteY35" fmla="*/ 20320 h 1584969"/>
                <a:gd name="connsiteX36" fmla="*/ 401712 w 2698205"/>
                <a:gd name="connsiteY36" fmla="*/ 142240 h 1584969"/>
                <a:gd name="connsiteX37" fmla="*/ 366152 w 2698205"/>
                <a:gd name="connsiteY37" fmla="*/ 182880 h 1584969"/>
                <a:gd name="connsiteX38" fmla="*/ 354722 w 2698205"/>
                <a:gd name="connsiteY38" fmla="*/ 269240 h 1584969"/>
                <a:gd name="connsiteX39" fmla="*/ 320432 w 2698205"/>
                <a:gd name="connsiteY39" fmla="*/ 426720 h 1584969"/>
                <a:gd name="connsiteX40" fmla="*/ 259472 w 2698205"/>
                <a:gd name="connsiteY40" fmla="*/ 588010 h 1584969"/>
                <a:gd name="connsiteX41" fmla="*/ 47382 w 2698205"/>
                <a:gd name="connsiteY41" fmla="*/ 814070 h 1584969"/>
                <a:gd name="connsiteX42" fmla="*/ 13092 w 2698205"/>
                <a:gd name="connsiteY42" fmla="*/ 975360 h 1584969"/>
                <a:gd name="connsiteX43" fmla="*/ 5472 w 2698205"/>
                <a:gd name="connsiteY43" fmla="*/ 1036320 h 1584969"/>
                <a:gd name="connsiteX44" fmla="*/ 35952 w 2698205"/>
                <a:gd name="connsiteY44" fmla="*/ 1219200 h 1584969"/>
                <a:gd name="connsiteX45" fmla="*/ 15632 w 2698205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96272 w 2698022"/>
                <a:gd name="connsiteY24" fmla="*/ 62992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66432 w 2698022"/>
                <a:gd name="connsiteY0" fmla="*/ 11328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66432 w 2698022"/>
                <a:gd name="connsiteY45" fmla="*/ 1132840 h 1584969"/>
                <a:gd name="connsiteX0" fmla="*/ 53536 w 2685126"/>
                <a:gd name="connsiteY0" fmla="*/ 1132840 h 1584969"/>
                <a:gd name="connsiteX1" fmla="*/ 2736 w 2685126"/>
                <a:gd name="connsiteY1" fmla="*/ 1158240 h 1584969"/>
                <a:gd name="connsiteX2" fmla="*/ 84016 w 2685126"/>
                <a:gd name="connsiteY2" fmla="*/ 1320800 h 1584969"/>
                <a:gd name="connsiteX3" fmla="*/ 144976 w 2685126"/>
                <a:gd name="connsiteY3" fmla="*/ 1341120 h 1584969"/>
                <a:gd name="connsiteX4" fmla="*/ 266896 w 2685126"/>
                <a:gd name="connsiteY4" fmla="*/ 1422400 h 1584969"/>
                <a:gd name="connsiteX5" fmla="*/ 510736 w 2685126"/>
                <a:gd name="connsiteY5" fmla="*/ 1483360 h 1584969"/>
                <a:gd name="connsiteX6" fmla="*/ 713936 w 2685126"/>
                <a:gd name="connsiteY6" fmla="*/ 1524000 h 1584969"/>
                <a:gd name="connsiteX7" fmla="*/ 795216 w 2685126"/>
                <a:gd name="connsiteY7" fmla="*/ 1544320 h 1584969"/>
                <a:gd name="connsiteX8" fmla="*/ 1181296 w 2685126"/>
                <a:gd name="connsiteY8" fmla="*/ 1564640 h 1584969"/>
                <a:gd name="connsiteX9" fmla="*/ 1404816 w 2685126"/>
                <a:gd name="connsiteY9" fmla="*/ 1584960 h 1584969"/>
                <a:gd name="connsiteX10" fmla="*/ 1615636 w 2685126"/>
                <a:gd name="connsiteY10" fmla="*/ 1568450 h 1584969"/>
                <a:gd name="connsiteX11" fmla="*/ 1850586 w 2685126"/>
                <a:gd name="connsiteY11" fmla="*/ 1522730 h 1584969"/>
                <a:gd name="connsiteX12" fmla="*/ 2028386 w 2685126"/>
                <a:gd name="connsiteY12" fmla="*/ 1499870 h 1584969"/>
                <a:gd name="connsiteX13" fmla="*/ 2157926 w 2685126"/>
                <a:gd name="connsiteY13" fmla="*/ 1446530 h 1584969"/>
                <a:gd name="connsiteX14" fmla="*/ 2298896 w 2685126"/>
                <a:gd name="connsiteY14" fmla="*/ 1422400 h 1584969"/>
                <a:gd name="connsiteX15" fmla="*/ 2437326 w 2685126"/>
                <a:gd name="connsiteY15" fmla="*/ 1324610 h 1584969"/>
                <a:gd name="connsiteX16" fmla="*/ 2485586 w 2685126"/>
                <a:gd name="connsiteY16" fmla="*/ 1283970 h 1584969"/>
                <a:gd name="connsiteX17" fmla="*/ 2566866 w 2685126"/>
                <a:gd name="connsiteY17" fmla="*/ 1243330 h 1584969"/>
                <a:gd name="connsiteX18" fmla="*/ 2607506 w 2685126"/>
                <a:gd name="connsiteY18" fmla="*/ 1220470 h 1584969"/>
                <a:gd name="connsiteX19" fmla="*/ 2636716 w 2685126"/>
                <a:gd name="connsiteY19" fmla="*/ 1179830 h 1584969"/>
                <a:gd name="connsiteX20" fmla="*/ 2669736 w 2685126"/>
                <a:gd name="connsiteY20" fmla="*/ 1125220 h 1584969"/>
                <a:gd name="connsiteX21" fmla="*/ 2649416 w 2685126"/>
                <a:gd name="connsiteY21" fmla="*/ 861060 h 1584969"/>
                <a:gd name="connsiteX22" fmla="*/ 2684976 w 2685126"/>
                <a:gd name="connsiteY22" fmla="*/ 812800 h 1584969"/>
                <a:gd name="connsiteX23" fmla="*/ 2632906 w 2685126"/>
                <a:gd name="connsiteY23" fmla="*/ 751840 h 1584969"/>
                <a:gd name="connsiteX24" fmla="*/ 2519876 w 2685126"/>
                <a:gd name="connsiteY24" fmla="*/ 636270 h 1584969"/>
                <a:gd name="connsiteX25" fmla="*/ 2409386 w 2685126"/>
                <a:gd name="connsiteY25" fmla="*/ 524510 h 1584969"/>
                <a:gd name="connsiteX26" fmla="*/ 2406846 w 2685126"/>
                <a:gd name="connsiteY26" fmla="*/ 447040 h 1584969"/>
                <a:gd name="connsiteX27" fmla="*/ 2411926 w 2685126"/>
                <a:gd name="connsiteY27" fmla="*/ 360680 h 1584969"/>
                <a:gd name="connsiteX28" fmla="*/ 2420816 w 2685126"/>
                <a:gd name="connsiteY28" fmla="*/ 203200 h 1584969"/>
                <a:gd name="connsiteX29" fmla="*/ 2359856 w 2685126"/>
                <a:gd name="connsiteY29" fmla="*/ 142240 h 1584969"/>
                <a:gd name="connsiteX30" fmla="*/ 2217616 w 2685126"/>
                <a:gd name="connsiteY30" fmla="*/ 121920 h 1584969"/>
                <a:gd name="connsiteX31" fmla="*/ 2116016 w 2685126"/>
                <a:gd name="connsiteY31" fmla="*/ 101600 h 1584969"/>
                <a:gd name="connsiteX32" fmla="*/ 1323536 w 2685126"/>
                <a:gd name="connsiteY32" fmla="*/ 81280 h 1584969"/>
                <a:gd name="connsiteX33" fmla="*/ 1262576 w 2685126"/>
                <a:gd name="connsiteY33" fmla="*/ 60960 h 1584969"/>
                <a:gd name="connsiteX34" fmla="*/ 713936 w 2685126"/>
                <a:gd name="connsiteY34" fmla="*/ 0 h 1584969"/>
                <a:gd name="connsiteX35" fmla="*/ 449776 w 2685126"/>
                <a:gd name="connsiteY35" fmla="*/ 20320 h 1584969"/>
                <a:gd name="connsiteX36" fmla="*/ 388816 w 2685126"/>
                <a:gd name="connsiteY36" fmla="*/ 142240 h 1584969"/>
                <a:gd name="connsiteX37" fmla="*/ 353256 w 2685126"/>
                <a:gd name="connsiteY37" fmla="*/ 182880 h 1584969"/>
                <a:gd name="connsiteX38" fmla="*/ 341826 w 2685126"/>
                <a:gd name="connsiteY38" fmla="*/ 269240 h 1584969"/>
                <a:gd name="connsiteX39" fmla="*/ 307536 w 2685126"/>
                <a:gd name="connsiteY39" fmla="*/ 426720 h 1584969"/>
                <a:gd name="connsiteX40" fmla="*/ 246576 w 2685126"/>
                <a:gd name="connsiteY40" fmla="*/ 588010 h 1584969"/>
                <a:gd name="connsiteX41" fmla="*/ 34486 w 2685126"/>
                <a:gd name="connsiteY41" fmla="*/ 814070 h 1584969"/>
                <a:gd name="connsiteX42" fmla="*/ 196 w 2685126"/>
                <a:gd name="connsiteY42" fmla="*/ 975360 h 1584969"/>
                <a:gd name="connsiteX43" fmla="*/ 17976 w 2685126"/>
                <a:gd name="connsiteY43" fmla="*/ 1036320 h 1584969"/>
                <a:gd name="connsiteX44" fmla="*/ 23056 w 2685126"/>
                <a:gd name="connsiteY44" fmla="*/ 1219200 h 1584969"/>
                <a:gd name="connsiteX45" fmla="*/ 53536 w 2685126"/>
                <a:gd name="connsiteY45" fmla="*/ 1132840 h 1584969"/>
                <a:gd name="connsiteX0" fmla="*/ 51254 w 2682844"/>
                <a:gd name="connsiteY0" fmla="*/ 1132840 h 1584969"/>
                <a:gd name="connsiteX1" fmla="*/ 454 w 2682844"/>
                <a:gd name="connsiteY1" fmla="*/ 1158240 h 1584969"/>
                <a:gd name="connsiteX2" fmla="*/ 81734 w 2682844"/>
                <a:gd name="connsiteY2" fmla="*/ 1320800 h 1584969"/>
                <a:gd name="connsiteX3" fmla="*/ 142694 w 2682844"/>
                <a:gd name="connsiteY3" fmla="*/ 1341120 h 1584969"/>
                <a:gd name="connsiteX4" fmla="*/ 264614 w 2682844"/>
                <a:gd name="connsiteY4" fmla="*/ 1422400 h 1584969"/>
                <a:gd name="connsiteX5" fmla="*/ 508454 w 2682844"/>
                <a:gd name="connsiteY5" fmla="*/ 1483360 h 1584969"/>
                <a:gd name="connsiteX6" fmla="*/ 711654 w 2682844"/>
                <a:gd name="connsiteY6" fmla="*/ 1524000 h 1584969"/>
                <a:gd name="connsiteX7" fmla="*/ 792934 w 2682844"/>
                <a:gd name="connsiteY7" fmla="*/ 1544320 h 1584969"/>
                <a:gd name="connsiteX8" fmla="*/ 1179014 w 2682844"/>
                <a:gd name="connsiteY8" fmla="*/ 1564640 h 1584969"/>
                <a:gd name="connsiteX9" fmla="*/ 1402534 w 2682844"/>
                <a:gd name="connsiteY9" fmla="*/ 1584960 h 1584969"/>
                <a:gd name="connsiteX10" fmla="*/ 1613354 w 2682844"/>
                <a:gd name="connsiteY10" fmla="*/ 1568450 h 1584969"/>
                <a:gd name="connsiteX11" fmla="*/ 1848304 w 2682844"/>
                <a:gd name="connsiteY11" fmla="*/ 1522730 h 1584969"/>
                <a:gd name="connsiteX12" fmla="*/ 2026104 w 2682844"/>
                <a:gd name="connsiteY12" fmla="*/ 1499870 h 1584969"/>
                <a:gd name="connsiteX13" fmla="*/ 2155644 w 2682844"/>
                <a:gd name="connsiteY13" fmla="*/ 1446530 h 1584969"/>
                <a:gd name="connsiteX14" fmla="*/ 2296614 w 2682844"/>
                <a:gd name="connsiteY14" fmla="*/ 1422400 h 1584969"/>
                <a:gd name="connsiteX15" fmla="*/ 2435044 w 2682844"/>
                <a:gd name="connsiteY15" fmla="*/ 1324610 h 1584969"/>
                <a:gd name="connsiteX16" fmla="*/ 2483304 w 2682844"/>
                <a:gd name="connsiteY16" fmla="*/ 1283970 h 1584969"/>
                <a:gd name="connsiteX17" fmla="*/ 2564584 w 2682844"/>
                <a:gd name="connsiteY17" fmla="*/ 1243330 h 1584969"/>
                <a:gd name="connsiteX18" fmla="*/ 2605224 w 2682844"/>
                <a:gd name="connsiteY18" fmla="*/ 1220470 h 1584969"/>
                <a:gd name="connsiteX19" fmla="*/ 2634434 w 2682844"/>
                <a:gd name="connsiteY19" fmla="*/ 1179830 h 1584969"/>
                <a:gd name="connsiteX20" fmla="*/ 2667454 w 2682844"/>
                <a:gd name="connsiteY20" fmla="*/ 1125220 h 1584969"/>
                <a:gd name="connsiteX21" fmla="*/ 2647134 w 2682844"/>
                <a:gd name="connsiteY21" fmla="*/ 861060 h 1584969"/>
                <a:gd name="connsiteX22" fmla="*/ 2682694 w 2682844"/>
                <a:gd name="connsiteY22" fmla="*/ 812800 h 1584969"/>
                <a:gd name="connsiteX23" fmla="*/ 2630624 w 2682844"/>
                <a:gd name="connsiteY23" fmla="*/ 751840 h 1584969"/>
                <a:gd name="connsiteX24" fmla="*/ 2517594 w 2682844"/>
                <a:gd name="connsiteY24" fmla="*/ 636270 h 1584969"/>
                <a:gd name="connsiteX25" fmla="*/ 2407104 w 2682844"/>
                <a:gd name="connsiteY25" fmla="*/ 524510 h 1584969"/>
                <a:gd name="connsiteX26" fmla="*/ 2404564 w 2682844"/>
                <a:gd name="connsiteY26" fmla="*/ 447040 h 1584969"/>
                <a:gd name="connsiteX27" fmla="*/ 2409644 w 2682844"/>
                <a:gd name="connsiteY27" fmla="*/ 360680 h 1584969"/>
                <a:gd name="connsiteX28" fmla="*/ 2418534 w 2682844"/>
                <a:gd name="connsiteY28" fmla="*/ 203200 h 1584969"/>
                <a:gd name="connsiteX29" fmla="*/ 2357574 w 2682844"/>
                <a:gd name="connsiteY29" fmla="*/ 142240 h 1584969"/>
                <a:gd name="connsiteX30" fmla="*/ 2215334 w 2682844"/>
                <a:gd name="connsiteY30" fmla="*/ 121920 h 1584969"/>
                <a:gd name="connsiteX31" fmla="*/ 2113734 w 2682844"/>
                <a:gd name="connsiteY31" fmla="*/ 101600 h 1584969"/>
                <a:gd name="connsiteX32" fmla="*/ 1321254 w 2682844"/>
                <a:gd name="connsiteY32" fmla="*/ 81280 h 1584969"/>
                <a:gd name="connsiteX33" fmla="*/ 1260294 w 2682844"/>
                <a:gd name="connsiteY33" fmla="*/ 60960 h 1584969"/>
                <a:gd name="connsiteX34" fmla="*/ 711654 w 2682844"/>
                <a:gd name="connsiteY34" fmla="*/ 0 h 1584969"/>
                <a:gd name="connsiteX35" fmla="*/ 447494 w 2682844"/>
                <a:gd name="connsiteY35" fmla="*/ 20320 h 1584969"/>
                <a:gd name="connsiteX36" fmla="*/ 386534 w 2682844"/>
                <a:gd name="connsiteY36" fmla="*/ 142240 h 1584969"/>
                <a:gd name="connsiteX37" fmla="*/ 350974 w 2682844"/>
                <a:gd name="connsiteY37" fmla="*/ 182880 h 1584969"/>
                <a:gd name="connsiteX38" fmla="*/ 339544 w 2682844"/>
                <a:gd name="connsiteY38" fmla="*/ 269240 h 1584969"/>
                <a:gd name="connsiteX39" fmla="*/ 305254 w 2682844"/>
                <a:gd name="connsiteY39" fmla="*/ 426720 h 1584969"/>
                <a:gd name="connsiteX40" fmla="*/ 244294 w 2682844"/>
                <a:gd name="connsiteY40" fmla="*/ 588010 h 1584969"/>
                <a:gd name="connsiteX41" fmla="*/ 32204 w 2682844"/>
                <a:gd name="connsiteY41" fmla="*/ 814070 h 1584969"/>
                <a:gd name="connsiteX42" fmla="*/ 23314 w 2682844"/>
                <a:gd name="connsiteY42" fmla="*/ 975360 h 1584969"/>
                <a:gd name="connsiteX43" fmla="*/ 15694 w 2682844"/>
                <a:gd name="connsiteY43" fmla="*/ 1036320 h 1584969"/>
                <a:gd name="connsiteX44" fmla="*/ 20774 w 2682844"/>
                <a:gd name="connsiteY44" fmla="*/ 1219200 h 1584969"/>
                <a:gd name="connsiteX45" fmla="*/ 51254 w 2682844"/>
                <a:gd name="connsiteY45" fmla="*/ 1132840 h 1584969"/>
                <a:gd name="connsiteX0" fmla="*/ 44279 w 2675869"/>
                <a:gd name="connsiteY0" fmla="*/ 1132840 h 1584969"/>
                <a:gd name="connsiteX1" fmla="*/ 37929 w 2675869"/>
                <a:gd name="connsiteY1" fmla="*/ 1145540 h 1584969"/>
                <a:gd name="connsiteX2" fmla="*/ 74759 w 2675869"/>
                <a:gd name="connsiteY2" fmla="*/ 1320800 h 1584969"/>
                <a:gd name="connsiteX3" fmla="*/ 135719 w 2675869"/>
                <a:gd name="connsiteY3" fmla="*/ 1341120 h 1584969"/>
                <a:gd name="connsiteX4" fmla="*/ 257639 w 2675869"/>
                <a:gd name="connsiteY4" fmla="*/ 1422400 h 1584969"/>
                <a:gd name="connsiteX5" fmla="*/ 501479 w 2675869"/>
                <a:gd name="connsiteY5" fmla="*/ 1483360 h 1584969"/>
                <a:gd name="connsiteX6" fmla="*/ 704679 w 2675869"/>
                <a:gd name="connsiteY6" fmla="*/ 1524000 h 1584969"/>
                <a:gd name="connsiteX7" fmla="*/ 785959 w 2675869"/>
                <a:gd name="connsiteY7" fmla="*/ 1544320 h 1584969"/>
                <a:gd name="connsiteX8" fmla="*/ 1172039 w 2675869"/>
                <a:gd name="connsiteY8" fmla="*/ 1564640 h 1584969"/>
                <a:gd name="connsiteX9" fmla="*/ 1395559 w 2675869"/>
                <a:gd name="connsiteY9" fmla="*/ 1584960 h 1584969"/>
                <a:gd name="connsiteX10" fmla="*/ 1606379 w 2675869"/>
                <a:gd name="connsiteY10" fmla="*/ 1568450 h 1584969"/>
                <a:gd name="connsiteX11" fmla="*/ 1841329 w 2675869"/>
                <a:gd name="connsiteY11" fmla="*/ 1522730 h 1584969"/>
                <a:gd name="connsiteX12" fmla="*/ 2019129 w 2675869"/>
                <a:gd name="connsiteY12" fmla="*/ 1499870 h 1584969"/>
                <a:gd name="connsiteX13" fmla="*/ 2148669 w 2675869"/>
                <a:gd name="connsiteY13" fmla="*/ 1446530 h 1584969"/>
                <a:gd name="connsiteX14" fmla="*/ 2289639 w 2675869"/>
                <a:gd name="connsiteY14" fmla="*/ 1422400 h 1584969"/>
                <a:gd name="connsiteX15" fmla="*/ 2428069 w 2675869"/>
                <a:gd name="connsiteY15" fmla="*/ 1324610 h 1584969"/>
                <a:gd name="connsiteX16" fmla="*/ 2476329 w 2675869"/>
                <a:gd name="connsiteY16" fmla="*/ 1283970 h 1584969"/>
                <a:gd name="connsiteX17" fmla="*/ 2557609 w 2675869"/>
                <a:gd name="connsiteY17" fmla="*/ 1243330 h 1584969"/>
                <a:gd name="connsiteX18" fmla="*/ 2598249 w 2675869"/>
                <a:gd name="connsiteY18" fmla="*/ 1220470 h 1584969"/>
                <a:gd name="connsiteX19" fmla="*/ 2627459 w 2675869"/>
                <a:gd name="connsiteY19" fmla="*/ 1179830 h 1584969"/>
                <a:gd name="connsiteX20" fmla="*/ 2660479 w 2675869"/>
                <a:gd name="connsiteY20" fmla="*/ 1125220 h 1584969"/>
                <a:gd name="connsiteX21" fmla="*/ 2640159 w 2675869"/>
                <a:gd name="connsiteY21" fmla="*/ 861060 h 1584969"/>
                <a:gd name="connsiteX22" fmla="*/ 2675719 w 2675869"/>
                <a:gd name="connsiteY22" fmla="*/ 812800 h 1584969"/>
                <a:gd name="connsiteX23" fmla="*/ 2623649 w 2675869"/>
                <a:gd name="connsiteY23" fmla="*/ 751840 h 1584969"/>
                <a:gd name="connsiteX24" fmla="*/ 2510619 w 2675869"/>
                <a:gd name="connsiteY24" fmla="*/ 636270 h 1584969"/>
                <a:gd name="connsiteX25" fmla="*/ 2400129 w 2675869"/>
                <a:gd name="connsiteY25" fmla="*/ 524510 h 1584969"/>
                <a:gd name="connsiteX26" fmla="*/ 2397589 w 2675869"/>
                <a:gd name="connsiteY26" fmla="*/ 447040 h 1584969"/>
                <a:gd name="connsiteX27" fmla="*/ 2402669 w 2675869"/>
                <a:gd name="connsiteY27" fmla="*/ 360680 h 1584969"/>
                <a:gd name="connsiteX28" fmla="*/ 2411559 w 2675869"/>
                <a:gd name="connsiteY28" fmla="*/ 203200 h 1584969"/>
                <a:gd name="connsiteX29" fmla="*/ 2350599 w 2675869"/>
                <a:gd name="connsiteY29" fmla="*/ 142240 h 1584969"/>
                <a:gd name="connsiteX30" fmla="*/ 2208359 w 2675869"/>
                <a:gd name="connsiteY30" fmla="*/ 121920 h 1584969"/>
                <a:gd name="connsiteX31" fmla="*/ 2106759 w 2675869"/>
                <a:gd name="connsiteY31" fmla="*/ 101600 h 1584969"/>
                <a:gd name="connsiteX32" fmla="*/ 1314279 w 2675869"/>
                <a:gd name="connsiteY32" fmla="*/ 81280 h 1584969"/>
                <a:gd name="connsiteX33" fmla="*/ 1253319 w 2675869"/>
                <a:gd name="connsiteY33" fmla="*/ 60960 h 1584969"/>
                <a:gd name="connsiteX34" fmla="*/ 704679 w 2675869"/>
                <a:gd name="connsiteY34" fmla="*/ 0 h 1584969"/>
                <a:gd name="connsiteX35" fmla="*/ 440519 w 2675869"/>
                <a:gd name="connsiteY35" fmla="*/ 20320 h 1584969"/>
                <a:gd name="connsiteX36" fmla="*/ 379559 w 2675869"/>
                <a:gd name="connsiteY36" fmla="*/ 142240 h 1584969"/>
                <a:gd name="connsiteX37" fmla="*/ 343999 w 2675869"/>
                <a:gd name="connsiteY37" fmla="*/ 182880 h 1584969"/>
                <a:gd name="connsiteX38" fmla="*/ 332569 w 2675869"/>
                <a:gd name="connsiteY38" fmla="*/ 269240 h 1584969"/>
                <a:gd name="connsiteX39" fmla="*/ 298279 w 2675869"/>
                <a:gd name="connsiteY39" fmla="*/ 426720 h 1584969"/>
                <a:gd name="connsiteX40" fmla="*/ 237319 w 2675869"/>
                <a:gd name="connsiteY40" fmla="*/ 588010 h 1584969"/>
                <a:gd name="connsiteX41" fmla="*/ 25229 w 2675869"/>
                <a:gd name="connsiteY41" fmla="*/ 814070 h 1584969"/>
                <a:gd name="connsiteX42" fmla="*/ 16339 w 2675869"/>
                <a:gd name="connsiteY42" fmla="*/ 975360 h 1584969"/>
                <a:gd name="connsiteX43" fmla="*/ 8719 w 2675869"/>
                <a:gd name="connsiteY43" fmla="*/ 1036320 h 1584969"/>
                <a:gd name="connsiteX44" fmla="*/ 13799 w 2675869"/>
                <a:gd name="connsiteY44" fmla="*/ 1219200 h 1584969"/>
                <a:gd name="connsiteX45" fmla="*/ 44279 w 2675869"/>
                <a:gd name="connsiteY45" fmla="*/ 1132840 h 158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5869" h="1584969">
                  <a:moveTo>
                    <a:pt x="44279" y="1132840"/>
                  </a:moveTo>
                  <a:cubicBezTo>
                    <a:pt x="27346" y="1141307"/>
                    <a:pt x="32849" y="1114213"/>
                    <a:pt x="37929" y="1145540"/>
                  </a:cubicBezTo>
                  <a:cubicBezTo>
                    <a:pt x="43009" y="1176867"/>
                    <a:pt x="58461" y="1288203"/>
                    <a:pt x="74759" y="1320800"/>
                  </a:cubicBezTo>
                  <a:cubicBezTo>
                    <a:pt x="91057" y="1353397"/>
                    <a:pt x="116995" y="1330718"/>
                    <a:pt x="135719" y="1341120"/>
                  </a:cubicBezTo>
                  <a:cubicBezTo>
                    <a:pt x="178416" y="1364840"/>
                    <a:pt x="216999" y="1395307"/>
                    <a:pt x="257639" y="1422400"/>
                  </a:cubicBezTo>
                  <a:cubicBezTo>
                    <a:pt x="369633" y="1497063"/>
                    <a:pt x="294327" y="1460343"/>
                    <a:pt x="501479" y="1483360"/>
                  </a:cubicBezTo>
                  <a:cubicBezTo>
                    <a:pt x="690272" y="1530558"/>
                    <a:pt x="455567" y="1474178"/>
                    <a:pt x="704679" y="1524000"/>
                  </a:cubicBezTo>
                  <a:cubicBezTo>
                    <a:pt x="732064" y="1529477"/>
                    <a:pt x="758137" y="1541901"/>
                    <a:pt x="785959" y="1544320"/>
                  </a:cubicBezTo>
                  <a:cubicBezTo>
                    <a:pt x="914346" y="1555484"/>
                    <a:pt x="1043453" y="1556068"/>
                    <a:pt x="1172039" y="1564640"/>
                  </a:cubicBezTo>
                  <a:cubicBezTo>
                    <a:pt x="1246687" y="1569617"/>
                    <a:pt x="1323169" y="1584325"/>
                    <a:pt x="1395559" y="1584960"/>
                  </a:cubicBezTo>
                  <a:cubicBezTo>
                    <a:pt x="1467949" y="1585595"/>
                    <a:pt x="1542212" y="1555617"/>
                    <a:pt x="1606379" y="1568450"/>
                  </a:cubicBezTo>
                  <a:cubicBezTo>
                    <a:pt x="1674112" y="1561677"/>
                    <a:pt x="1772537" y="1534160"/>
                    <a:pt x="1841329" y="1522730"/>
                  </a:cubicBezTo>
                  <a:cubicBezTo>
                    <a:pt x="1910121" y="1511300"/>
                    <a:pt x="1967906" y="1512570"/>
                    <a:pt x="2019129" y="1499870"/>
                  </a:cubicBezTo>
                  <a:cubicBezTo>
                    <a:pt x="2070352" y="1487170"/>
                    <a:pt x="2046609" y="1472045"/>
                    <a:pt x="2148669" y="1446530"/>
                  </a:cubicBezTo>
                  <a:cubicBezTo>
                    <a:pt x="2189309" y="1419437"/>
                    <a:pt x="2243072" y="1442720"/>
                    <a:pt x="2289639" y="1422400"/>
                  </a:cubicBezTo>
                  <a:cubicBezTo>
                    <a:pt x="2336206" y="1402080"/>
                    <a:pt x="2396954" y="1347682"/>
                    <a:pt x="2428069" y="1324610"/>
                  </a:cubicBezTo>
                  <a:cubicBezTo>
                    <a:pt x="2459184" y="1301538"/>
                    <a:pt x="2454739" y="1297517"/>
                    <a:pt x="2476329" y="1283970"/>
                  </a:cubicBezTo>
                  <a:cubicBezTo>
                    <a:pt x="2497919" y="1270423"/>
                    <a:pt x="2530516" y="1256877"/>
                    <a:pt x="2557609" y="1243330"/>
                  </a:cubicBezTo>
                  <a:cubicBezTo>
                    <a:pt x="2571156" y="1223010"/>
                    <a:pt x="2586607" y="1231053"/>
                    <a:pt x="2598249" y="1220470"/>
                  </a:cubicBezTo>
                  <a:cubicBezTo>
                    <a:pt x="2609891" y="1209887"/>
                    <a:pt x="2617087" y="1195705"/>
                    <a:pt x="2627459" y="1179830"/>
                  </a:cubicBezTo>
                  <a:cubicBezTo>
                    <a:pt x="2637831" y="1163955"/>
                    <a:pt x="2653706" y="1145540"/>
                    <a:pt x="2660479" y="1125220"/>
                  </a:cubicBezTo>
                  <a:cubicBezTo>
                    <a:pt x="2653706" y="1037167"/>
                    <a:pt x="2637619" y="913130"/>
                    <a:pt x="2640159" y="861060"/>
                  </a:cubicBezTo>
                  <a:cubicBezTo>
                    <a:pt x="2642699" y="808990"/>
                    <a:pt x="2678471" y="831003"/>
                    <a:pt x="2675719" y="812800"/>
                  </a:cubicBezTo>
                  <a:cubicBezTo>
                    <a:pt x="2672967" y="794597"/>
                    <a:pt x="2651166" y="781262"/>
                    <a:pt x="2623649" y="751840"/>
                  </a:cubicBezTo>
                  <a:cubicBezTo>
                    <a:pt x="2596132" y="722418"/>
                    <a:pt x="2547872" y="674158"/>
                    <a:pt x="2510619" y="636270"/>
                  </a:cubicBezTo>
                  <a:cubicBezTo>
                    <a:pt x="2473366" y="598382"/>
                    <a:pt x="2418967" y="556048"/>
                    <a:pt x="2400129" y="524510"/>
                  </a:cubicBezTo>
                  <a:cubicBezTo>
                    <a:pt x="2381291" y="492972"/>
                    <a:pt x="2397166" y="474345"/>
                    <a:pt x="2397589" y="447040"/>
                  </a:cubicBezTo>
                  <a:cubicBezTo>
                    <a:pt x="2398012" y="419735"/>
                    <a:pt x="2400341" y="401320"/>
                    <a:pt x="2402669" y="360680"/>
                  </a:cubicBezTo>
                  <a:cubicBezTo>
                    <a:pt x="2404997" y="320040"/>
                    <a:pt x="2420237" y="239607"/>
                    <a:pt x="2411559" y="203200"/>
                  </a:cubicBezTo>
                  <a:cubicBezTo>
                    <a:pt x="2402881" y="166793"/>
                    <a:pt x="2377280" y="152913"/>
                    <a:pt x="2350599" y="142240"/>
                  </a:cubicBezTo>
                  <a:cubicBezTo>
                    <a:pt x="2306130" y="124452"/>
                    <a:pt x="2255602" y="129794"/>
                    <a:pt x="2208359" y="121920"/>
                  </a:cubicBezTo>
                  <a:cubicBezTo>
                    <a:pt x="2174292" y="116242"/>
                    <a:pt x="2141261" y="103168"/>
                    <a:pt x="2106759" y="101600"/>
                  </a:cubicBezTo>
                  <a:cubicBezTo>
                    <a:pt x="1842785" y="89601"/>
                    <a:pt x="1578439" y="88053"/>
                    <a:pt x="1314279" y="81280"/>
                  </a:cubicBezTo>
                  <a:cubicBezTo>
                    <a:pt x="1293959" y="74507"/>
                    <a:pt x="1274412" y="64682"/>
                    <a:pt x="1253319" y="60960"/>
                  </a:cubicBezTo>
                  <a:cubicBezTo>
                    <a:pt x="1006992" y="17490"/>
                    <a:pt x="948568" y="18761"/>
                    <a:pt x="704679" y="0"/>
                  </a:cubicBezTo>
                  <a:cubicBezTo>
                    <a:pt x="616626" y="6773"/>
                    <a:pt x="525851" y="-2435"/>
                    <a:pt x="440519" y="20320"/>
                  </a:cubicBezTo>
                  <a:cubicBezTo>
                    <a:pt x="396970" y="31933"/>
                    <a:pt x="395646" y="115147"/>
                    <a:pt x="379559" y="142240"/>
                  </a:cubicBezTo>
                  <a:cubicBezTo>
                    <a:pt x="363472" y="169333"/>
                    <a:pt x="351831" y="161713"/>
                    <a:pt x="343999" y="182880"/>
                  </a:cubicBezTo>
                  <a:cubicBezTo>
                    <a:pt x="336167" y="204047"/>
                    <a:pt x="340189" y="228600"/>
                    <a:pt x="332569" y="269240"/>
                  </a:cubicBezTo>
                  <a:cubicBezTo>
                    <a:pt x="324949" y="309880"/>
                    <a:pt x="314154" y="373592"/>
                    <a:pt x="298279" y="426720"/>
                  </a:cubicBezTo>
                  <a:cubicBezTo>
                    <a:pt x="282404" y="479848"/>
                    <a:pt x="282827" y="523452"/>
                    <a:pt x="237319" y="588010"/>
                  </a:cubicBezTo>
                  <a:cubicBezTo>
                    <a:pt x="191811" y="652568"/>
                    <a:pt x="62059" y="749512"/>
                    <a:pt x="25229" y="814070"/>
                  </a:cubicBezTo>
                  <a:cubicBezTo>
                    <a:pt x="-11601" y="878628"/>
                    <a:pt x="19091" y="938318"/>
                    <a:pt x="16339" y="975360"/>
                  </a:cubicBezTo>
                  <a:cubicBezTo>
                    <a:pt x="13587" y="1012402"/>
                    <a:pt x="15492" y="1016000"/>
                    <a:pt x="8719" y="1036320"/>
                  </a:cubicBezTo>
                  <a:cubicBezTo>
                    <a:pt x="-13517" y="1191971"/>
                    <a:pt x="13799" y="1130665"/>
                    <a:pt x="13799" y="1219200"/>
                  </a:cubicBezTo>
                  <a:lnTo>
                    <a:pt x="44279" y="11328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7" name="Ink 36"/>
                <p14:cNvContentPartPr/>
                <p14:nvPr/>
              </p14:nvContentPartPr>
              <p14:xfrm>
                <a:off x="3727388" y="4381080"/>
                <a:ext cx="2166211" cy="56880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24148" y="4372440"/>
                  <a:ext cx="2185652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" name="Ink 41"/>
                <p14:cNvContentPartPr/>
                <p14:nvPr/>
              </p14:nvContentPartPr>
              <p14:xfrm>
                <a:off x="3497708" y="4953120"/>
                <a:ext cx="2683531" cy="87516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81870" y="4949880"/>
                  <a:ext cx="2710528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3" name="Ink 52"/>
                <p14:cNvContentPartPr/>
                <p14:nvPr/>
              </p14:nvContentPartPr>
              <p14:xfrm>
                <a:off x="4170171" y="934720"/>
                <a:ext cx="1767610" cy="717961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56491" y="919245"/>
                  <a:ext cx="1794970" cy="746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7" name="Ink 156"/>
                <p14:cNvContentPartPr/>
                <p14:nvPr/>
              </p14:nvContentPartPr>
              <p14:xfrm>
                <a:off x="3773468" y="2028120"/>
                <a:ext cx="2231731" cy="2803320"/>
              </p14:xfrm>
            </p:contentPart>
          </mc:Choice>
          <mc:Fallback xmlns="">
            <p:pic>
              <p:nvPicPr>
                <p:cNvPr id="157" name="Ink 156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61589" y="2020920"/>
                  <a:ext cx="2250809" cy="28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9" name="Ink 158"/>
                <p14:cNvContentPartPr/>
                <p14:nvPr/>
              </p14:nvContentPartPr>
              <p14:xfrm>
                <a:off x="4117000" y="3347520"/>
                <a:ext cx="1663560" cy="127080"/>
              </p14:xfrm>
            </p:contentPart>
          </mc:Choice>
          <mc:Fallback xmlns="">
            <p:pic>
              <p:nvPicPr>
                <p:cNvPr id="159" name="Ink 158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99360" y="3332760"/>
                  <a:ext cx="1695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3" name="Ink 162"/>
                <p14:cNvContentPartPr/>
                <p14:nvPr/>
              </p14:nvContentPartPr>
              <p14:xfrm>
                <a:off x="4175680" y="2739120"/>
                <a:ext cx="1600200" cy="320760"/>
              </p14:xfrm>
            </p:contentPart>
          </mc:Choice>
          <mc:Fallback xmlns="">
            <p:pic>
              <p:nvPicPr>
                <p:cNvPr id="163" name="Ink 16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56960" y="2726880"/>
                  <a:ext cx="1631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9" name="Ink 168"/>
                <p14:cNvContentPartPr/>
                <p14:nvPr/>
              </p14:nvContentPartPr>
              <p14:xfrm>
                <a:off x="4087480" y="2374080"/>
                <a:ext cx="1662120" cy="252000"/>
              </p14:xfrm>
            </p:contentPart>
          </mc:Choice>
          <mc:Fallback xmlns="">
            <p:pic>
              <p:nvPicPr>
                <p:cNvPr id="169" name="Ink 16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73080" y="2359320"/>
                  <a:ext cx="1689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3" name="Ink 202"/>
                <p14:cNvContentPartPr/>
                <p14:nvPr/>
              </p14:nvContentPartPr>
              <p14:xfrm>
                <a:off x="3496268" y="4769080"/>
                <a:ext cx="2662291" cy="1023200"/>
              </p14:xfrm>
            </p:contentPart>
          </mc:Choice>
          <mc:Fallback xmlns="">
            <p:pic>
              <p:nvPicPr>
                <p:cNvPr id="203" name="Ink 202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80430" y="4756119"/>
                  <a:ext cx="2692168" cy="1047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0" name="Ink 239"/>
                <p14:cNvContentPartPr/>
                <p14:nvPr/>
              </p14:nvContentPartPr>
              <p14:xfrm>
                <a:off x="5513691" y="458460"/>
                <a:ext cx="1329" cy="60"/>
              </p14:xfrm>
            </p:contentPart>
          </mc:Choice>
          <mc:Fallback xmlns="">
            <p:pic>
              <p:nvPicPr>
                <p:cNvPr id="240" name="Ink 239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22252" y="81539"/>
                  <a:ext cx="1853167" cy="1256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1" name="Ink 240"/>
                <p14:cNvContentPartPr/>
                <p14:nvPr/>
              </p14:nvContentPartPr>
              <p14:xfrm>
                <a:off x="3903771" y="1506420"/>
                <a:ext cx="2121009" cy="3375780"/>
              </p14:xfrm>
            </p:contentPart>
          </mc:Choice>
          <mc:Fallback xmlns="">
            <p:pic>
              <p:nvPicPr>
                <p:cNvPr id="241" name="Ink 240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88652" y="1492380"/>
                  <a:ext cx="2151967" cy="3394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" name="Ink 1"/>
                <p14:cNvContentPartPr/>
                <p14:nvPr/>
              </p14:nvContentPartPr>
              <p14:xfrm>
                <a:off x="5110500" y="170100"/>
                <a:ext cx="51840" cy="76464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93940" y="152460"/>
                  <a:ext cx="860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" name="Ink 2"/>
                <p14:cNvContentPartPr/>
                <p14:nvPr/>
              </p14:nvContentPartPr>
              <p14:xfrm>
                <a:off x="5076300" y="127260"/>
                <a:ext cx="102240" cy="14184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0460" y="118980"/>
                  <a:ext cx="134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" name="Ink 3"/>
                <p14:cNvContentPartPr/>
                <p14:nvPr/>
              </p14:nvContentPartPr>
              <p14:xfrm>
                <a:off x="5141820" y="204300"/>
                <a:ext cx="10800" cy="972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31740" y="194580"/>
                  <a:ext cx="24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Ink 9"/>
                <p14:cNvContentPartPr/>
                <p14:nvPr/>
              </p14:nvContentPartPr>
              <p14:xfrm>
                <a:off x="4342260" y="352260"/>
                <a:ext cx="815040" cy="5590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26060" y="339300"/>
                  <a:ext cx="838080" cy="58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6683" y="783716"/>
            <a:ext cx="2684971" cy="5704588"/>
            <a:chOff x="56683" y="377316"/>
            <a:chExt cx="2684971" cy="5704588"/>
          </a:xfrm>
        </p:grpSpPr>
        <p:sp>
          <p:nvSpPr>
            <p:cNvPr id="25" name="Freeform 24"/>
            <p:cNvSpPr/>
            <p:nvPr/>
          </p:nvSpPr>
          <p:spPr>
            <a:xfrm>
              <a:off x="599015" y="2840856"/>
              <a:ext cx="1790700" cy="2059840"/>
            </a:xfrm>
            <a:custGeom>
              <a:avLst/>
              <a:gdLst>
                <a:gd name="connsiteX0" fmla="*/ 76200 w 1790700"/>
                <a:gd name="connsiteY0" fmla="*/ 323850 h 952500"/>
                <a:gd name="connsiteX1" fmla="*/ 0 w 1790700"/>
                <a:gd name="connsiteY1" fmla="*/ 952500 h 952500"/>
                <a:gd name="connsiteX2" fmla="*/ 1790700 w 1790700"/>
                <a:gd name="connsiteY2" fmla="*/ 781050 h 952500"/>
                <a:gd name="connsiteX3" fmla="*/ 1733550 w 1790700"/>
                <a:gd name="connsiteY3" fmla="*/ 0 h 952500"/>
                <a:gd name="connsiteX4" fmla="*/ 57150 w 1790700"/>
                <a:gd name="connsiteY4" fmla="*/ 1524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0" h="952500">
                  <a:moveTo>
                    <a:pt x="76200" y="323850"/>
                  </a:moveTo>
                  <a:lnTo>
                    <a:pt x="0" y="952500"/>
                  </a:lnTo>
                  <a:lnTo>
                    <a:pt x="1790700" y="781050"/>
                  </a:lnTo>
                  <a:lnTo>
                    <a:pt x="1733550" y="0"/>
                  </a:lnTo>
                  <a:lnTo>
                    <a:pt x="57150" y="15240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1974" y="4496935"/>
              <a:ext cx="2675869" cy="1584969"/>
            </a:xfrm>
            <a:custGeom>
              <a:avLst/>
              <a:gdLst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162560 w 2743200"/>
                <a:gd name="connsiteY39" fmla="*/ 36576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5880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3587 w 2746787"/>
                <a:gd name="connsiteY0" fmla="*/ 1158240 h 1625600"/>
                <a:gd name="connsiteX1" fmla="*/ 3587 w 2746787"/>
                <a:gd name="connsiteY1" fmla="*/ 1158240 h 1625600"/>
                <a:gd name="connsiteX2" fmla="*/ 84867 w 2746787"/>
                <a:gd name="connsiteY2" fmla="*/ 1320800 h 1625600"/>
                <a:gd name="connsiteX3" fmla="*/ 145827 w 2746787"/>
                <a:gd name="connsiteY3" fmla="*/ 1341120 h 1625600"/>
                <a:gd name="connsiteX4" fmla="*/ 267747 w 2746787"/>
                <a:gd name="connsiteY4" fmla="*/ 1422400 h 1625600"/>
                <a:gd name="connsiteX5" fmla="*/ 511587 w 2746787"/>
                <a:gd name="connsiteY5" fmla="*/ 1483360 h 1625600"/>
                <a:gd name="connsiteX6" fmla="*/ 714787 w 2746787"/>
                <a:gd name="connsiteY6" fmla="*/ 1524000 h 1625600"/>
                <a:gd name="connsiteX7" fmla="*/ 796067 w 2746787"/>
                <a:gd name="connsiteY7" fmla="*/ 1544320 h 1625600"/>
                <a:gd name="connsiteX8" fmla="*/ 1182147 w 2746787"/>
                <a:gd name="connsiteY8" fmla="*/ 1564640 h 1625600"/>
                <a:gd name="connsiteX9" fmla="*/ 1405667 w 2746787"/>
                <a:gd name="connsiteY9" fmla="*/ 1584960 h 1625600"/>
                <a:gd name="connsiteX10" fmla="*/ 1629187 w 2746787"/>
                <a:gd name="connsiteY10" fmla="*/ 1625600 h 1625600"/>
                <a:gd name="connsiteX11" fmla="*/ 1832387 w 2746787"/>
                <a:gd name="connsiteY11" fmla="*/ 1605280 h 1625600"/>
                <a:gd name="connsiteX12" fmla="*/ 2035587 w 2746787"/>
                <a:gd name="connsiteY12" fmla="*/ 1544320 h 1625600"/>
                <a:gd name="connsiteX13" fmla="*/ 2177827 w 2746787"/>
                <a:gd name="connsiteY13" fmla="*/ 1503680 h 1625600"/>
                <a:gd name="connsiteX14" fmla="*/ 2299747 w 2746787"/>
                <a:gd name="connsiteY14" fmla="*/ 1422400 h 1625600"/>
                <a:gd name="connsiteX15" fmla="*/ 2482627 w 2746787"/>
                <a:gd name="connsiteY15" fmla="*/ 1381760 h 1625600"/>
                <a:gd name="connsiteX16" fmla="*/ 2543587 w 2746787"/>
                <a:gd name="connsiteY16" fmla="*/ 1341120 h 1625600"/>
                <a:gd name="connsiteX17" fmla="*/ 2624867 w 2746787"/>
                <a:gd name="connsiteY17" fmla="*/ 1300480 h 1625600"/>
                <a:gd name="connsiteX18" fmla="*/ 2665507 w 2746787"/>
                <a:gd name="connsiteY18" fmla="*/ 1239520 h 1625600"/>
                <a:gd name="connsiteX19" fmla="*/ 2726467 w 2746787"/>
                <a:gd name="connsiteY19" fmla="*/ 1198880 h 1625600"/>
                <a:gd name="connsiteX20" fmla="*/ 2746787 w 2746787"/>
                <a:gd name="connsiteY20" fmla="*/ 1137920 h 1625600"/>
                <a:gd name="connsiteX21" fmla="*/ 2726467 w 2746787"/>
                <a:gd name="connsiteY21" fmla="*/ 873760 h 1625600"/>
                <a:gd name="connsiteX22" fmla="*/ 2685827 w 2746787"/>
                <a:gd name="connsiteY22" fmla="*/ 812800 h 1625600"/>
                <a:gd name="connsiteX23" fmla="*/ 2665507 w 2746787"/>
                <a:gd name="connsiteY23" fmla="*/ 751840 h 1625600"/>
                <a:gd name="connsiteX24" fmla="*/ 2584227 w 2746787"/>
                <a:gd name="connsiteY24" fmla="*/ 629920 h 1625600"/>
                <a:gd name="connsiteX25" fmla="*/ 2543587 w 2746787"/>
                <a:gd name="connsiteY25" fmla="*/ 568960 h 1625600"/>
                <a:gd name="connsiteX26" fmla="*/ 2502947 w 2746787"/>
                <a:gd name="connsiteY26" fmla="*/ 447040 h 1625600"/>
                <a:gd name="connsiteX27" fmla="*/ 2482627 w 2746787"/>
                <a:gd name="connsiteY27" fmla="*/ 386080 h 1625600"/>
                <a:gd name="connsiteX28" fmla="*/ 2421667 w 2746787"/>
                <a:gd name="connsiteY28" fmla="*/ 203200 h 1625600"/>
                <a:gd name="connsiteX29" fmla="*/ 2360707 w 2746787"/>
                <a:gd name="connsiteY29" fmla="*/ 142240 h 1625600"/>
                <a:gd name="connsiteX30" fmla="*/ 2218467 w 2746787"/>
                <a:gd name="connsiteY30" fmla="*/ 121920 h 1625600"/>
                <a:gd name="connsiteX31" fmla="*/ 2116867 w 2746787"/>
                <a:gd name="connsiteY31" fmla="*/ 101600 h 1625600"/>
                <a:gd name="connsiteX32" fmla="*/ 1324387 w 2746787"/>
                <a:gd name="connsiteY32" fmla="*/ 81280 h 1625600"/>
                <a:gd name="connsiteX33" fmla="*/ 1263427 w 2746787"/>
                <a:gd name="connsiteY33" fmla="*/ 60960 h 1625600"/>
                <a:gd name="connsiteX34" fmla="*/ 714787 w 2746787"/>
                <a:gd name="connsiteY34" fmla="*/ 0 h 1625600"/>
                <a:gd name="connsiteX35" fmla="*/ 450627 w 2746787"/>
                <a:gd name="connsiteY35" fmla="*/ 20320 h 1625600"/>
                <a:gd name="connsiteX36" fmla="*/ 389667 w 2746787"/>
                <a:gd name="connsiteY36" fmla="*/ 142240 h 1625600"/>
                <a:gd name="connsiteX37" fmla="*/ 354107 w 2746787"/>
                <a:gd name="connsiteY37" fmla="*/ 182880 h 1625600"/>
                <a:gd name="connsiteX38" fmla="*/ 342677 w 2746787"/>
                <a:gd name="connsiteY38" fmla="*/ 269240 h 1625600"/>
                <a:gd name="connsiteX39" fmla="*/ 308387 w 2746787"/>
                <a:gd name="connsiteY39" fmla="*/ 426720 h 1625600"/>
                <a:gd name="connsiteX40" fmla="*/ 247427 w 2746787"/>
                <a:gd name="connsiteY40" fmla="*/ 588010 h 1625600"/>
                <a:gd name="connsiteX41" fmla="*/ 35337 w 2746787"/>
                <a:gd name="connsiteY41" fmla="*/ 814070 h 1625600"/>
                <a:gd name="connsiteX42" fmla="*/ 1047 w 2746787"/>
                <a:gd name="connsiteY42" fmla="*/ 975360 h 1625600"/>
                <a:gd name="connsiteX43" fmla="*/ 44227 w 2746787"/>
                <a:gd name="connsiteY43" fmla="*/ 1036320 h 1625600"/>
                <a:gd name="connsiteX44" fmla="*/ 23907 w 2746787"/>
                <a:gd name="connsiteY44" fmla="*/ 1219200 h 1625600"/>
                <a:gd name="connsiteX45" fmla="*/ 3587 w 2746787"/>
                <a:gd name="connsiteY45" fmla="*/ 1158240 h 1625600"/>
                <a:gd name="connsiteX0" fmla="*/ 15632 w 2758832"/>
                <a:gd name="connsiteY0" fmla="*/ 1158240 h 1625600"/>
                <a:gd name="connsiteX1" fmla="*/ 15632 w 2758832"/>
                <a:gd name="connsiteY1" fmla="*/ 1158240 h 1625600"/>
                <a:gd name="connsiteX2" fmla="*/ 96912 w 2758832"/>
                <a:gd name="connsiteY2" fmla="*/ 1320800 h 1625600"/>
                <a:gd name="connsiteX3" fmla="*/ 157872 w 2758832"/>
                <a:gd name="connsiteY3" fmla="*/ 1341120 h 1625600"/>
                <a:gd name="connsiteX4" fmla="*/ 279792 w 2758832"/>
                <a:gd name="connsiteY4" fmla="*/ 1422400 h 1625600"/>
                <a:gd name="connsiteX5" fmla="*/ 523632 w 2758832"/>
                <a:gd name="connsiteY5" fmla="*/ 1483360 h 1625600"/>
                <a:gd name="connsiteX6" fmla="*/ 726832 w 2758832"/>
                <a:gd name="connsiteY6" fmla="*/ 1524000 h 1625600"/>
                <a:gd name="connsiteX7" fmla="*/ 808112 w 2758832"/>
                <a:gd name="connsiteY7" fmla="*/ 1544320 h 1625600"/>
                <a:gd name="connsiteX8" fmla="*/ 1194192 w 2758832"/>
                <a:gd name="connsiteY8" fmla="*/ 1564640 h 1625600"/>
                <a:gd name="connsiteX9" fmla="*/ 1417712 w 2758832"/>
                <a:gd name="connsiteY9" fmla="*/ 1584960 h 1625600"/>
                <a:gd name="connsiteX10" fmla="*/ 1641232 w 2758832"/>
                <a:gd name="connsiteY10" fmla="*/ 1625600 h 1625600"/>
                <a:gd name="connsiteX11" fmla="*/ 1844432 w 2758832"/>
                <a:gd name="connsiteY11" fmla="*/ 1605280 h 1625600"/>
                <a:gd name="connsiteX12" fmla="*/ 2047632 w 2758832"/>
                <a:gd name="connsiteY12" fmla="*/ 1544320 h 1625600"/>
                <a:gd name="connsiteX13" fmla="*/ 2189872 w 2758832"/>
                <a:gd name="connsiteY13" fmla="*/ 1503680 h 1625600"/>
                <a:gd name="connsiteX14" fmla="*/ 2311792 w 2758832"/>
                <a:gd name="connsiteY14" fmla="*/ 1422400 h 1625600"/>
                <a:gd name="connsiteX15" fmla="*/ 2494672 w 2758832"/>
                <a:gd name="connsiteY15" fmla="*/ 1381760 h 1625600"/>
                <a:gd name="connsiteX16" fmla="*/ 2555632 w 2758832"/>
                <a:gd name="connsiteY16" fmla="*/ 1341120 h 1625600"/>
                <a:gd name="connsiteX17" fmla="*/ 2636912 w 2758832"/>
                <a:gd name="connsiteY17" fmla="*/ 1300480 h 1625600"/>
                <a:gd name="connsiteX18" fmla="*/ 2677552 w 2758832"/>
                <a:gd name="connsiteY18" fmla="*/ 1239520 h 1625600"/>
                <a:gd name="connsiteX19" fmla="*/ 2738512 w 2758832"/>
                <a:gd name="connsiteY19" fmla="*/ 1198880 h 1625600"/>
                <a:gd name="connsiteX20" fmla="*/ 2758832 w 2758832"/>
                <a:gd name="connsiteY20" fmla="*/ 1137920 h 1625600"/>
                <a:gd name="connsiteX21" fmla="*/ 2738512 w 2758832"/>
                <a:gd name="connsiteY21" fmla="*/ 873760 h 1625600"/>
                <a:gd name="connsiteX22" fmla="*/ 2697872 w 2758832"/>
                <a:gd name="connsiteY22" fmla="*/ 812800 h 1625600"/>
                <a:gd name="connsiteX23" fmla="*/ 2677552 w 2758832"/>
                <a:gd name="connsiteY23" fmla="*/ 751840 h 1625600"/>
                <a:gd name="connsiteX24" fmla="*/ 2596272 w 2758832"/>
                <a:gd name="connsiteY24" fmla="*/ 629920 h 1625600"/>
                <a:gd name="connsiteX25" fmla="*/ 2555632 w 2758832"/>
                <a:gd name="connsiteY25" fmla="*/ 568960 h 1625600"/>
                <a:gd name="connsiteX26" fmla="*/ 2514992 w 2758832"/>
                <a:gd name="connsiteY26" fmla="*/ 447040 h 1625600"/>
                <a:gd name="connsiteX27" fmla="*/ 2494672 w 2758832"/>
                <a:gd name="connsiteY27" fmla="*/ 386080 h 1625600"/>
                <a:gd name="connsiteX28" fmla="*/ 2433712 w 2758832"/>
                <a:gd name="connsiteY28" fmla="*/ 203200 h 1625600"/>
                <a:gd name="connsiteX29" fmla="*/ 2372752 w 2758832"/>
                <a:gd name="connsiteY29" fmla="*/ 142240 h 1625600"/>
                <a:gd name="connsiteX30" fmla="*/ 2230512 w 2758832"/>
                <a:gd name="connsiteY30" fmla="*/ 121920 h 1625600"/>
                <a:gd name="connsiteX31" fmla="*/ 2128912 w 2758832"/>
                <a:gd name="connsiteY31" fmla="*/ 101600 h 1625600"/>
                <a:gd name="connsiteX32" fmla="*/ 1336432 w 2758832"/>
                <a:gd name="connsiteY32" fmla="*/ 81280 h 1625600"/>
                <a:gd name="connsiteX33" fmla="*/ 1275472 w 2758832"/>
                <a:gd name="connsiteY33" fmla="*/ 60960 h 1625600"/>
                <a:gd name="connsiteX34" fmla="*/ 726832 w 2758832"/>
                <a:gd name="connsiteY34" fmla="*/ 0 h 1625600"/>
                <a:gd name="connsiteX35" fmla="*/ 462672 w 2758832"/>
                <a:gd name="connsiteY35" fmla="*/ 20320 h 1625600"/>
                <a:gd name="connsiteX36" fmla="*/ 401712 w 2758832"/>
                <a:gd name="connsiteY36" fmla="*/ 142240 h 1625600"/>
                <a:gd name="connsiteX37" fmla="*/ 366152 w 2758832"/>
                <a:gd name="connsiteY37" fmla="*/ 182880 h 1625600"/>
                <a:gd name="connsiteX38" fmla="*/ 354722 w 2758832"/>
                <a:gd name="connsiteY38" fmla="*/ 269240 h 1625600"/>
                <a:gd name="connsiteX39" fmla="*/ 320432 w 2758832"/>
                <a:gd name="connsiteY39" fmla="*/ 426720 h 1625600"/>
                <a:gd name="connsiteX40" fmla="*/ 259472 w 2758832"/>
                <a:gd name="connsiteY40" fmla="*/ 588010 h 1625600"/>
                <a:gd name="connsiteX41" fmla="*/ 47382 w 2758832"/>
                <a:gd name="connsiteY41" fmla="*/ 814070 h 1625600"/>
                <a:gd name="connsiteX42" fmla="*/ 13092 w 2758832"/>
                <a:gd name="connsiteY42" fmla="*/ 975360 h 1625600"/>
                <a:gd name="connsiteX43" fmla="*/ 5472 w 2758832"/>
                <a:gd name="connsiteY43" fmla="*/ 1036320 h 1625600"/>
                <a:gd name="connsiteX44" fmla="*/ 35952 w 2758832"/>
                <a:gd name="connsiteY44" fmla="*/ 1219200 h 1625600"/>
                <a:gd name="connsiteX45" fmla="*/ 15632 w 2758832"/>
                <a:gd name="connsiteY45" fmla="*/ 1158240 h 1625600"/>
                <a:gd name="connsiteX0" fmla="*/ 15632 w 2758832"/>
                <a:gd name="connsiteY0" fmla="*/ 1158240 h 1605521"/>
                <a:gd name="connsiteX1" fmla="*/ 15632 w 2758832"/>
                <a:gd name="connsiteY1" fmla="*/ 1158240 h 1605521"/>
                <a:gd name="connsiteX2" fmla="*/ 96912 w 2758832"/>
                <a:gd name="connsiteY2" fmla="*/ 1320800 h 1605521"/>
                <a:gd name="connsiteX3" fmla="*/ 157872 w 2758832"/>
                <a:gd name="connsiteY3" fmla="*/ 1341120 h 1605521"/>
                <a:gd name="connsiteX4" fmla="*/ 279792 w 2758832"/>
                <a:gd name="connsiteY4" fmla="*/ 1422400 h 1605521"/>
                <a:gd name="connsiteX5" fmla="*/ 523632 w 2758832"/>
                <a:gd name="connsiteY5" fmla="*/ 1483360 h 1605521"/>
                <a:gd name="connsiteX6" fmla="*/ 726832 w 2758832"/>
                <a:gd name="connsiteY6" fmla="*/ 1524000 h 1605521"/>
                <a:gd name="connsiteX7" fmla="*/ 808112 w 2758832"/>
                <a:gd name="connsiteY7" fmla="*/ 1544320 h 1605521"/>
                <a:gd name="connsiteX8" fmla="*/ 1194192 w 2758832"/>
                <a:gd name="connsiteY8" fmla="*/ 1564640 h 1605521"/>
                <a:gd name="connsiteX9" fmla="*/ 1417712 w 2758832"/>
                <a:gd name="connsiteY9" fmla="*/ 1584960 h 1605521"/>
                <a:gd name="connsiteX10" fmla="*/ 1628532 w 2758832"/>
                <a:gd name="connsiteY10" fmla="*/ 1568450 h 1605521"/>
                <a:gd name="connsiteX11" fmla="*/ 1844432 w 2758832"/>
                <a:gd name="connsiteY11" fmla="*/ 1605280 h 1605521"/>
                <a:gd name="connsiteX12" fmla="*/ 2047632 w 2758832"/>
                <a:gd name="connsiteY12" fmla="*/ 1544320 h 1605521"/>
                <a:gd name="connsiteX13" fmla="*/ 2189872 w 2758832"/>
                <a:gd name="connsiteY13" fmla="*/ 1503680 h 1605521"/>
                <a:gd name="connsiteX14" fmla="*/ 2311792 w 2758832"/>
                <a:gd name="connsiteY14" fmla="*/ 1422400 h 1605521"/>
                <a:gd name="connsiteX15" fmla="*/ 2494672 w 2758832"/>
                <a:gd name="connsiteY15" fmla="*/ 1381760 h 1605521"/>
                <a:gd name="connsiteX16" fmla="*/ 2555632 w 2758832"/>
                <a:gd name="connsiteY16" fmla="*/ 1341120 h 1605521"/>
                <a:gd name="connsiteX17" fmla="*/ 2636912 w 2758832"/>
                <a:gd name="connsiteY17" fmla="*/ 1300480 h 1605521"/>
                <a:gd name="connsiteX18" fmla="*/ 2677552 w 2758832"/>
                <a:gd name="connsiteY18" fmla="*/ 1239520 h 1605521"/>
                <a:gd name="connsiteX19" fmla="*/ 2738512 w 2758832"/>
                <a:gd name="connsiteY19" fmla="*/ 1198880 h 1605521"/>
                <a:gd name="connsiteX20" fmla="*/ 2758832 w 2758832"/>
                <a:gd name="connsiteY20" fmla="*/ 1137920 h 1605521"/>
                <a:gd name="connsiteX21" fmla="*/ 2738512 w 2758832"/>
                <a:gd name="connsiteY21" fmla="*/ 873760 h 1605521"/>
                <a:gd name="connsiteX22" fmla="*/ 2697872 w 2758832"/>
                <a:gd name="connsiteY22" fmla="*/ 812800 h 1605521"/>
                <a:gd name="connsiteX23" fmla="*/ 2677552 w 2758832"/>
                <a:gd name="connsiteY23" fmla="*/ 751840 h 1605521"/>
                <a:gd name="connsiteX24" fmla="*/ 2596272 w 2758832"/>
                <a:gd name="connsiteY24" fmla="*/ 629920 h 1605521"/>
                <a:gd name="connsiteX25" fmla="*/ 2555632 w 2758832"/>
                <a:gd name="connsiteY25" fmla="*/ 568960 h 1605521"/>
                <a:gd name="connsiteX26" fmla="*/ 2514992 w 2758832"/>
                <a:gd name="connsiteY26" fmla="*/ 447040 h 1605521"/>
                <a:gd name="connsiteX27" fmla="*/ 2494672 w 2758832"/>
                <a:gd name="connsiteY27" fmla="*/ 386080 h 1605521"/>
                <a:gd name="connsiteX28" fmla="*/ 2433712 w 2758832"/>
                <a:gd name="connsiteY28" fmla="*/ 203200 h 1605521"/>
                <a:gd name="connsiteX29" fmla="*/ 2372752 w 2758832"/>
                <a:gd name="connsiteY29" fmla="*/ 142240 h 1605521"/>
                <a:gd name="connsiteX30" fmla="*/ 2230512 w 2758832"/>
                <a:gd name="connsiteY30" fmla="*/ 121920 h 1605521"/>
                <a:gd name="connsiteX31" fmla="*/ 2128912 w 2758832"/>
                <a:gd name="connsiteY31" fmla="*/ 101600 h 1605521"/>
                <a:gd name="connsiteX32" fmla="*/ 1336432 w 2758832"/>
                <a:gd name="connsiteY32" fmla="*/ 81280 h 1605521"/>
                <a:gd name="connsiteX33" fmla="*/ 1275472 w 2758832"/>
                <a:gd name="connsiteY33" fmla="*/ 60960 h 1605521"/>
                <a:gd name="connsiteX34" fmla="*/ 726832 w 2758832"/>
                <a:gd name="connsiteY34" fmla="*/ 0 h 1605521"/>
                <a:gd name="connsiteX35" fmla="*/ 462672 w 2758832"/>
                <a:gd name="connsiteY35" fmla="*/ 20320 h 1605521"/>
                <a:gd name="connsiteX36" fmla="*/ 401712 w 2758832"/>
                <a:gd name="connsiteY36" fmla="*/ 142240 h 1605521"/>
                <a:gd name="connsiteX37" fmla="*/ 366152 w 2758832"/>
                <a:gd name="connsiteY37" fmla="*/ 182880 h 1605521"/>
                <a:gd name="connsiteX38" fmla="*/ 354722 w 2758832"/>
                <a:gd name="connsiteY38" fmla="*/ 269240 h 1605521"/>
                <a:gd name="connsiteX39" fmla="*/ 320432 w 2758832"/>
                <a:gd name="connsiteY39" fmla="*/ 426720 h 1605521"/>
                <a:gd name="connsiteX40" fmla="*/ 259472 w 2758832"/>
                <a:gd name="connsiteY40" fmla="*/ 588010 h 1605521"/>
                <a:gd name="connsiteX41" fmla="*/ 47382 w 2758832"/>
                <a:gd name="connsiteY41" fmla="*/ 814070 h 1605521"/>
                <a:gd name="connsiteX42" fmla="*/ 13092 w 2758832"/>
                <a:gd name="connsiteY42" fmla="*/ 975360 h 1605521"/>
                <a:gd name="connsiteX43" fmla="*/ 5472 w 2758832"/>
                <a:gd name="connsiteY43" fmla="*/ 1036320 h 1605521"/>
                <a:gd name="connsiteX44" fmla="*/ 35952 w 2758832"/>
                <a:gd name="connsiteY44" fmla="*/ 1219200 h 1605521"/>
                <a:gd name="connsiteX45" fmla="*/ 15632 w 2758832"/>
                <a:gd name="connsiteY45" fmla="*/ 1158240 h 1605521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7632 w 2758832"/>
                <a:gd name="connsiteY12" fmla="*/ 154432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498482 w 2758832"/>
                <a:gd name="connsiteY16" fmla="*/ 128397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738512 w 2738653"/>
                <a:gd name="connsiteY19" fmla="*/ 119888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20402 w 2738653"/>
                <a:gd name="connsiteY18" fmla="*/ 122047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698205"/>
                <a:gd name="connsiteY0" fmla="*/ 1158240 h 1584969"/>
                <a:gd name="connsiteX1" fmla="*/ 15632 w 2698205"/>
                <a:gd name="connsiteY1" fmla="*/ 1158240 h 1584969"/>
                <a:gd name="connsiteX2" fmla="*/ 96912 w 2698205"/>
                <a:gd name="connsiteY2" fmla="*/ 1320800 h 1584969"/>
                <a:gd name="connsiteX3" fmla="*/ 157872 w 2698205"/>
                <a:gd name="connsiteY3" fmla="*/ 1341120 h 1584969"/>
                <a:gd name="connsiteX4" fmla="*/ 279792 w 2698205"/>
                <a:gd name="connsiteY4" fmla="*/ 1422400 h 1584969"/>
                <a:gd name="connsiteX5" fmla="*/ 523632 w 2698205"/>
                <a:gd name="connsiteY5" fmla="*/ 1483360 h 1584969"/>
                <a:gd name="connsiteX6" fmla="*/ 726832 w 2698205"/>
                <a:gd name="connsiteY6" fmla="*/ 1524000 h 1584969"/>
                <a:gd name="connsiteX7" fmla="*/ 808112 w 2698205"/>
                <a:gd name="connsiteY7" fmla="*/ 1544320 h 1584969"/>
                <a:gd name="connsiteX8" fmla="*/ 1194192 w 2698205"/>
                <a:gd name="connsiteY8" fmla="*/ 1564640 h 1584969"/>
                <a:gd name="connsiteX9" fmla="*/ 1417712 w 2698205"/>
                <a:gd name="connsiteY9" fmla="*/ 1584960 h 1584969"/>
                <a:gd name="connsiteX10" fmla="*/ 1628532 w 2698205"/>
                <a:gd name="connsiteY10" fmla="*/ 1568450 h 1584969"/>
                <a:gd name="connsiteX11" fmla="*/ 1863482 w 2698205"/>
                <a:gd name="connsiteY11" fmla="*/ 1522730 h 1584969"/>
                <a:gd name="connsiteX12" fmla="*/ 2041282 w 2698205"/>
                <a:gd name="connsiteY12" fmla="*/ 1499870 h 1584969"/>
                <a:gd name="connsiteX13" fmla="*/ 2170822 w 2698205"/>
                <a:gd name="connsiteY13" fmla="*/ 1446530 h 1584969"/>
                <a:gd name="connsiteX14" fmla="*/ 2311792 w 2698205"/>
                <a:gd name="connsiteY14" fmla="*/ 1422400 h 1584969"/>
                <a:gd name="connsiteX15" fmla="*/ 2450222 w 2698205"/>
                <a:gd name="connsiteY15" fmla="*/ 1324610 h 1584969"/>
                <a:gd name="connsiteX16" fmla="*/ 2498482 w 2698205"/>
                <a:gd name="connsiteY16" fmla="*/ 1283970 h 1584969"/>
                <a:gd name="connsiteX17" fmla="*/ 2579762 w 2698205"/>
                <a:gd name="connsiteY17" fmla="*/ 1243330 h 1584969"/>
                <a:gd name="connsiteX18" fmla="*/ 2620402 w 2698205"/>
                <a:gd name="connsiteY18" fmla="*/ 1220470 h 1584969"/>
                <a:gd name="connsiteX19" fmla="*/ 2649612 w 2698205"/>
                <a:gd name="connsiteY19" fmla="*/ 1179830 h 1584969"/>
                <a:gd name="connsiteX20" fmla="*/ 2682632 w 2698205"/>
                <a:gd name="connsiteY20" fmla="*/ 1125220 h 1584969"/>
                <a:gd name="connsiteX21" fmla="*/ 2662312 w 2698205"/>
                <a:gd name="connsiteY21" fmla="*/ 861060 h 1584969"/>
                <a:gd name="connsiteX22" fmla="*/ 2697872 w 2698205"/>
                <a:gd name="connsiteY22" fmla="*/ 812800 h 1584969"/>
                <a:gd name="connsiteX23" fmla="*/ 2677552 w 2698205"/>
                <a:gd name="connsiteY23" fmla="*/ 751840 h 1584969"/>
                <a:gd name="connsiteX24" fmla="*/ 2596272 w 2698205"/>
                <a:gd name="connsiteY24" fmla="*/ 629920 h 1584969"/>
                <a:gd name="connsiteX25" fmla="*/ 2555632 w 2698205"/>
                <a:gd name="connsiteY25" fmla="*/ 568960 h 1584969"/>
                <a:gd name="connsiteX26" fmla="*/ 2514992 w 2698205"/>
                <a:gd name="connsiteY26" fmla="*/ 447040 h 1584969"/>
                <a:gd name="connsiteX27" fmla="*/ 2494672 w 2698205"/>
                <a:gd name="connsiteY27" fmla="*/ 386080 h 1584969"/>
                <a:gd name="connsiteX28" fmla="*/ 2433712 w 2698205"/>
                <a:gd name="connsiteY28" fmla="*/ 203200 h 1584969"/>
                <a:gd name="connsiteX29" fmla="*/ 2372752 w 2698205"/>
                <a:gd name="connsiteY29" fmla="*/ 142240 h 1584969"/>
                <a:gd name="connsiteX30" fmla="*/ 2230512 w 2698205"/>
                <a:gd name="connsiteY30" fmla="*/ 121920 h 1584969"/>
                <a:gd name="connsiteX31" fmla="*/ 2128912 w 2698205"/>
                <a:gd name="connsiteY31" fmla="*/ 101600 h 1584969"/>
                <a:gd name="connsiteX32" fmla="*/ 1336432 w 2698205"/>
                <a:gd name="connsiteY32" fmla="*/ 81280 h 1584969"/>
                <a:gd name="connsiteX33" fmla="*/ 1275472 w 2698205"/>
                <a:gd name="connsiteY33" fmla="*/ 60960 h 1584969"/>
                <a:gd name="connsiteX34" fmla="*/ 726832 w 2698205"/>
                <a:gd name="connsiteY34" fmla="*/ 0 h 1584969"/>
                <a:gd name="connsiteX35" fmla="*/ 462672 w 2698205"/>
                <a:gd name="connsiteY35" fmla="*/ 20320 h 1584969"/>
                <a:gd name="connsiteX36" fmla="*/ 401712 w 2698205"/>
                <a:gd name="connsiteY36" fmla="*/ 142240 h 1584969"/>
                <a:gd name="connsiteX37" fmla="*/ 366152 w 2698205"/>
                <a:gd name="connsiteY37" fmla="*/ 182880 h 1584969"/>
                <a:gd name="connsiteX38" fmla="*/ 354722 w 2698205"/>
                <a:gd name="connsiteY38" fmla="*/ 269240 h 1584969"/>
                <a:gd name="connsiteX39" fmla="*/ 320432 w 2698205"/>
                <a:gd name="connsiteY39" fmla="*/ 426720 h 1584969"/>
                <a:gd name="connsiteX40" fmla="*/ 259472 w 2698205"/>
                <a:gd name="connsiteY40" fmla="*/ 588010 h 1584969"/>
                <a:gd name="connsiteX41" fmla="*/ 47382 w 2698205"/>
                <a:gd name="connsiteY41" fmla="*/ 814070 h 1584969"/>
                <a:gd name="connsiteX42" fmla="*/ 13092 w 2698205"/>
                <a:gd name="connsiteY42" fmla="*/ 975360 h 1584969"/>
                <a:gd name="connsiteX43" fmla="*/ 5472 w 2698205"/>
                <a:gd name="connsiteY43" fmla="*/ 1036320 h 1584969"/>
                <a:gd name="connsiteX44" fmla="*/ 35952 w 2698205"/>
                <a:gd name="connsiteY44" fmla="*/ 1219200 h 1584969"/>
                <a:gd name="connsiteX45" fmla="*/ 15632 w 2698205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96272 w 2698022"/>
                <a:gd name="connsiteY24" fmla="*/ 62992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66432 w 2698022"/>
                <a:gd name="connsiteY0" fmla="*/ 11328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66432 w 2698022"/>
                <a:gd name="connsiteY45" fmla="*/ 1132840 h 1584969"/>
                <a:gd name="connsiteX0" fmla="*/ 53536 w 2685126"/>
                <a:gd name="connsiteY0" fmla="*/ 1132840 h 1584969"/>
                <a:gd name="connsiteX1" fmla="*/ 2736 w 2685126"/>
                <a:gd name="connsiteY1" fmla="*/ 1158240 h 1584969"/>
                <a:gd name="connsiteX2" fmla="*/ 84016 w 2685126"/>
                <a:gd name="connsiteY2" fmla="*/ 1320800 h 1584969"/>
                <a:gd name="connsiteX3" fmla="*/ 144976 w 2685126"/>
                <a:gd name="connsiteY3" fmla="*/ 1341120 h 1584969"/>
                <a:gd name="connsiteX4" fmla="*/ 266896 w 2685126"/>
                <a:gd name="connsiteY4" fmla="*/ 1422400 h 1584969"/>
                <a:gd name="connsiteX5" fmla="*/ 510736 w 2685126"/>
                <a:gd name="connsiteY5" fmla="*/ 1483360 h 1584969"/>
                <a:gd name="connsiteX6" fmla="*/ 713936 w 2685126"/>
                <a:gd name="connsiteY6" fmla="*/ 1524000 h 1584969"/>
                <a:gd name="connsiteX7" fmla="*/ 795216 w 2685126"/>
                <a:gd name="connsiteY7" fmla="*/ 1544320 h 1584969"/>
                <a:gd name="connsiteX8" fmla="*/ 1181296 w 2685126"/>
                <a:gd name="connsiteY8" fmla="*/ 1564640 h 1584969"/>
                <a:gd name="connsiteX9" fmla="*/ 1404816 w 2685126"/>
                <a:gd name="connsiteY9" fmla="*/ 1584960 h 1584969"/>
                <a:gd name="connsiteX10" fmla="*/ 1615636 w 2685126"/>
                <a:gd name="connsiteY10" fmla="*/ 1568450 h 1584969"/>
                <a:gd name="connsiteX11" fmla="*/ 1850586 w 2685126"/>
                <a:gd name="connsiteY11" fmla="*/ 1522730 h 1584969"/>
                <a:gd name="connsiteX12" fmla="*/ 2028386 w 2685126"/>
                <a:gd name="connsiteY12" fmla="*/ 1499870 h 1584969"/>
                <a:gd name="connsiteX13" fmla="*/ 2157926 w 2685126"/>
                <a:gd name="connsiteY13" fmla="*/ 1446530 h 1584969"/>
                <a:gd name="connsiteX14" fmla="*/ 2298896 w 2685126"/>
                <a:gd name="connsiteY14" fmla="*/ 1422400 h 1584969"/>
                <a:gd name="connsiteX15" fmla="*/ 2437326 w 2685126"/>
                <a:gd name="connsiteY15" fmla="*/ 1324610 h 1584969"/>
                <a:gd name="connsiteX16" fmla="*/ 2485586 w 2685126"/>
                <a:gd name="connsiteY16" fmla="*/ 1283970 h 1584969"/>
                <a:gd name="connsiteX17" fmla="*/ 2566866 w 2685126"/>
                <a:gd name="connsiteY17" fmla="*/ 1243330 h 1584969"/>
                <a:gd name="connsiteX18" fmla="*/ 2607506 w 2685126"/>
                <a:gd name="connsiteY18" fmla="*/ 1220470 h 1584969"/>
                <a:gd name="connsiteX19" fmla="*/ 2636716 w 2685126"/>
                <a:gd name="connsiteY19" fmla="*/ 1179830 h 1584969"/>
                <a:gd name="connsiteX20" fmla="*/ 2669736 w 2685126"/>
                <a:gd name="connsiteY20" fmla="*/ 1125220 h 1584969"/>
                <a:gd name="connsiteX21" fmla="*/ 2649416 w 2685126"/>
                <a:gd name="connsiteY21" fmla="*/ 861060 h 1584969"/>
                <a:gd name="connsiteX22" fmla="*/ 2684976 w 2685126"/>
                <a:gd name="connsiteY22" fmla="*/ 812800 h 1584969"/>
                <a:gd name="connsiteX23" fmla="*/ 2632906 w 2685126"/>
                <a:gd name="connsiteY23" fmla="*/ 751840 h 1584969"/>
                <a:gd name="connsiteX24" fmla="*/ 2519876 w 2685126"/>
                <a:gd name="connsiteY24" fmla="*/ 636270 h 1584969"/>
                <a:gd name="connsiteX25" fmla="*/ 2409386 w 2685126"/>
                <a:gd name="connsiteY25" fmla="*/ 524510 h 1584969"/>
                <a:gd name="connsiteX26" fmla="*/ 2406846 w 2685126"/>
                <a:gd name="connsiteY26" fmla="*/ 447040 h 1584969"/>
                <a:gd name="connsiteX27" fmla="*/ 2411926 w 2685126"/>
                <a:gd name="connsiteY27" fmla="*/ 360680 h 1584969"/>
                <a:gd name="connsiteX28" fmla="*/ 2420816 w 2685126"/>
                <a:gd name="connsiteY28" fmla="*/ 203200 h 1584969"/>
                <a:gd name="connsiteX29" fmla="*/ 2359856 w 2685126"/>
                <a:gd name="connsiteY29" fmla="*/ 142240 h 1584969"/>
                <a:gd name="connsiteX30" fmla="*/ 2217616 w 2685126"/>
                <a:gd name="connsiteY30" fmla="*/ 121920 h 1584969"/>
                <a:gd name="connsiteX31" fmla="*/ 2116016 w 2685126"/>
                <a:gd name="connsiteY31" fmla="*/ 101600 h 1584969"/>
                <a:gd name="connsiteX32" fmla="*/ 1323536 w 2685126"/>
                <a:gd name="connsiteY32" fmla="*/ 81280 h 1584969"/>
                <a:gd name="connsiteX33" fmla="*/ 1262576 w 2685126"/>
                <a:gd name="connsiteY33" fmla="*/ 60960 h 1584969"/>
                <a:gd name="connsiteX34" fmla="*/ 713936 w 2685126"/>
                <a:gd name="connsiteY34" fmla="*/ 0 h 1584969"/>
                <a:gd name="connsiteX35" fmla="*/ 449776 w 2685126"/>
                <a:gd name="connsiteY35" fmla="*/ 20320 h 1584969"/>
                <a:gd name="connsiteX36" fmla="*/ 388816 w 2685126"/>
                <a:gd name="connsiteY36" fmla="*/ 142240 h 1584969"/>
                <a:gd name="connsiteX37" fmla="*/ 353256 w 2685126"/>
                <a:gd name="connsiteY37" fmla="*/ 182880 h 1584969"/>
                <a:gd name="connsiteX38" fmla="*/ 341826 w 2685126"/>
                <a:gd name="connsiteY38" fmla="*/ 269240 h 1584969"/>
                <a:gd name="connsiteX39" fmla="*/ 307536 w 2685126"/>
                <a:gd name="connsiteY39" fmla="*/ 426720 h 1584969"/>
                <a:gd name="connsiteX40" fmla="*/ 246576 w 2685126"/>
                <a:gd name="connsiteY40" fmla="*/ 588010 h 1584969"/>
                <a:gd name="connsiteX41" fmla="*/ 34486 w 2685126"/>
                <a:gd name="connsiteY41" fmla="*/ 814070 h 1584969"/>
                <a:gd name="connsiteX42" fmla="*/ 196 w 2685126"/>
                <a:gd name="connsiteY42" fmla="*/ 975360 h 1584969"/>
                <a:gd name="connsiteX43" fmla="*/ 17976 w 2685126"/>
                <a:gd name="connsiteY43" fmla="*/ 1036320 h 1584969"/>
                <a:gd name="connsiteX44" fmla="*/ 23056 w 2685126"/>
                <a:gd name="connsiteY44" fmla="*/ 1219200 h 1584969"/>
                <a:gd name="connsiteX45" fmla="*/ 53536 w 2685126"/>
                <a:gd name="connsiteY45" fmla="*/ 1132840 h 1584969"/>
                <a:gd name="connsiteX0" fmla="*/ 51254 w 2682844"/>
                <a:gd name="connsiteY0" fmla="*/ 1132840 h 1584969"/>
                <a:gd name="connsiteX1" fmla="*/ 454 w 2682844"/>
                <a:gd name="connsiteY1" fmla="*/ 1158240 h 1584969"/>
                <a:gd name="connsiteX2" fmla="*/ 81734 w 2682844"/>
                <a:gd name="connsiteY2" fmla="*/ 1320800 h 1584969"/>
                <a:gd name="connsiteX3" fmla="*/ 142694 w 2682844"/>
                <a:gd name="connsiteY3" fmla="*/ 1341120 h 1584969"/>
                <a:gd name="connsiteX4" fmla="*/ 264614 w 2682844"/>
                <a:gd name="connsiteY4" fmla="*/ 1422400 h 1584969"/>
                <a:gd name="connsiteX5" fmla="*/ 508454 w 2682844"/>
                <a:gd name="connsiteY5" fmla="*/ 1483360 h 1584969"/>
                <a:gd name="connsiteX6" fmla="*/ 711654 w 2682844"/>
                <a:gd name="connsiteY6" fmla="*/ 1524000 h 1584969"/>
                <a:gd name="connsiteX7" fmla="*/ 792934 w 2682844"/>
                <a:gd name="connsiteY7" fmla="*/ 1544320 h 1584969"/>
                <a:gd name="connsiteX8" fmla="*/ 1179014 w 2682844"/>
                <a:gd name="connsiteY8" fmla="*/ 1564640 h 1584969"/>
                <a:gd name="connsiteX9" fmla="*/ 1402534 w 2682844"/>
                <a:gd name="connsiteY9" fmla="*/ 1584960 h 1584969"/>
                <a:gd name="connsiteX10" fmla="*/ 1613354 w 2682844"/>
                <a:gd name="connsiteY10" fmla="*/ 1568450 h 1584969"/>
                <a:gd name="connsiteX11" fmla="*/ 1848304 w 2682844"/>
                <a:gd name="connsiteY11" fmla="*/ 1522730 h 1584969"/>
                <a:gd name="connsiteX12" fmla="*/ 2026104 w 2682844"/>
                <a:gd name="connsiteY12" fmla="*/ 1499870 h 1584969"/>
                <a:gd name="connsiteX13" fmla="*/ 2155644 w 2682844"/>
                <a:gd name="connsiteY13" fmla="*/ 1446530 h 1584969"/>
                <a:gd name="connsiteX14" fmla="*/ 2296614 w 2682844"/>
                <a:gd name="connsiteY14" fmla="*/ 1422400 h 1584969"/>
                <a:gd name="connsiteX15" fmla="*/ 2435044 w 2682844"/>
                <a:gd name="connsiteY15" fmla="*/ 1324610 h 1584969"/>
                <a:gd name="connsiteX16" fmla="*/ 2483304 w 2682844"/>
                <a:gd name="connsiteY16" fmla="*/ 1283970 h 1584969"/>
                <a:gd name="connsiteX17" fmla="*/ 2564584 w 2682844"/>
                <a:gd name="connsiteY17" fmla="*/ 1243330 h 1584969"/>
                <a:gd name="connsiteX18" fmla="*/ 2605224 w 2682844"/>
                <a:gd name="connsiteY18" fmla="*/ 1220470 h 1584969"/>
                <a:gd name="connsiteX19" fmla="*/ 2634434 w 2682844"/>
                <a:gd name="connsiteY19" fmla="*/ 1179830 h 1584969"/>
                <a:gd name="connsiteX20" fmla="*/ 2667454 w 2682844"/>
                <a:gd name="connsiteY20" fmla="*/ 1125220 h 1584969"/>
                <a:gd name="connsiteX21" fmla="*/ 2647134 w 2682844"/>
                <a:gd name="connsiteY21" fmla="*/ 861060 h 1584969"/>
                <a:gd name="connsiteX22" fmla="*/ 2682694 w 2682844"/>
                <a:gd name="connsiteY22" fmla="*/ 812800 h 1584969"/>
                <a:gd name="connsiteX23" fmla="*/ 2630624 w 2682844"/>
                <a:gd name="connsiteY23" fmla="*/ 751840 h 1584969"/>
                <a:gd name="connsiteX24" fmla="*/ 2517594 w 2682844"/>
                <a:gd name="connsiteY24" fmla="*/ 636270 h 1584969"/>
                <a:gd name="connsiteX25" fmla="*/ 2407104 w 2682844"/>
                <a:gd name="connsiteY25" fmla="*/ 524510 h 1584969"/>
                <a:gd name="connsiteX26" fmla="*/ 2404564 w 2682844"/>
                <a:gd name="connsiteY26" fmla="*/ 447040 h 1584969"/>
                <a:gd name="connsiteX27" fmla="*/ 2409644 w 2682844"/>
                <a:gd name="connsiteY27" fmla="*/ 360680 h 1584969"/>
                <a:gd name="connsiteX28" fmla="*/ 2418534 w 2682844"/>
                <a:gd name="connsiteY28" fmla="*/ 203200 h 1584969"/>
                <a:gd name="connsiteX29" fmla="*/ 2357574 w 2682844"/>
                <a:gd name="connsiteY29" fmla="*/ 142240 h 1584969"/>
                <a:gd name="connsiteX30" fmla="*/ 2215334 w 2682844"/>
                <a:gd name="connsiteY30" fmla="*/ 121920 h 1584969"/>
                <a:gd name="connsiteX31" fmla="*/ 2113734 w 2682844"/>
                <a:gd name="connsiteY31" fmla="*/ 101600 h 1584969"/>
                <a:gd name="connsiteX32" fmla="*/ 1321254 w 2682844"/>
                <a:gd name="connsiteY32" fmla="*/ 81280 h 1584969"/>
                <a:gd name="connsiteX33" fmla="*/ 1260294 w 2682844"/>
                <a:gd name="connsiteY33" fmla="*/ 60960 h 1584969"/>
                <a:gd name="connsiteX34" fmla="*/ 711654 w 2682844"/>
                <a:gd name="connsiteY34" fmla="*/ 0 h 1584969"/>
                <a:gd name="connsiteX35" fmla="*/ 447494 w 2682844"/>
                <a:gd name="connsiteY35" fmla="*/ 20320 h 1584969"/>
                <a:gd name="connsiteX36" fmla="*/ 386534 w 2682844"/>
                <a:gd name="connsiteY36" fmla="*/ 142240 h 1584969"/>
                <a:gd name="connsiteX37" fmla="*/ 350974 w 2682844"/>
                <a:gd name="connsiteY37" fmla="*/ 182880 h 1584969"/>
                <a:gd name="connsiteX38" fmla="*/ 339544 w 2682844"/>
                <a:gd name="connsiteY38" fmla="*/ 269240 h 1584969"/>
                <a:gd name="connsiteX39" fmla="*/ 305254 w 2682844"/>
                <a:gd name="connsiteY39" fmla="*/ 426720 h 1584969"/>
                <a:gd name="connsiteX40" fmla="*/ 244294 w 2682844"/>
                <a:gd name="connsiteY40" fmla="*/ 588010 h 1584969"/>
                <a:gd name="connsiteX41" fmla="*/ 32204 w 2682844"/>
                <a:gd name="connsiteY41" fmla="*/ 814070 h 1584969"/>
                <a:gd name="connsiteX42" fmla="*/ 23314 w 2682844"/>
                <a:gd name="connsiteY42" fmla="*/ 975360 h 1584969"/>
                <a:gd name="connsiteX43" fmla="*/ 15694 w 2682844"/>
                <a:gd name="connsiteY43" fmla="*/ 1036320 h 1584969"/>
                <a:gd name="connsiteX44" fmla="*/ 20774 w 2682844"/>
                <a:gd name="connsiteY44" fmla="*/ 1219200 h 1584969"/>
                <a:gd name="connsiteX45" fmla="*/ 51254 w 2682844"/>
                <a:gd name="connsiteY45" fmla="*/ 1132840 h 1584969"/>
                <a:gd name="connsiteX0" fmla="*/ 44279 w 2675869"/>
                <a:gd name="connsiteY0" fmla="*/ 1132840 h 1584969"/>
                <a:gd name="connsiteX1" fmla="*/ 37929 w 2675869"/>
                <a:gd name="connsiteY1" fmla="*/ 1145540 h 1584969"/>
                <a:gd name="connsiteX2" fmla="*/ 74759 w 2675869"/>
                <a:gd name="connsiteY2" fmla="*/ 1320800 h 1584969"/>
                <a:gd name="connsiteX3" fmla="*/ 135719 w 2675869"/>
                <a:gd name="connsiteY3" fmla="*/ 1341120 h 1584969"/>
                <a:gd name="connsiteX4" fmla="*/ 257639 w 2675869"/>
                <a:gd name="connsiteY4" fmla="*/ 1422400 h 1584969"/>
                <a:gd name="connsiteX5" fmla="*/ 501479 w 2675869"/>
                <a:gd name="connsiteY5" fmla="*/ 1483360 h 1584969"/>
                <a:gd name="connsiteX6" fmla="*/ 704679 w 2675869"/>
                <a:gd name="connsiteY6" fmla="*/ 1524000 h 1584969"/>
                <a:gd name="connsiteX7" fmla="*/ 785959 w 2675869"/>
                <a:gd name="connsiteY7" fmla="*/ 1544320 h 1584969"/>
                <a:gd name="connsiteX8" fmla="*/ 1172039 w 2675869"/>
                <a:gd name="connsiteY8" fmla="*/ 1564640 h 1584969"/>
                <a:gd name="connsiteX9" fmla="*/ 1395559 w 2675869"/>
                <a:gd name="connsiteY9" fmla="*/ 1584960 h 1584969"/>
                <a:gd name="connsiteX10" fmla="*/ 1606379 w 2675869"/>
                <a:gd name="connsiteY10" fmla="*/ 1568450 h 1584969"/>
                <a:gd name="connsiteX11" fmla="*/ 1841329 w 2675869"/>
                <a:gd name="connsiteY11" fmla="*/ 1522730 h 1584969"/>
                <a:gd name="connsiteX12" fmla="*/ 2019129 w 2675869"/>
                <a:gd name="connsiteY12" fmla="*/ 1499870 h 1584969"/>
                <a:gd name="connsiteX13" fmla="*/ 2148669 w 2675869"/>
                <a:gd name="connsiteY13" fmla="*/ 1446530 h 1584969"/>
                <a:gd name="connsiteX14" fmla="*/ 2289639 w 2675869"/>
                <a:gd name="connsiteY14" fmla="*/ 1422400 h 1584969"/>
                <a:gd name="connsiteX15" fmla="*/ 2428069 w 2675869"/>
                <a:gd name="connsiteY15" fmla="*/ 1324610 h 1584969"/>
                <a:gd name="connsiteX16" fmla="*/ 2476329 w 2675869"/>
                <a:gd name="connsiteY16" fmla="*/ 1283970 h 1584969"/>
                <a:gd name="connsiteX17" fmla="*/ 2557609 w 2675869"/>
                <a:gd name="connsiteY17" fmla="*/ 1243330 h 1584969"/>
                <a:gd name="connsiteX18" fmla="*/ 2598249 w 2675869"/>
                <a:gd name="connsiteY18" fmla="*/ 1220470 h 1584969"/>
                <a:gd name="connsiteX19" fmla="*/ 2627459 w 2675869"/>
                <a:gd name="connsiteY19" fmla="*/ 1179830 h 1584969"/>
                <a:gd name="connsiteX20" fmla="*/ 2660479 w 2675869"/>
                <a:gd name="connsiteY20" fmla="*/ 1125220 h 1584969"/>
                <a:gd name="connsiteX21" fmla="*/ 2640159 w 2675869"/>
                <a:gd name="connsiteY21" fmla="*/ 861060 h 1584969"/>
                <a:gd name="connsiteX22" fmla="*/ 2675719 w 2675869"/>
                <a:gd name="connsiteY22" fmla="*/ 812800 h 1584969"/>
                <a:gd name="connsiteX23" fmla="*/ 2623649 w 2675869"/>
                <a:gd name="connsiteY23" fmla="*/ 751840 h 1584969"/>
                <a:gd name="connsiteX24" fmla="*/ 2510619 w 2675869"/>
                <a:gd name="connsiteY24" fmla="*/ 636270 h 1584969"/>
                <a:gd name="connsiteX25" fmla="*/ 2400129 w 2675869"/>
                <a:gd name="connsiteY25" fmla="*/ 524510 h 1584969"/>
                <a:gd name="connsiteX26" fmla="*/ 2397589 w 2675869"/>
                <a:gd name="connsiteY26" fmla="*/ 447040 h 1584969"/>
                <a:gd name="connsiteX27" fmla="*/ 2402669 w 2675869"/>
                <a:gd name="connsiteY27" fmla="*/ 360680 h 1584969"/>
                <a:gd name="connsiteX28" fmla="*/ 2411559 w 2675869"/>
                <a:gd name="connsiteY28" fmla="*/ 203200 h 1584969"/>
                <a:gd name="connsiteX29" fmla="*/ 2350599 w 2675869"/>
                <a:gd name="connsiteY29" fmla="*/ 142240 h 1584969"/>
                <a:gd name="connsiteX30" fmla="*/ 2208359 w 2675869"/>
                <a:gd name="connsiteY30" fmla="*/ 121920 h 1584969"/>
                <a:gd name="connsiteX31" fmla="*/ 2106759 w 2675869"/>
                <a:gd name="connsiteY31" fmla="*/ 101600 h 1584969"/>
                <a:gd name="connsiteX32" fmla="*/ 1314279 w 2675869"/>
                <a:gd name="connsiteY32" fmla="*/ 81280 h 1584969"/>
                <a:gd name="connsiteX33" fmla="*/ 1253319 w 2675869"/>
                <a:gd name="connsiteY33" fmla="*/ 60960 h 1584969"/>
                <a:gd name="connsiteX34" fmla="*/ 704679 w 2675869"/>
                <a:gd name="connsiteY34" fmla="*/ 0 h 1584969"/>
                <a:gd name="connsiteX35" fmla="*/ 440519 w 2675869"/>
                <a:gd name="connsiteY35" fmla="*/ 20320 h 1584969"/>
                <a:gd name="connsiteX36" fmla="*/ 379559 w 2675869"/>
                <a:gd name="connsiteY36" fmla="*/ 142240 h 1584969"/>
                <a:gd name="connsiteX37" fmla="*/ 343999 w 2675869"/>
                <a:gd name="connsiteY37" fmla="*/ 182880 h 1584969"/>
                <a:gd name="connsiteX38" fmla="*/ 332569 w 2675869"/>
                <a:gd name="connsiteY38" fmla="*/ 269240 h 1584969"/>
                <a:gd name="connsiteX39" fmla="*/ 298279 w 2675869"/>
                <a:gd name="connsiteY39" fmla="*/ 426720 h 1584969"/>
                <a:gd name="connsiteX40" fmla="*/ 237319 w 2675869"/>
                <a:gd name="connsiteY40" fmla="*/ 588010 h 1584969"/>
                <a:gd name="connsiteX41" fmla="*/ 25229 w 2675869"/>
                <a:gd name="connsiteY41" fmla="*/ 814070 h 1584969"/>
                <a:gd name="connsiteX42" fmla="*/ 16339 w 2675869"/>
                <a:gd name="connsiteY42" fmla="*/ 975360 h 1584969"/>
                <a:gd name="connsiteX43" fmla="*/ 8719 w 2675869"/>
                <a:gd name="connsiteY43" fmla="*/ 1036320 h 1584969"/>
                <a:gd name="connsiteX44" fmla="*/ 13799 w 2675869"/>
                <a:gd name="connsiteY44" fmla="*/ 1219200 h 1584969"/>
                <a:gd name="connsiteX45" fmla="*/ 44279 w 2675869"/>
                <a:gd name="connsiteY45" fmla="*/ 1132840 h 158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5869" h="1584969">
                  <a:moveTo>
                    <a:pt x="44279" y="1132840"/>
                  </a:moveTo>
                  <a:cubicBezTo>
                    <a:pt x="27346" y="1141307"/>
                    <a:pt x="32849" y="1114213"/>
                    <a:pt x="37929" y="1145540"/>
                  </a:cubicBezTo>
                  <a:cubicBezTo>
                    <a:pt x="43009" y="1176867"/>
                    <a:pt x="58461" y="1288203"/>
                    <a:pt x="74759" y="1320800"/>
                  </a:cubicBezTo>
                  <a:cubicBezTo>
                    <a:pt x="91057" y="1353397"/>
                    <a:pt x="116995" y="1330718"/>
                    <a:pt x="135719" y="1341120"/>
                  </a:cubicBezTo>
                  <a:cubicBezTo>
                    <a:pt x="178416" y="1364840"/>
                    <a:pt x="216999" y="1395307"/>
                    <a:pt x="257639" y="1422400"/>
                  </a:cubicBezTo>
                  <a:cubicBezTo>
                    <a:pt x="369633" y="1497063"/>
                    <a:pt x="294327" y="1460343"/>
                    <a:pt x="501479" y="1483360"/>
                  </a:cubicBezTo>
                  <a:cubicBezTo>
                    <a:pt x="690272" y="1530558"/>
                    <a:pt x="455567" y="1474178"/>
                    <a:pt x="704679" y="1524000"/>
                  </a:cubicBezTo>
                  <a:cubicBezTo>
                    <a:pt x="732064" y="1529477"/>
                    <a:pt x="758137" y="1541901"/>
                    <a:pt x="785959" y="1544320"/>
                  </a:cubicBezTo>
                  <a:cubicBezTo>
                    <a:pt x="914346" y="1555484"/>
                    <a:pt x="1043453" y="1556068"/>
                    <a:pt x="1172039" y="1564640"/>
                  </a:cubicBezTo>
                  <a:cubicBezTo>
                    <a:pt x="1246687" y="1569617"/>
                    <a:pt x="1323169" y="1584325"/>
                    <a:pt x="1395559" y="1584960"/>
                  </a:cubicBezTo>
                  <a:cubicBezTo>
                    <a:pt x="1467949" y="1585595"/>
                    <a:pt x="1542212" y="1555617"/>
                    <a:pt x="1606379" y="1568450"/>
                  </a:cubicBezTo>
                  <a:cubicBezTo>
                    <a:pt x="1674112" y="1561677"/>
                    <a:pt x="1772537" y="1534160"/>
                    <a:pt x="1841329" y="1522730"/>
                  </a:cubicBezTo>
                  <a:cubicBezTo>
                    <a:pt x="1910121" y="1511300"/>
                    <a:pt x="1967906" y="1512570"/>
                    <a:pt x="2019129" y="1499870"/>
                  </a:cubicBezTo>
                  <a:cubicBezTo>
                    <a:pt x="2070352" y="1487170"/>
                    <a:pt x="2046609" y="1472045"/>
                    <a:pt x="2148669" y="1446530"/>
                  </a:cubicBezTo>
                  <a:cubicBezTo>
                    <a:pt x="2189309" y="1419437"/>
                    <a:pt x="2243072" y="1442720"/>
                    <a:pt x="2289639" y="1422400"/>
                  </a:cubicBezTo>
                  <a:cubicBezTo>
                    <a:pt x="2336206" y="1402080"/>
                    <a:pt x="2396954" y="1347682"/>
                    <a:pt x="2428069" y="1324610"/>
                  </a:cubicBezTo>
                  <a:cubicBezTo>
                    <a:pt x="2459184" y="1301538"/>
                    <a:pt x="2454739" y="1297517"/>
                    <a:pt x="2476329" y="1283970"/>
                  </a:cubicBezTo>
                  <a:cubicBezTo>
                    <a:pt x="2497919" y="1270423"/>
                    <a:pt x="2530516" y="1256877"/>
                    <a:pt x="2557609" y="1243330"/>
                  </a:cubicBezTo>
                  <a:cubicBezTo>
                    <a:pt x="2571156" y="1223010"/>
                    <a:pt x="2586607" y="1231053"/>
                    <a:pt x="2598249" y="1220470"/>
                  </a:cubicBezTo>
                  <a:cubicBezTo>
                    <a:pt x="2609891" y="1209887"/>
                    <a:pt x="2617087" y="1195705"/>
                    <a:pt x="2627459" y="1179830"/>
                  </a:cubicBezTo>
                  <a:cubicBezTo>
                    <a:pt x="2637831" y="1163955"/>
                    <a:pt x="2653706" y="1145540"/>
                    <a:pt x="2660479" y="1125220"/>
                  </a:cubicBezTo>
                  <a:cubicBezTo>
                    <a:pt x="2653706" y="1037167"/>
                    <a:pt x="2637619" y="913130"/>
                    <a:pt x="2640159" y="861060"/>
                  </a:cubicBezTo>
                  <a:cubicBezTo>
                    <a:pt x="2642699" y="808990"/>
                    <a:pt x="2678471" y="831003"/>
                    <a:pt x="2675719" y="812800"/>
                  </a:cubicBezTo>
                  <a:cubicBezTo>
                    <a:pt x="2672967" y="794597"/>
                    <a:pt x="2651166" y="781262"/>
                    <a:pt x="2623649" y="751840"/>
                  </a:cubicBezTo>
                  <a:cubicBezTo>
                    <a:pt x="2596132" y="722418"/>
                    <a:pt x="2547872" y="674158"/>
                    <a:pt x="2510619" y="636270"/>
                  </a:cubicBezTo>
                  <a:cubicBezTo>
                    <a:pt x="2473366" y="598382"/>
                    <a:pt x="2418967" y="556048"/>
                    <a:pt x="2400129" y="524510"/>
                  </a:cubicBezTo>
                  <a:cubicBezTo>
                    <a:pt x="2381291" y="492972"/>
                    <a:pt x="2397166" y="474345"/>
                    <a:pt x="2397589" y="447040"/>
                  </a:cubicBezTo>
                  <a:cubicBezTo>
                    <a:pt x="2398012" y="419735"/>
                    <a:pt x="2400341" y="401320"/>
                    <a:pt x="2402669" y="360680"/>
                  </a:cubicBezTo>
                  <a:cubicBezTo>
                    <a:pt x="2404997" y="320040"/>
                    <a:pt x="2420237" y="239607"/>
                    <a:pt x="2411559" y="203200"/>
                  </a:cubicBezTo>
                  <a:cubicBezTo>
                    <a:pt x="2402881" y="166793"/>
                    <a:pt x="2377280" y="152913"/>
                    <a:pt x="2350599" y="142240"/>
                  </a:cubicBezTo>
                  <a:cubicBezTo>
                    <a:pt x="2306130" y="124452"/>
                    <a:pt x="2255602" y="129794"/>
                    <a:pt x="2208359" y="121920"/>
                  </a:cubicBezTo>
                  <a:cubicBezTo>
                    <a:pt x="2174292" y="116242"/>
                    <a:pt x="2141261" y="103168"/>
                    <a:pt x="2106759" y="101600"/>
                  </a:cubicBezTo>
                  <a:cubicBezTo>
                    <a:pt x="1842785" y="89601"/>
                    <a:pt x="1578439" y="88053"/>
                    <a:pt x="1314279" y="81280"/>
                  </a:cubicBezTo>
                  <a:cubicBezTo>
                    <a:pt x="1293959" y="74507"/>
                    <a:pt x="1274412" y="64682"/>
                    <a:pt x="1253319" y="60960"/>
                  </a:cubicBezTo>
                  <a:cubicBezTo>
                    <a:pt x="1006992" y="17490"/>
                    <a:pt x="948568" y="18761"/>
                    <a:pt x="704679" y="0"/>
                  </a:cubicBezTo>
                  <a:cubicBezTo>
                    <a:pt x="616626" y="6773"/>
                    <a:pt x="525851" y="-2435"/>
                    <a:pt x="440519" y="20320"/>
                  </a:cubicBezTo>
                  <a:cubicBezTo>
                    <a:pt x="396970" y="31933"/>
                    <a:pt x="395646" y="115147"/>
                    <a:pt x="379559" y="142240"/>
                  </a:cubicBezTo>
                  <a:cubicBezTo>
                    <a:pt x="363472" y="169333"/>
                    <a:pt x="351831" y="161713"/>
                    <a:pt x="343999" y="182880"/>
                  </a:cubicBezTo>
                  <a:cubicBezTo>
                    <a:pt x="336167" y="204047"/>
                    <a:pt x="340189" y="228600"/>
                    <a:pt x="332569" y="269240"/>
                  </a:cubicBezTo>
                  <a:cubicBezTo>
                    <a:pt x="324949" y="309880"/>
                    <a:pt x="314154" y="373592"/>
                    <a:pt x="298279" y="426720"/>
                  </a:cubicBezTo>
                  <a:cubicBezTo>
                    <a:pt x="282404" y="479848"/>
                    <a:pt x="282827" y="523452"/>
                    <a:pt x="237319" y="588010"/>
                  </a:cubicBezTo>
                  <a:cubicBezTo>
                    <a:pt x="191811" y="652568"/>
                    <a:pt x="62059" y="749512"/>
                    <a:pt x="25229" y="814070"/>
                  </a:cubicBezTo>
                  <a:cubicBezTo>
                    <a:pt x="-11601" y="878628"/>
                    <a:pt x="19091" y="938318"/>
                    <a:pt x="16339" y="975360"/>
                  </a:cubicBezTo>
                  <a:cubicBezTo>
                    <a:pt x="13587" y="1012402"/>
                    <a:pt x="15492" y="1016000"/>
                    <a:pt x="8719" y="1036320"/>
                  </a:cubicBezTo>
                  <a:cubicBezTo>
                    <a:pt x="-13517" y="1191971"/>
                    <a:pt x="13799" y="1130665"/>
                    <a:pt x="13799" y="1219200"/>
                  </a:cubicBezTo>
                  <a:lnTo>
                    <a:pt x="44279" y="11328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/>
                <p14:cNvContentPartPr/>
                <p14:nvPr/>
              </p14:nvContentPartPr>
              <p14:xfrm>
                <a:off x="287803" y="4631136"/>
                <a:ext cx="2166211" cy="56880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4563" y="4622496"/>
                  <a:ext cx="2185649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/>
                <p14:cNvContentPartPr/>
                <p14:nvPr/>
              </p14:nvContentPartPr>
              <p14:xfrm>
                <a:off x="58123" y="5203176"/>
                <a:ext cx="2683531" cy="87516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285" y="5199936"/>
                  <a:ext cx="2710528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/>
                <p14:cNvContentPartPr/>
                <p14:nvPr/>
              </p14:nvContentPartPr>
              <p14:xfrm>
                <a:off x="730586" y="1184776"/>
                <a:ext cx="1767610" cy="717961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7269" y="1169293"/>
                  <a:ext cx="1794605" cy="746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/>
                <p14:cNvContentPartPr/>
                <p14:nvPr/>
              </p14:nvContentPartPr>
              <p14:xfrm>
                <a:off x="333883" y="2278176"/>
                <a:ext cx="2231731" cy="28033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2004" y="2270976"/>
                  <a:ext cx="2250809" cy="28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/>
                <p14:cNvContentPartPr/>
                <p14:nvPr/>
              </p14:nvContentPartPr>
              <p14:xfrm>
                <a:off x="677415" y="3597576"/>
                <a:ext cx="1663560" cy="12708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9775" y="3582816"/>
                  <a:ext cx="1695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/>
                <p14:cNvContentPartPr/>
                <p14:nvPr/>
              </p14:nvContentPartPr>
              <p14:xfrm>
                <a:off x="736095" y="2989176"/>
                <a:ext cx="1600200" cy="32076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7375" y="2976936"/>
                  <a:ext cx="1631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/>
                <p14:cNvContentPartPr/>
                <p14:nvPr/>
              </p14:nvContentPartPr>
              <p14:xfrm>
                <a:off x="647895" y="2624136"/>
                <a:ext cx="1662120" cy="25200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33495" y="2609376"/>
                  <a:ext cx="1689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/>
                <p14:cNvContentPartPr/>
                <p14:nvPr/>
              </p14:nvContentPartPr>
              <p14:xfrm>
                <a:off x="56683" y="5019136"/>
                <a:ext cx="2662291" cy="102320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845" y="5006175"/>
                  <a:ext cx="2692168" cy="1047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/>
                <p14:cNvContentPartPr/>
                <p14:nvPr/>
              </p14:nvContentPartPr>
              <p14:xfrm>
                <a:off x="2074106" y="708516"/>
                <a:ext cx="1329" cy="6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69122" y="707616"/>
                  <a:ext cx="10300" cy="1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/>
                <p14:cNvContentPartPr/>
                <p14:nvPr/>
              </p14:nvContentPartPr>
              <p14:xfrm>
                <a:off x="464186" y="1756476"/>
                <a:ext cx="2121009" cy="337578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9067" y="1742436"/>
                  <a:ext cx="2151967" cy="3394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/>
                <p14:cNvContentPartPr/>
                <p14:nvPr/>
              </p14:nvContentPartPr>
              <p14:xfrm>
                <a:off x="1670915" y="420156"/>
                <a:ext cx="51840" cy="76464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54355" y="402516"/>
                  <a:ext cx="860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/>
                <p14:cNvContentPartPr/>
                <p14:nvPr/>
              </p14:nvContentPartPr>
              <p14:xfrm>
                <a:off x="1636715" y="377316"/>
                <a:ext cx="102240" cy="14184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0875" y="369036"/>
                  <a:ext cx="134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/>
                <p14:cNvContentPartPr/>
                <p14:nvPr/>
              </p14:nvContentPartPr>
              <p14:xfrm>
                <a:off x="1702235" y="454356"/>
                <a:ext cx="10800" cy="972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2155" y="444636"/>
                  <a:ext cx="24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/>
                <p14:cNvContentPartPr/>
                <p14:nvPr/>
              </p14:nvContentPartPr>
              <p14:xfrm>
                <a:off x="902675" y="602316"/>
                <a:ext cx="815040" cy="55908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6475" y="589356"/>
                  <a:ext cx="838080" cy="58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/>
          <p:cNvGrpSpPr/>
          <p:nvPr/>
        </p:nvGrpSpPr>
        <p:grpSpPr>
          <a:xfrm>
            <a:off x="6473802" y="616166"/>
            <a:ext cx="2684971" cy="5704589"/>
            <a:chOff x="6473802" y="616166"/>
            <a:chExt cx="2684971" cy="5704589"/>
          </a:xfrm>
        </p:grpSpPr>
        <p:sp>
          <p:nvSpPr>
            <p:cNvPr id="44" name="Freeform 43"/>
            <p:cNvSpPr/>
            <p:nvPr/>
          </p:nvSpPr>
          <p:spPr>
            <a:xfrm>
              <a:off x="6884597" y="2494301"/>
              <a:ext cx="1922236" cy="1537906"/>
            </a:xfrm>
            <a:custGeom>
              <a:avLst/>
              <a:gdLst>
                <a:gd name="connsiteX0" fmla="*/ 76200 w 1790700"/>
                <a:gd name="connsiteY0" fmla="*/ 323850 h 952500"/>
                <a:gd name="connsiteX1" fmla="*/ 0 w 1790700"/>
                <a:gd name="connsiteY1" fmla="*/ 952500 h 952500"/>
                <a:gd name="connsiteX2" fmla="*/ 1790700 w 1790700"/>
                <a:gd name="connsiteY2" fmla="*/ 781050 h 952500"/>
                <a:gd name="connsiteX3" fmla="*/ 1733550 w 1790700"/>
                <a:gd name="connsiteY3" fmla="*/ 0 h 952500"/>
                <a:gd name="connsiteX4" fmla="*/ 57150 w 1790700"/>
                <a:gd name="connsiteY4" fmla="*/ 152400 h 952500"/>
                <a:gd name="connsiteX0" fmla="*/ 149679 w 1864179"/>
                <a:gd name="connsiteY0" fmla="*/ 323850 h 952500"/>
                <a:gd name="connsiteX1" fmla="*/ 73479 w 1864179"/>
                <a:gd name="connsiteY1" fmla="*/ 952500 h 952500"/>
                <a:gd name="connsiteX2" fmla="*/ 1864179 w 1864179"/>
                <a:gd name="connsiteY2" fmla="*/ 781050 h 952500"/>
                <a:gd name="connsiteX3" fmla="*/ 1807029 w 1864179"/>
                <a:gd name="connsiteY3" fmla="*/ 0 h 952500"/>
                <a:gd name="connsiteX4" fmla="*/ 0 w 1864179"/>
                <a:gd name="connsiteY4" fmla="*/ 116443 h 952500"/>
                <a:gd name="connsiteX0" fmla="*/ 207736 w 1922236"/>
                <a:gd name="connsiteY0" fmla="*/ 323850 h 952500"/>
                <a:gd name="connsiteX1" fmla="*/ 131536 w 1922236"/>
                <a:gd name="connsiteY1" fmla="*/ 952500 h 952500"/>
                <a:gd name="connsiteX2" fmla="*/ 1922236 w 1922236"/>
                <a:gd name="connsiteY2" fmla="*/ 781050 h 952500"/>
                <a:gd name="connsiteX3" fmla="*/ 1865086 w 1922236"/>
                <a:gd name="connsiteY3" fmla="*/ 0 h 952500"/>
                <a:gd name="connsiteX4" fmla="*/ 0 w 1922236"/>
                <a:gd name="connsiteY4" fmla="*/ 116443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236" h="952500">
                  <a:moveTo>
                    <a:pt x="207736" y="323850"/>
                  </a:moveTo>
                  <a:lnTo>
                    <a:pt x="131536" y="952500"/>
                  </a:lnTo>
                  <a:lnTo>
                    <a:pt x="1922236" y="781050"/>
                  </a:lnTo>
                  <a:lnTo>
                    <a:pt x="1865086" y="0"/>
                  </a:lnTo>
                  <a:cubicBezTo>
                    <a:pt x="1306286" y="50800"/>
                    <a:pt x="558800" y="65643"/>
                    <a:pt x="0" y="1164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474150" y="4270227"/>
              <a:ext cx="2680812" cy="2050528"/>
            </a:xfrm>
            <a:custGeom>
              <a:avLst/>
              <a:gdLst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162560 w 2743200"/>
                <a:gd name="connsiteY39" fmla="*/ 36576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5880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3587 w 2746787"/>
                <a:gd name="connsiteY0" fmla="*/ 1158240 h 1625600"/>
                <a:gd name="connsiteX1" fmla="*/ 3587 w 2746787"/>
                <a:gd name="connsiteY1" fmla="*/ 1158240 h 1625600"/>
                <a:gd name="connsiteX2" fmla="*/ 84867 w 2746787"/>
                <a:gd name="connsiteY2" fmla="*/ 1320800 h 1625600"/>
                <a:gd name="connsiteX3" fmla="*/ 145827 w 2746787"/>
                <a:gd name="connsiteY3" fmla="*/ 1341120 h 1625600"/>
                <a:gd name="connsiteX4" fmla="*/ 267747 w 2746787"/>
                <a:gd name="connsiteY4" fmla="*/ 1422400 h 1625600"/>
                <a:gd name="connsiteX5" fmla="*/ 511587 w 2746787"/>
                <a:gd name="connsiteY5" fmla="*/ 1483360 h 1625600"/>
                <a:gd name="connsiteX6" fmla="*/ 714787 w 2746787"/>
                <a:gd name="connsiteY6" fmla="*/ 1524000 h 1625600"/>
                <a:gd name="connsiteX7" fmla="*/ 796067 w 2746787"/>
                <a:gd name="connsiteY7" fmla="*/ 1544320 h 1625600"/>
                <a:gd name="connsiteX8" fmla="*/ 1182147 w 2746787"/>
                <a:gd name="connsiteY8" fmla="*/ 1564640 h 1625600"/>
                <a:gd name="connsiteX9" fmla="*/ 1405667 w 2746787"/>
                <a:gd name="connsiteY9" fmla="*/ 1584960 h 1625600"/>
                <a:gd name="connsiteX10" fmla="*/ 1629187 w 2746787"/>
                <a:gd name="connsiteY10" fmla="*/ 1625600 h 1625600"/>
                <a:gd name="connsiteX11" fmla="*/ 1832387 w 2746787"/>
                <a:gd name="connsiteY11" fmla="*/ 1605280 h 1625600"/>
                <a:gd name="connsiteX12" fmla="*/ 2035587 w 2746787"/>
                <a:gd name="connsiteY12" fmla="*/ 1544320 h 1625600"/>
                <a:gd name="connsiteX13" fmla="*/ 2177827 w 2746787"/>
                <a:gd name="connsiteY13" fmla="*/ 1503680 h 1625600"/>
                <a:gd name="connsiteX14" fmla="*/ 2299747 w 2746787"/>
                <a:gd name="connsiteY14" fmla="*/ 1422400 h 1625600"/>
                <a:gd name="connsiteX15" fmla="*/ 2482627 w 2746787"/>
                <a:gd name="connsiteY15" fmla="*/ 1381760 h 1625600"/>
                <a:gd name="connsiteX16" fmla="*/ 2543587 w 2746787"/>
                <a:gd name="connsiteY16" fmla="*/ 1341120 h 1625600"/>
                <a:gd name="connsiteX17" fmla="*/ 2624867 w 2746787"/>
                <a:gd name="connsiteY17" fmla="*/ 1300480 h 1625600"/>
                <a:gd name="connsiteX18" fmla="*/ 2665507 w 2746787"/>
                <a:gd name="connsiteY18" fmla="*/ 1239520 h 1625600"/>
                <a:gd name="connsiteX19" fmla="*/ 2726467 w 2746787"/>
                <a:gd name="connsiteY19" fmla="*/ 1198880 h 1625600"/>
                <a:gd name="connsiteX20" fmla="*/ 2746787 w 2746787"/>
                <a:gd name="connsiteY20" fmla="*/ 1137920 h 1625600"/>
                <a:gd name="connsiteX21" fmla="*/ 2726467 w 2746787"/>
                <a:gd name="connsiteY21" fmla="*/ 873760 h 1625600"/>
                <a:gd name="connsiteX22" fmla="*/ 2685827 w 2746787"/>
                <a:gd name="connsiteY22" fmla="*/ 812800 h 1625600"/>
                <a:gd name="connsiteX23" fmla="*/ 2665507 w 2746787"/>
                <a:gd name="connsiteY23" fmla="*/ 751840 h 1625600"/>
                <a:gd name="connsiteX24" fmla="*/ 2584227 w 2746787"/>
                <a:gd name="connsiteY24" fmla="*/ 629920 h 1625600"/>
                <a:gd name="connsiteX25" fmla="*/ 2543587 w 2746787"/>
                <a:gd name="connsiteY25" fmla="*/ 568960 h 1625600"/>
                <a:gd name="connsiteX26" fmla="*/ 2502947 w 2746787"/>
                <a:gd name="connsiteY26" fmla="*/ 447040 h 1625600"/>
                <a:gd name="connsiteX27" fmla="*/ 2482627 w 2746787"/>
                <a:gd name="connsiteY27" fmla="*/ 386080 h 1625600"/>
                <a:gd name="connsiteX28" fmla="*/ 2421667 w 2746787"/>
                <a:gd name="connsiteY28" fmla="*/ 203200 h 1625600"/>
                <a:gd name="connsiteX29" fmla="*/ 2360707 w 2746787"/>
                <a:gd name="connsiteY29" fmla="*/ 142240 h 1625600"/>
                <a:gd name="connsiteX30" fmla="*/ 2218467 w 2746787"/>
                <a:gd name="connsiteY30" fmla="*/ 121920 h 1625600"/>
                <a:gd name="connsiteX31" fmla="*/ 2116867 w 2746787"/>
                <a:gd name="connsiteY31" fmla="*/ 101600 h 1625600"/>
                <a:gd name="connsiteX32" fmla="*/ 1324387 w 2746787"/>
                <a:gd name="connsiteY32" fmla="*/ 81280 h 1625600"/>
                <a:gd name="connsiteX33" fmla="*/ 1263427 w 2746787"/>
                <a:gd name="connsiteY33" fmla="*/ 60960 h 1625600"/>
                <a:gd name="connsiteX34" fmla="*/ 714787 w 2746787"/>
                <a:gd name="connsiteY34" fmla="*/ 0 h 1625600"/>
                <a:gd name="connsiteX35" fmla="*/ 450627 w 2746787"/>
                <a:gd name="connsiteY35" fmla="*/ 20320 h 1625600"/>
                <a:gd name="connsiteX36" fmla="*/ 389667 w 2746787"/>
                <a:gd name="connsiteY36" fmla="*/ 142240 h 1625600"/>
                <a:gd name="connsiteX37" fmla="*/ 354107 w 2746787"/>
                <a:gd name="connsiteY37" fmla="*/ 182880 h 1625600"/>
                <a:gd name="connsiteX38" fmla="*/ 342677 w 2746787"/>
                <a:gd name="connsiteY38" fmla="*/ 269240 h 1625600"/>
                <a:gd name="connsiteX39" fmla="*/ 308387 w 2746787"/>
                <a:gd name="connsiteY39" fmla="*/ 426720 h 1625600"/>
                <a:gd name="connsiteX40" fmla="*/ 247427 w 2746787"/>
                <a:gd name="connsiteY40" fmla="*/ 588010 h 1625600"/>
                <a:gd name="connsiteX41" fmla="*/ 35337 w 2746787"/>
                <a:gd name="connsiteY41" fmla="*/ 814070 h 1625600"/>
                <a:gd name="connsiteX42" fmla="*/ 1047 w 2746787"/>
                <a:gd name="connsiteY42" fmla="*/ 975360 h 1625600"/>
                <a:gd name="connsiteX43" fmla="*/ 44227 w 2746787"/>
                <a:gd name="connsiteY43" fmla="*/ 1036320 h 1625600"/>
                <a:gd name="connsiteX44" fmla="*/ 23907 w 2746787"/>
                <a:gd name="connsiteY44" fmla="*/ 1219200 h 1625600"/>
                <a:gd name="connsiteX45" fmla="*/ 3587 w 2746787"/>
                <a:gd name="connsiteY45" fmla="*/ 1158240 h 1625600"/>
                <a:gd name="connsiteX0" fmla="*/ 15632 w 2758832"/>
                <a:gd name="connsiteY0" fmla="*/ 1158240 h 1625600"/>
                <a:gd name="connsiteX1" fmla="*/ 15632 w 2758832"/>
                <a:gd name="connsiteY1" fmla="*/ 1158240 h 1625600"/>
                <a:gd name="connsiteX2" fmla="*/ 96912 w 2758832"/>
                <a:gd name="connsiteY2" fmla="*/ 1320800 h 1625600"/>
                <a:gd name="connsiteX3" fmla="*/ 157872 w 2758832"/>
                <a:gd name="connsiteY3" fmla="*/ 1341120 h 1625600"/>
                <a:gd name="connsiteX4" fmla="*/ 279792 w 2758832"/>
                <a:gd name="connsiteY4" fmla="*/ 1422400 h 1625600"/>
                <a:gd name="connsiteX5" fmla="*/ 523632 w 2758832"/>
                <a:gd name="connsiteY5" fmla="*/ 1483360 h 1625600"/>
                <a:gd name="connsiteX6" fmla="*/ 726832 w 2758832"/>
                <a:gd name="connsiteY6" fmla="*/ 1524000 h 1625600"/>
                <a:gd name="connsiteX7" fmla="*/ 808112 w 2758832"/>
                <a:gd name="connsiteY7" fmla="*/ 1544320 h 1625600"/>
                <a:gd name="connsiteX8" fmla="*/ 1194192 w 2758832"/>
                <a:gd name="connsiteY8" fmla="*/ 1564640 h 1625600"/>
                <a:gd name="connsiteX9" fmla="*/ 1417712 w 2758832"/>
                <a:gd name="connsiteY9" fmla="*/ 1584960 h 1625600"/>
                <a:gd name="connsiteX10" fmla="*/ 1641232 w 2758832"/>
                <a:gd name="connsiteY10" fmla="*/ 1625600 h 1625600"/>
                <a:gd name="connsiteX11" fmla="*/ 1844432 w 2758832"/>
                <a:gd name="connsiteY11" fmla="*/ 1605280 h 1625600"/>
                <a:gd name="connsiteX12" fmla="*/ 2047632 w 2758832"/>
                <a:gd name="connsiteY12" fmla="*/ 1544320 h 1625600"/>
                <a:gd name="connsiteX13" fmla="*/ 2189872 w 2758832"/>
                <a:gd name="connsiteY13" fmla="*/ 1503680 h 1625600"/>
                <a:gd name="connsiteX14" fmla="*/ 2311792 w 2758832"/>
                <a:gd name="connsiteY14" fmla="*/ 1422400 h 1625600"/>
                <a:gd name="connsiteX15" fmla="*/ 2494672 w 2758832"/>
                <a:gd name="connsiteY15" fmla="*/ 1381760 h 1625600"/>
                <a:gd name="connsiteX16" fmla="*/ 2555632 w 2758832"/>
                <a:gd name="connsiteY16" fmla="*/ 1341120 h 1625600"/>
                <a:gd name="connsiteX17" fmla="*/ 2636912 w 2758832"/>
                <a:gd name="connsiteY17" fmla="*/ 1300480 h 1625600"/>
                <a:gd name="connsiteX18" fmla="*/ 2677552 w 2758832"/>
                <a:gd name="connsiteY18" fmla="*/ 1239520 h 1625600"/>
                <a:gd name="connsiteX19" fmla="*/ 2738512 w 2758832"/>
                <a:gd name="connsiteY19" fmla="*/ 1198880 h 1625600"/>
                <a:gd name="connsiteX20" fmla="*/ 2758832 w 2758832"/>
                <a:gd name="connsiteY20" fmla="*/ 1137920 h 1625600"/>
                <a:gd name="connsiteX21" fmla="*/ 2738512 w 2758832"/>
                <a:gd name="connsiteY21" fmla="*/ 873760 h 1625600"/>
                <a:gd name="connsiteX22" fmla="*/ 2697872 w 2758832"/>
                <a:gd name="connsiteY22" fmla="*/ 812800 h 1625600"/>
                <a:gd name="connsiteX23" fmla="*/ 2677552 w 2758832"/>
                <a:gd name="connsiteY23" fmla="*/ 751840 h 1625600"/>
                <a:gd name="connsiteX24" fmla="*/ 2596272 w 2758832"/>
                <a:gd name="connsiteY24" fmla="*/ 629920 h 1625600"/>
                <a:gd name="connsiteX25" fmla="*/ 2555632 w 2758832"/>
                <a:gd name="connsiteY25" fmla="*/ 568960 h 1625600"/>
                <a:gd name="connsiteX26" fmla="*/ 2514992 w 2758832"/>
                <a:gd name="connsiteY26" fmla="*/ 447040 h 1625600"/>
                <a:gd name="connsiteX27" fmla="*/ 2494672 w 2758832"/>
                <a:gd name="connsiteY27" fmla="*/ 386080 h 1625600"/>
                <a:gd name="connsiteX28" fmla="*/ 2433712 w 2758832"/>
                <a:gd name="connsiteY28" fmla="*/ 203200 h 1625600"/>
                <a:gd name="connsiteX29" fmla="*/ 2372752 w 2758832"/>
                <a:gd name="connsiteY29" fmla="*/ 142240 h 1625600"/>
                <a:gd name="connsiteX30" fmla="*/ 2230512 w 2758832"/>
                <a:gd name="connsiteY30" fmla="*/ 121920 h 1625600"/>
                <a:gd name="connsiteX31" fmla="*/ 2128912 w 2758832"/>
                <a:gd name="connsiteY31" fmla="*/ 101600 h 1625600"/>
                <a:gd name="connsiteX32" fmla="*/ 1336432 w 2758832"/>
                <a:gd name="connsiteY32" fmla="*/ 81280 h 1625600"/>
                <a:gd name="connsiteX33" fmla="*/ 1275472 w 2758832"/>
                <a:gd name="connsiteY33" fmla="*/ 60960 h 1625600"/>
                <a:gd name="connsiteX34" fmla="*/ 726832 w 2758832"/>
                <a:gd name="connsiteY34" fmla="*/ 0 h 1625600"/>
                <a:gd name="connsiteX35" fmla="*/ 462672 w 2758832"/>
                <a:gd name="connsiteY35" fmla="*/ 20320 h 1625600"/>
                <a:gd name="connsiteX36" fmla="*/ 401712 w 2758832"/>
                <a:gd name="connsiteY36" fmla="*/ 142240 h 1625600"/>
                <a:gd name="connsiteX37" fmla="*/ 366152 w 2758832"/>
                <a:gd name="connsiteY37" fmla="*/ 182880 h 1625600"/>
                <a:gd name="connsiteX38" fmla="*/ 354722 w 2758832"/>
                <a:gd name="connsiteY38" fmla="*/ 269240 h 1625600"/>
                <a:gd name="connsiteX39" fmla="*/ 320432 w 2758832"/>
                <a:gd name="connsiteY39" fmla="*/ 426720 h 1625600"/>
                <a:gd name="connsiteX40" fmla="*/ 259472 w 2758832"/>
                <a:gd name="connsiteY40" fmla="*/ 588010 h 1625600"/>
                <a:gd name="connsiteX41" fmla="*/ 47382 w 2758832"/>
                <a:gd name="connsiteY41" fmla="*/ 814070 h 1625600"/>
                <a:gd name="connsiteX42" fmla="*/ 13092 w 2758832"/>
                <a:gd name="connsiteY42" fmla="*/ 975360 h 1625600"/>
                <a:gd name="connsiteX43" fmla="*/ 5472 w 2758832"/>
                <a:gd name="connsiteY43" fmla="*/ 1036320 h 1625600"/>
                <a:gd name="connsiteX44" fmla="*/ 35952 w 2758832"/>
                <a:gd name="connsiteY44" fmla="*/ 1219200 h 1625600"/>
                <a:gd name="connsiteX45" fmla="*/ 15632 w 2758832"/>
                <a:gd name="connsiteY45" fmla="*/ 1158240 h 1625600"/>
                <a:gd name="connsiteX0" fmla="*/ 15632 w 2758832"/>
                <a:gd name="connsiteY0" fmla="*/ 1158240 h 1605521"/>
                <a:gd name="connsiteX1" fmla="*/ 15632 w 2758832"/>
                <a:gd name="connsiteY1" fmla="*/ 1158240 h 1605521"/>
                <a:gd name="connsiteX2" fmla="*/ 96912 w 2758832"/>
                <a:gd name="connsiteY2" fmla="*/ 1320800 h 1605521"/>
                <a:gd name="connsiteX3" fmla="*/ 157872 w 2758832"/>
                <a:gd name="connsiteY3" fmla="*/ 1341120 h 1605521"/>
                <a:gd name="connsiteX4" fmla="*/ 279792 w 2758832"/>
                <a:gd name="connsiteY4" fmla="*/ 1422400 h 1605521"/>
                <a:gd name="connsiteX5" fmla="*/ 523632 w 2758832"/>
                <a:gd name="connsiteY5" fmla="*/ 1483360 h 1605521"/>
                <a:gd name="connsiteX6" fmla="*/ 726832 w 2758832"/>
                <a:gd name="connsiteY6" fmla="*/ 1524000 h 1605521"/>
                <a:gd name="connsiteX7" fmla="*/ 808112 w 2758832"/>
                <a:gd name="connsiteY7" fmla="*/ 1544320 h 1605521"/>
                <a:gd name="connsiteX8" fmla="*/ 1194192 w 2758832"/>
                <a:gd name="connsiteY8" fmla="*/ 1564640 h 1605521"/>
                <a:gd name="connsiteX9" fmla="*/ 1417712 w 2758832"/>
                <a:gd name="connsiteY9" fmla="*/ 1584960 h 1605521"/>
                <a:gd name="connsiteX10" fmla="*/ 1628532 w 2758832"/>
                <a:gd name="connsiteY10" fmla="*/ 1568450 h 1605521"/>
                <a:gd name="connsiteX11" fmla="*/ 1844432 w 2758832"/>
                <a:gd name="connsiteY11" fmla="*/ 1605280 h 1605521"/>
                <a:gd name="connsiteX12" fmla="*/ 2047632 w 2758832"/>
                <a:gd name="connsiteY12" fmla="*/ 1544320 h 1605521"/>
                <a:gd name="connsiteX13" fmla="*/ 2189872 w 2758832"/>
                <a:gd name="connsiteY13" fmla="*/ 1503680 h 1605521"/>
                <a:gd name="connsiteX14" fmla="*/ 2311792 w 2758832"/>
                <a:gd name="connsiteY14" fmla="*/ 1422400 h 1605521"/>
                <a:gd name="connsiteX15" fmla="*/ 2494672 w 2758832"/>
                <a:gd name="connsiteY15" fmla="*/ 1381760 h 1605521"/>
                <a:gd name="connsiteX16" fmla="*/ 2555632 w 2758832"/>
                <a:gd name="connsiteY16" fmla="*/ 1341120 h 1605521"/>
                <a:gd name="connsiteX17" fmla="*/ 2636912 w 2758832"/>
                <a:gd name="connsiteY17" fmla="*/ 1300480 h 1605521"/>
                <a:gd name="connsiteX18" fmla="*/ 2677552 w 2758832"/>
                <a:gd name="connsiteY18" fmla="*/ 1239520 h 1605521"/>
                <a:gd name="connsiteX19" fmla="*/ 2738512 w 2758832"/>
                <a:gd name="connsiteY19" fmla="*/ 1198880 h 1605521"/>
                <a:gd name="connsiteX20" fmla="*/ 2758832 w 2758832"/>
                <a:gd name="connsiteY20" fmla="*/ 1137920 h 1605521"/>
                <a:gd name="connsiteX21" fmla="*/ 2738512 w 2758832"/>
                <a:gd name="connsiteY21" fmla="*/ 873760 h 1605521"/>
                <a:gd name="connsiteX22" fmla="*/ 2697872 w 2758832"/>
                <a:gd name="connsiteY22" fmla="*/ 812800 h 1605521"/>
                <a:gd name="connsiteX23" fmla="*/ 2677552 w 2758832"/>
                <a:gd name="connsiteY23" fmla="*/ 751840 h 1605521"/>
                <a:gd name="connsiteX24" fmla="*/ 2596272 w 2758832"/>
                <a:gd name="connsiteY24" fmla="*/ 629920 h 1605521"/>
                <a:gd name="connsiteX25" fmla="*/ 2555632 w 2758832"/>
                <a:gd name="connsiteY25" fmla="*/ 568960 h 1605521"/>
                <a:gd name="connsiteX26" fmla="*/ 2514992 w 2758832"/>
                <a:gd name="connsiteY26" fmla="*/ 447040 h 1605521"/>
                <a:gd name="connsiteX27" fmla="*/ 2494672 w 2758832"/>
                <a:gd name="connsiteY27" fmla="*/ 386080 h 1605521"/>
                <a:gd name="connsiteX28" fmla="*/ 2433712 w 2758832"/>
                <a:gd name="connsiteY28" fmla="*/ 203200 h 1605521"/>
                <a:gd name="connsiteX29" fmla="*/ 2372752 w 2758832"/>
                <a:gd name="connsiteY29" fmla="*/ 142240 h 1605521"/>
                <a:gd name="connsiteX30" fmla="*/ 2230512 w 2758832"/>
                <a:gd name="connsiteY30" fmla="*/ 121920 h 1605521"/>
                <a:gd name="connsiteX31" fmla="*/ 2128912 w 2758832"/>
                <a:gd name="connsiteY31" fmla="*/ 101600 h 1605521"/>
                <a:gd name="connsiteX32" fmla="*/ 1336432 w 2758832"/>
                <a:gd name="connsiteY32" fmla="*/ 81280 h 1605521"/>
                <a:gd name="connsiteX33" fmla="*/ 1275472 w 2758832"/>
                <a:gd name="connsiteY33" fmla="*/ 60960 h 1605521"/>
                <a:gd name="connsiteX34" fmla="*/ 726832 w 2758832"/>
                <a:gd name="connsiteY34" fmla="*/ 0 h 1605521"/>
                <a:gd name="connsiteX35" fmla="*/ 462672 w 2758832"/>
                <a:gd name="connsiteY35" fmla="*/ 20320 h 1605521"/>
                <a:gd name="connsiteX36" fmla="*/ 401712 w 2758832"/>
                <a:gd name="connsiteY36" fmla="*/ 142240 h 1605521"/>
                <a:gd name="connsiteX37" fmla="*/ 366152 w 2758832"/>
                <a:gd name="connsiteY37" fmla="*/ 182880 h 1605521"/>
                <a:gd name="connsiteX38" fmla="*/ 354722 w 2758832"/>
                <a:gd name="connsiteY38" fmla="*/ 269240 h 1605521"/>
                <a:gd name="connsiteX39" fmla="*/ 320432 w 2758832"/>
                <a:gd name="connsiteY39" fmla="*/ 426720 h 1605521"/>
                <a:gd name="connsiteX40" fmla="*/ 259472 w 2758832"/>
                <a:gd name="connsiteY40" fmla="*/ 588010 h 1605521"/>
                <a:gd name="connsiteX41" fmla="*/ 47382 w 2758832"/>
                <a:gd name="connsiteY41" fmla="*/ 814070 h 1605521"/>
                <a:gd name="connsiteX42" fmla="*/ 13092 w 2758832"/>
                <a:gd name="connsiteY42" fmla="*/ 975360 h 1605521"/>
                <a:gd name="connsiteX43" fmla="*/ 5472 w 2758832"/>
                <a:gd name="connsiteY43" fmla="*/ 1036320 h 1605521"/>
                <a:gd name="connsiteX44" fmla="*/ 35952 w 2758832"/>
                <a:gd name="connsiteY44" fmla="*/ 1219200 h 1605521"/>
                <a:gd name="connsiteX45" fmla="*/ 15632 w 2758832"/>
                <a:gd name="connsiteY45" fmla="*/ 1158240 h 1605521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7632 w 2758832"/>
                <a:gd name="connsiteY12" fmla="*/ 154432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498482 w 2758832"/>
                <a:gd name="connsiteY16" fmla="*/ 128397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738512 w 2738653"/>
                <a:gd name="connsiteY19" fmla="*/ 119888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20402 w 2738653"/>
                <a:gd name="connsiteY18" fmla="*/ 122047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698205"/>
                <a:gd name="connsiteY0" fmla="*/ 1158240 h 1584969"/>
                <a:gd name="connsiteX1" fmla="*/ 15632 w 2698205"/>
                <a:gd name="connsiteY1" fmla="*/ 1158240 h 1584969"/>
                <a:gd name="connsiteX2" fmla="*/ 96912 w 2698205"/>
                <a:gd name="connsiteY2" fmla="*/ 1320800 h 1584969"/>
                <a:gd name="connsiteX3" fmla="*/ 157872 w 2698205"/>
                <a:gd name="connsiteY3" fmla="*/ 1341120 h 1584969"/>
                <a:gd name="connsiteX4" fmla="*/ 279792 w 2698205"/>
                <a:gd name="connsiteY4" fmla="*/ 1422400 h 1584969"/>
                <a:gd name="connsiteX5" fmla="*/ 523632 w 2698205"/>
                <a:gd name="connsiteY5" fmla="*/ 1483360 h 1584969"/>
                <a:gd name="connsiteX6" fmla="*/ 726832 w 2698205"/>
                <a:gd name="connsiteY6" fmla="*/ 1524000 h 1584969"/>
                <a:gd name="connsiteX7" fmla="*/ 808112 w 2698205"/>
                <a:gd name="connsiteY7" fmla="*/ 1544320 h 1584969"/>
                <a:gd name="connsiteX8" fmla="*/ 1194192 w 2698205"/>
                <a:gd name="connsiteY8" fmla="*/ 1564640 h 1584969"/>
                <a:gd name="connsiteX9" fmla="*/ 1417712 w 2698205"/>
                <a:gd name="connsiteY9" fmla="*/ 1584960 h 1584969"/>
                <a:gd name="connsiteX10" fmla="*/ 1628532 w 2698205"/>
                <a:gd name="connsiteY10" fmla="*/ 1568450 h 1584969"/>
                <a:gd name="connsiteX11" fmla="*/ 1863482 w 2698205"/>
                <a:gd name="connsiteY11" fmla="*/ 1522730 h 1584969"/>
                <a:gd name="connsiteX12" fmla="*/ 2041282 w 2698205"/>
                <a:gd name="connsiteY12" fmla="*/ 1499870 h 1584969"/>
                <a:gd name="connsiteX13" fmla="*/ 2170822 w 2698205"/>
                <a:gd name="connsiteY13" fmla="*/ 1446530 h 1584969"/>
                <a:gd name="connsiteX14" fmla="*/ 2311792 w 2698205"/>
                <a:gd name="connsiteY14" fmla="*/ 1422400 h 1584969"/>
                <a:gd name="connsiteX15" fmla="*/ 2450222 w 2698205"/>
                <a:gd name="connsiteY15" fmla="*/ 1324610 h 1584969"/>
                <a:gd name="connsiteX16" fmla="*/ 2498482 w 2698205"/>
                <a:gd name="connsiteY16" fmla="*/ 1283970 h 1584969"/>
                <a:gd name="connsiteX17" fmla="*/ 2579762 w 2698205"/>
                <a:gd name="connsiteY17" fmla="*/ 1243330 h 1584969"/>
                <a:gd name="connsiteX18" fmla="*/ 2620402 w 2698205"/>
                <a:gd name="connsiteY18" fmla="*/ 1220470 h 1584969"/>
                <a:gd name="connsiteX19" fmla="*/ 2649612 w 2698205"/>
                <a:gd name="connsiteY19" fmla="*/ 1179830 h 1584969"/>
                <a:gd name="connsiteX20" fmla="*/ 2682632 w 2698205"/>
                <a:gd name="connsiteY20" fmla="*/ 1125220 h 1584969"/>
                <a:gd name="connsiteX21" fmla="*/ 2662312 w 2698205"/>
                <a:gd name="connsiteY21" fmla="*/ 861060 h 1584969"/>
                <a:gd name="connsiteX22" fmla="*/ 2697872 w 2698205"/>
                <a:gd name="connsiteY22" fmla="*/ 812800 h 1584969"/>
                <a:gd name="connsiteX23" fmla="*/ 2677552 w 2698205"/>
                <a:gd name="connsiteY23" fmla="*/ 751840 h 1584969"/>
                <a:gd name="connsiteX24" fmla="*/ 2596272 w 2698205"/>
                <a:gd name="connsiteY24" fmla="*/ 629920 h 1584969"/>
                <a:gd name="connsiteX25" fmla="*/ 2555632 w 2698205"/>
                <a:gd name="connsiteY25" fmla="*/ 568960 h 1584969"/>
                <a:gd name="connsiteX26" fmla="*/ 2514992 w 2698205"/>
                <a:gd name="connsiteY26" fmla="*/ 447040 h 1584969"/>
                <a:gd name="connsiteX27" fmla="*/ 2494672 w 2698205"/>
                <a:gd name="connsiteY27" fmla="*/ 386080 h 1584969"/>
                <a:gd name="connsiteX28" fmla="*/ 2433712 w 2698205"/>
                <a:gd name="connsiteY28" fmla="*/ 203200 h 1584969"/>
                <a:gd name="connsiteX29" fmla="*/ 2372752 w 2698205"/>
                <a:gd name="connsiteY29" fmla="*/ 142240 h 1584969"/>
                <a:gd name="connsiteX30" fmla="*/ 2230512 w 2698205"/>
                <a:gd name="connsiteY30" fmla="*/ 121920 h 1584969"/>
                <a:gd name="connsiteX31" fmla="*/ 2128912 w 2698205"/>
                <a:gd name="connsiteY31" fmla="*/ 101600 h 1584969"/>
                <a:gd name="connsiteX32" fmla="*/ 1336432 w 2698205"/>
                <a:gd name="connsiteY32" fmla="*/ 81280 h 1584969"/>
                <a:gd name="connsiteX33" fmla="*/ 1275472 w 2698205"/>
                <a:gd name="connsiteY33" fmla="*/ 60960 h 1584969"/>
                <a:gd name="connsiteX34" fmla="*/ 726832 w 2698205"/>
                <a:gd name="connsiteY34" fmla="*/ 0 h 1584969"/>
                <a:gd name="connsiteX35" fmla="*/ 462672 w 2698205"/>
                <a:gd name="connsiteY35" fmla="*/ 20320 h 1584969"/>
                <a:gd name="connsiteX36" fmla="*/ 401712 w 2698205"/>
                <a:gd name="connsiteY36" fmla="*/ 142240 h 1584969"/>
                <a:gd name="connsiteX37" fmla="*/ 366152 w 2698205"/>
                <a:gd name="connsiteY37" fmla="*/ 182880 h 1584969"/>
                <a:gd name="connsiteX38" fmla="*/ 354722 w 2698205"/>
                <a:gd name="connsiteY38" fmla="*/ 269240 h 1584969"/>
                <a:gd name="connsiteX39" fmla="*/ 320432 w 2698205"/>
                <a:gd name="connsiteY39" fmla="*/ 426720 h 1584969"/>
                <a:gd name="connsiteX40" fmla="*/ 259472 w 2698205"/>
                <a:gd name="connsiteY40" fmla="*/ 588010 h 1584969"/>
                <a:gd name="connsiteX41" fmla="*/ 47382 w 2698205"/>
                <a:gd name="connsiteY41" fmla="*/ 814070 h 1584969"/>
                <a:gd name="connsiteX42" fmla="*/ 13092 w 2698205"/>
                <a:gd name="connsiteY42" fmla="*/ 975360 h 1584969"/>
                <a:gd name="connsiteX43" fmla="*/ 5472 w 2698205"/>
                <a:gd name="connsiteY43" fmla="*/ 1036320 h 1584969"/>
                <a:gd name="connsiteX44" fmla="*/ 35952 w 2698205"/>
                <a:gd name="connsiteY44" fmla="*/ 1219200 h 1584969"/>
                <a:gd name="connsiteX45" fmla="*/ 15632 w 2698205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96272 w 2698022"/>
                <a:gd name="connsiteY24" fmla="*/ 62992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66432 w 2698022"/>
                <a:gd name="connsiteY0" fmla="*/ 11328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66432 w 2698022"/>
                <a:gd name="connsiteY45" fmla="*/ 1132840 h 1584969"/>
                <a:gd name="connsiteX0" fmla="*/ 53536 w 2685126"/>
                <a:gd name="connsiteY0" fmla="*/ 1132840 h 1584969"/>
                <a:gd name="connsiteX1" fmla="*/ 2736 w 2685126"/>
                <a:gd name="connsiteY1" fmla="*/ 1158240 h 1584969"/>
                <a:gd name="connsiteX2" fmla="*/ 84016 w 2685126"/>
                <a:gd name="connsiteY2" fmla="*/ 1320800 h 1584969"/>
                <a:gd name="connsiteX3" fmla="*/ 144976 w 2685126"/>
                <a:gd name="connsiteY3" fmla="*/ 1341120 h 1584969"/>
                <a:gd name="connsiteX4" fmla="*/ 266896 w 2685126"/>
                <a:gd name="connsiteY4" fmla="*/ 1422400 h 1584969"/>
                <a:gd name="connsiteX5" fmla="*/ 510736 w 2685126"/>
                <a:gd name="connsiteY5" fmla="*/ 1483360 h 1584969"/>
                <a:gd name="connsiteX6" fmla="*/ 713936 w 2685126"/>
                <a:gd name="connsiteY6" fmla="*/ 1524000 h 1584969"/>
                <a:gd name="connsiteX7" fmla="*/ 795216 w 2685126"/>
                <a:gd name="connsiteY7" fmla="*/ 1544320 h 1584969"/>
                <a:gd name="connsiteX8" fmla="*/ 1181296 w 2685126"/>
                <a:gd name="connsiteY8" fmla="*/ 1564640 h 1584969"/>
                <a:gd name="connsiteX9" fmla="*/ 1404816 w 2685126"/>
                <a:gd name="connsiteY9" fmla="*/ 1584960 h 1584969"/>
                <a:gd name="connsiteX10" fmla="*/ 1615636 w 2685126"/>
                <a:gd name="connsiteY10" fmla="*/ 1568450 h 1584969"/>
                <a:gd name="connsiteX11" fmla="*/ 1850586 w 2685126"/>
                <a:gd name="connsiteY11" fmla="*/ 1522730 h 1584969"/>
                <a:gd name="connsiteX12" fmla="*/ 2028386 w 2685126"/>
                <a:gd name="connsiteY12" fmla="*/ 1499870 h 1584969"/>
                <a:gd name="connsiteX13" fmla="*/ 2157926 w 2685126"/>
                <a:gd name="connsiteY13" fmla="*/ 1446530 h 1584969"/>
                <a:gd name="connsiteX14" fmla="*/ 2298896 w 2685126"/>
                <a:gd name="connsiteY14" fmla="*/ 1422400 h 1584969"/>
                <a:gd name="connsiteX15" fmla="*/ 2437326 w 2685126"/>
                <a:gd name="connsiteY15" fmla="*/ 1324610 h 1584969"/>
                <a:gd name="connsiteX16" fmla="*/ 2485586 w 2685126"/>
                <a:gd name="connsiteY16" fmla="*/ 1283970 h 1584969"/>
                <a:gd name="connsiteX17" fmla="*/ 2566866 w 2685126"/>
                <a:gd name="connsiteY17" fmla="*/ 1243330 h 1584969"/>
                <a:gd name="connsiteX18" fmla="*/ 2607506 w 2685126"/>
                <a:gd name="connsiteY18" fmla="*/ 1220470 h 1584969"/>
                <a:gd name="connsiteX19" fmla="*/ 2636716 w 2685126"/>
                <a:gd name="connsiteY19" fmla="*/ 1179830 h 1584969"/>
                <a:gd name="connsiteX20" fmla="*/ 2669736 w 2685126"/>
                <a:gd name="connsiteY20" fmla="*/ 1125220 h 1584969"/>
                <a:gd name="connsiteX21" fmla="*/ 2649416 w 2685126"/>
                <a:gd name="connsiteY21" fmla="*/ 861060 h 1584969"/>
                <a:gd name="connsiteX22" fmla="*/ 2684976 w 2685126"/>
                <a:gd name="connsiteY22" fmla="*/ 812800 h 1584969"/>
                <a:gd name="connsiteX23" fmla="*/ 2632906 w 2685126"/>
                <a:gd name="connsiteY23" fmla="*/ 751840 h 1584969"/>
                <a:gd name="connsiteX24" fmla="*/ 2519876 w 2685126"/>
                <a:gd name="connsiteY24" fmla="*/ 636270 h 1584969"/>
                <a:gd name="connsiteX25" fmla="*/ 2409386 w 2685126"/>
                <a:gd name="connsiteY25" fmla="*/ 524510 h 1584969"/>
                <a:gd name="connsiteX26" fmla="*/ 2406846 w 2685126"/>
                <a:gd name="connsiteY26" fmla="*/ 447040 h 1584969"/>
                <a:gd name="connsiteX27" fmla="*/ 2411926 w 2685126"/>
                <a:gd name="connsiteY27" fmla="*/ 360680 h 1584969"/>
                <a:gd name="connsiteX28" fmla="*/ 2420816 w 2685126"/>
                <a:gd name="connsiteY28" fmla="*/ 203200 h 1584969"/>
                <a:gd name="connsiteX29" fmla="*/ 2359856 w 2685126"/>
                <a:gd name="connsiteY29" fmla="*/ 142240 h 1584969"/>
                <a:gd name="connsiteX30" fmla="*/ 2217616 w 2685126"/>
                <a:gd name="connsiteY30" fmla="*/ 121920 h 1584969"/>
                <a:gd name="connsiteX31" fmla="*/ 2116016 w 2685126"/>
                <a:gd name="connsiteY31" fmla="*/ 101600 h 1584969"/>
                <a:gd name="connsiteX32" fmla="*/ 1323536 w 2685126"/>
                <a:gd name="connsiteY32" fmla="*/ 81280 h 1584969"/>
                <a:gd name="connsiteX33" fmla="*/ 1262576 w 2685126"/>
                <a:gd name="connsiteY33" fmla="*/ 60960 h 1584969"/>
                <a:gd name="connsiteX34" fmla="*/ 713936 w 2685126"/>
                <a:gd name="connsiteY34" fmla="*/ 0 h 1584969"/>
                <a:gd name="connsiteX35" fmla="*/ 449776 w 2685126"/>
                <a:gd name="connsiteY35" fmla="*/ 20320 h 1584969"/>
                <a:gd name="connsiteX36" fmla="*/ 388816 w 2685126"/>
                <a:gd name="connsiteY36" fmla="*/ 142240 h 1584969"/>
                <a:gd name="connsiteX37" fmla="*/ 353256 w 2685126"/>
                <a:gd name="connsiteY37" fmla="*/ 182880 h 1584969"/>
                <a:gd name="connsiteX38" fmla="*/ 341826 w 2685126"/>
                <a:gd name="connsiteY38" fmla="*/ 269240 h 1584969"/>
                <a:gd name="connsiteX39" fmla="*/ 307536 w 2685126"/>
                <a:gd name="connsiteY39" fmla="*/ 426720 h 1584969"/>
                <a:gd name="connsiteX40" fmla="*/ 246576 w 2685126"/>
                <a:gd name="connsiteY40" fmla="*/ 588010 h 1584969"/>
                <a:gd name="connsiteX41" fmla="*/ 34486 w 2685126"/>
                <a:gd name="connsiteY41" fmla="*/ 814070 h 1584969"/>
                <a:gd name="connsiteX42" fmla="*/ 196 w 2685126"/>
                <a:gd name="connsiteY42" fmla="*/ 975360 h 1584969"/>
                <a:gd name="connsiteX43" fmla="*/ 17976 w 2685126"/>
                <a:gd name="connsiteY43" fmla="*/ 1036320 h 1584969"/>
                <a:gd name="connsiteX44" fmla="*/ 23056 w 2685126"/>
                <a:gd name="connsiteY44" fmla="*/ 1219200 h 1584969"/>
                <a:gd name="connsiteX45" fmla="*/ 53536 w 2685126"/>
                <a:gd name="connsiteY45" fmla="*/ 1132840 h 1584969"/>
                <a:gd name="connsiteX0" fmla="*/ 51254 w 2682844"/>
                <a:gd name="connsiteY0" fmla="*/ 1132840 h 1584969"/>
                <a:gd name="connsiteX1" fmla="*/ 454 w 2682844"/>
                <a:gd name="connsiteY1" fmla="*/ 1158240 h 1584969"/>
                <a:gd name="connsiteX2" fmla="*/ 81734 w 2682844"/>
                <a:gd name="connsiteY2" fmla="*/ 1320800 h 1584969"/>
                <a:gd name="connsiteX3" fmla="*/ 142694 w 2682844"/>
                <a:gd name="connsiteY3" fmla="*/ 1341120 h 1584969"/>
                <a:gd name="connsiteX4" fmla="*/ 264614 w 2682844"/>
                <a:gd name="connsiteY4" fmla="*/ 1422400 h 1584969"/>
                <a:gd name="connsiteX5" fmla="*/ 508454 w 2682844"/>
                <a:gd name="connsiteY5" fmla="*/ 1483360 h 1584969"/>
                <a:gd name="connsiteX6" fmla="*/ 711654 w 2682844"/>
                <a:gd name="connsiteY6" fmla="*/ 1524000 h 1584969"/>
                <a:gd name="connsiteX7" fmla="*/ 792934 w 2682844"/>
                <a:gd name="connsiteY7" fmla="*/ 1544320 h 1584969"/>
                <a:gd name="connsiteX8" fmla="*/ 1179014 w 2682844"/>
                <a:gd name="connsiteY8" fmla="*/ 1564640 h 1584969"/>
                <a:gd name="connsiteX9" fmla="*/ 1402534 w 2682844"/>
                <a:gd name="connsiteY9" fmla="*/ 1584960 h 1584969"/>
                <a:gd name="connsiteX10" fmla="*/ 1613354 w 2682844"/>
                <a:gd name="connsiteY10" fmla="*/ 1568450 h 1584969"/>
                <a:gd name="connsiteX11" fmla="*/ 1848304 w 2682844"/>
                <a:gd name="connsiteY11" fmla="*/ 1522730 h 1584969"/>
                <a:gd name="connsiteX12" fmla="*/ 2026104 w 2682844"/>
                <a:gd name="connsiteY12" fmla="*/ 1499870 h 1584969"/>
                <a:gd name="connsiteX13" fmla="*/ 2155644 w 2682844"/>
                <a:gd name="connsiteY13" fmla="*/ 1446530 h 1584969"/>
                <a:gd name="connsiteX14" fmla="*/ 2296614 w 2682844"/>
                <a:gd name="connsiteY14" fmla="*/ 1422400 h 1584969"/>
                <a:gd name="connsiteX15" fmla="*/ 2435044 w 2682844"/>
                <a:gd name="connsiteY15" fmla="*/ 1324610 h 1584969"/>
                <a:gd name="connsiteX16" fmla="*/ 2483304 w 2682844"/>
                <a:gd name="connsiteY16" fmla="*/ 1283970 h 1584969"/>
                <a:gd name="connsiteX17" fmla="*/ 2564584 w 2682844"/>
                <a:gd name="connsiteY17" fmla="*/ 1243330 h 1584969"/>
                <a:gd name="connsiteX18" fmla="*/ 2605224 w 2682844"/>
                <a:gd name="connsiteY18" fmla="*/ 1220470 h 1584969"/>
                <a:gd name="connsiteX19" fmla="*/ 2634434 w 2682844"/>
                <a:gd name="connsiteY19" fmla="*/ 1179830 h 1584969"/>
                <a:gd name="connsiteX20" fmla="*/ 2667454 w 2682844"/>
                <a:gd name="connsiteY20" fmla="*/ 1125220 h 1584969"/>
                <a:gd name="connsiteX21" fmla="*/ 2647134 w 2682844"/>
                <a:gd name="connsiteY21" fmla="*/ 861060 h 1584969"/>
                <a:gd name="connsiteX22" fmla="*/ 2682694 w 2682844"/>
                <a:gd name="connsiteY22" fmla="*/ 812800 h 1584969"/>
                <a:gd name="connsiteX23" fmla="*/ 2630624 w 2682844"/>
                <a:gd name="connsiteY23" fmla="*/ 751840 h 1584969"/>
                <a:gd name="connsiteX24" fmla="*/ 2517594 w 2682844"/>
                <a:gd name="connsiteY24" fmla="*/ 636270 h 1584969"/>
                <a:gd name="connsiteX25" fmla="*/ 2407104 w 2682844"/>
                <a:gd name="connsiteY25" fmla="*/ 524510 h 1584969"/>
                <a:gd name="connsiteX26" fmla="*/ 2404564 w 2682844"/>
                <a:gd name="connsiteY26" fmla="*/ 447040 h 1584969"/>
                <a:gd name="connsiteX27" fmla="*/ 2409644 w 2682844"/>
                <a:gd name="connsiteY27" fmla="*/ 360680 h 1584969"/>
                <a:gd name="connsiteX28" fmla="*/ 2418534 w 2682844"/>
                <a:gd name="connsiteY28" fmla="*/ 203200 h 1584969"/>
                <a:gd name="connsiteX29" fmla="*/ 2357574 w 2682844"/>
                <a:gd name="connsiteY29" fmla="*/ 142240 h 1584969"/>
                <a:gd name="connsiteX30" fmla="*/ 2215334 w 2682844"/>
                <a:gd name="connsiteY30" fmla="*/ 121920 h 1584969"/>
                <a:gd name="connsiteX31" fmla="*/ 2113734 w 2682844"/>
                <a:gd name="connsiteY31" fmla="*/ 101600 h 1584969"/>
                <a:gd name="connsiteX32" fmla="*/ 1321254 w 2682844"/>
                <a:gd name="connsiteY32" fmla="*/ 81280 h 1584969"/>
                <a:gd name="connsiteX33" fmla="*/ 1260294 w 2682844"/>
                <a:gd name="connsiteY33" fmla="*/ 60960 h 1584969"/>
                <a:gd name="connsiteX34" fmla="*/ 711654 w 2682844"/>
                <a:gd name="connsiteY34" fmla="*/ 0 h 1584969"/>
                <a:gd name="connsiteX35" fmla="*/ 447494 w 2682844"/>
                <a:gd name="connsiteY35" fmla="*/ 20320 h 1584969"/>
                <a:gd name="connsiteX36" fmla="*/ 386534 w 2682844"/>
                <a:gd name="connsiteY36" fmla="*/ 142240 h 1584969"/>
                <a:gd name="connsiteX37" fmla="*/ 350974 w 2682844"/>
                <a:gd name="connsiteY37" fmla="*/ 182880 h 1584969"/>
                <a:gd name="connsiteX38" fmla="*/ 339544 w 2682844"/>
                <a:gd name="connsiteY38" fmla="*/ 269240 h 1584969"/>
                <a:gd name="connsiteX39" fmla="*/ 305254 w 2682844"/>
                <a:gd name="connsiteY39" fmla="*/ 426720 h 1584969"/>
                <a:gd name="connsiteX40" fmla="*/ 244294 w 2682844"/>
                <a:gd name="connsiteY40" fmla="*/ 588010 h 1584969"/>
                <a:gd name="connsiteX41" fmla="*/ 32204 w 2682844"/>
                <a:gd name="connsiteY41" fmla="*/ 814070 h 1584969"/>
                <a:gd name="connsiteX42" fmla="*/ 23314 w 2682844"/>
                <a:gd name="connsiteY42" fmla="*/ 975360 h 1584969"/>
                <a:gd name="connsiteX43" fmla="*/ 15694 w 2682844"/>
                <a:gd name="connsiteY43" fmla="*/ 1036320 h 1584969"/>
                <a:gd name="connsiteX44" fmla="*/ 20774 w 2682844"/>
                <a:gd name="connsiteY44" fmla="*/ 1219200 h 1584969"/>
                <a:gd name="connsiteX45" fmla="*/ 51254 w 2682844"/>
                <a:gd name="connsiteY45" fmla="*/ 1132840 h 1584969"/>
                <a:gd name="connsiteX0" fmla="*/ 44279 w 2675869"/>
                <a:gd name="connsiteY0" fmla="*/ 1132840 h 1584969"/>
                <a:gd name="connsiteX1" fmla="*/ 37929 w 2675869"/>
                <a:gd name="connsiteY1" fmla="*/ 1145540 h 1584969"/>
                <a:gd name="connsiteX2" fmla="*/ 74759 w 2675869"/>
                <a:gd name="connsiteY2" fmla="*/ 1320800 h 1584969"/>
                <a:gd name="connsiteX3" fmla="*/ 135719 w 2675869"/>
                <a:gd name="connsiteY3" fmla="*/ 1341120 h 1584969"/>
                <a:gd name="connsiteX4" fmla="*/ 257639 w 2675869"/>
                <a:gd name="connsiteY4" fmla="*/ 1422400 h 1584969"/>
                <a:gd name="connsiteX5" fmla="*/ 501479 w 2675869"/>
                <a:gd name="connsiteY5" fmla="*/ 1483360 h 1584969"/>
                <a:gd name="connsiteX6" fmla="*/ 704679 w 2675869"/>
                <a:gd name="connsiteY6" fmla="*/ 1524000 h 1584969"/>
                <a:gd name="connsiteX7" fmla="*/ 785959 w 2675869"/>
                <a:gd name="connsiteY7" fmla="*/ 1544320 h 1584969"/>
                <a:gd name="connsiteX8" fmla="*/ 1172039 w 2675869"/>
                <a:gd name="connsiteY8" fmla="*/ 1564640 h 1584969"/>
                <a:gd name="connsiteX9" fmla="*/ 1395559 w 2675869"/>
                <a:gd name="connsiteY9" fmla="*/ 1584960 h 1584969"/>
                <a:gd name="connsiteX10" fmla="*/ 1606379 w 2675869"/>
                <a:gd name="connsiteY10" fmla="*/ 1568450 h 1584969"/>
                <a:gd name="connsiteX11" fmla="*/ 1841329 w 2675869"/>
                <a:gd name="connsiteY11" fmla="*/ 1522730 h 1584969"/>
                <a:gd name="connsiteX12" fmla="*/ 2019129 w 2675869"/>
                <a:gd name="connsiteY12" fmla="*/ 1499870 h 1584969"/>
                <a:gd name="connsiteX13" fmla="*/ 2148669 w 2675869"/>
                <a:gd name="connsiteY13" fmla="*/ 1446530 h 1584969"/>
                <a:gd name="connsiteX14" fmla="*/ 2289639 w 2675869"/>
                <a:gd name="connsiteY14" fmla="*/ 1422400 h 1584969"/>
                <a:gd name="connsiteX15" fmla="*/ 2428069 w 2675869"/>
                <a:gd name="connsiteY15" fmla="*/ 1324610 h 1584969"/>
                <a:gd name="connsiteX16" fmla="*/ 2476329 w 2675869"/>
                <a:gd name="connsiteY16" fmla="*/ 1283970 h 1584969"/>
                <a:gd name="connsiteX17" fmla="*/ 2557609 w 2675869"/>
                <a:gd name="connsiteY17" fmla="*/ 1243330 h 1584969"/>
                <a:gd name="connsiteX18" fmla="*/ 2598249 w 2675869"/>
                <a:gd name="connsiteY18" fmla="*/ 1220470 h 1584969"/>
                <a:gd name="connsiteX19" fmla="*/ 2627459 w 2675869"/>
                <a:gd name="connsiteY19" fmla="*/ 1179830 h 1584969"/>
                <a:gd name="connsiteX20" fmla="*/ 2660479 w 2675869"/>
                <a:gd name="connsiteY20" fmla="*/ 1125220 h 1584969"/>
                <a:gd name="connsiteX21" fmla="*/ 2640159 w 2675869"/>
                <a:gd name="connsiteY21" fmla="*/ 861060 h 1584969"/>
                <a:gd name="connsiteX22" fmla="*/ 2675719 w 2675869"/>
                <a:gd name="connsiteY22" fmla="*/ 812800 h 1584969"/>
                <a:gd name="connsiteX23" fmla="*/ 2623649 w 2675869"/>
                <a:gd name="connsiteY23" fmla="*/ 751840 h 1584969"/>
                <a:gd name="connsiteX24" fmla="*/ 2510619 w 2675869"/>
                <a:gd name="connsiteY24" fmla="*/ 636270 h 1584969"/>
                <a:gd name="connsiteX25" fmla="*/ 2400129 w 2675869"/>
                <a:gd name="connsiteY25" fmla="*/ 524510 h 1584969"/>
                <a:gd name="connsiteX26" fmla="*/ 2397589 w 2675869"/>
                <a:gd name="connsiteY26" fmla="*/ 447040 h 1584969"/>
                <a:gd name="connsiteX27" fmla="*/ 2402669 w 2675869"/>
                <a:gd name="connsiteY27" fmla="*/ 360680 h 1584969"/>
                <a:gd name="connsiteX28" fmla="*/ 2411559 w 2675869"/>
                <a:gd name="connsiteY28" fmla="*/ 203200 h 1584969"/>
                <a:gd name="connsiteX29" fmla="*/ 2350599 w 2675869"/>
                <a:gd name="connsiteY29" fmla="*/ 142240 h 1584969"/>
                <a:gd name="connsiteX30" fmla="*/ 2208359 w 2675869"/>
                <a:gd name="connsiteY30" fmla="*/ 121920 h 1584969"/>
                <a:gd name="connsiteX31" fmla="*/ 2106759 w 2675869"/>
                <a:gd name="connsiteY31" fmla="*/ 101600 h 1584969"/>
                <a:gd name="connsiteX32" fmla="*/ 1314279 w 2675869"/>
                <a:gd name="connsiteY32" fmla="*/ 81280 h 1584969"/>
                <a:gd name="connsiteX33" fmla="*/ 1253319 w 2675869"/>
                <a:gd name="connsiteY33" fmla="*/ 60960 h 1584969"/>
                <a:gd name="connsiteX34" fmla="*/ 704679 w 2675869"/>
                <a:gd name="connsiteY34" fmla="*/ 0 h 1584969"/>
                <a:gd name="connsiteX35" fmla="*/ 440519 w 2675869"/>
                <a:gd name="connsiteY35" fmla="*/ 20320 h 1584969"/>
                <a:gd name="connsiteX36" fmla="*/ 379559 w 2675869"/>
                <a:gd name="connsiteY36" fmla="*/ 142240 h 1584969"/>
                <a:gd name="connsiteX37" fmla="*/ 343999 w 2675869"/>
                <a:gd name="connsiteY37" fmla="*/ 182880 h 1584969"/>
                <a:gd name="connsiteX38" fmla="*/ 332569 w 2675869"/>
                <a:gd name="connsiteY38" fmla="*/ 269240 h 1584969"/>
                <a:gd name="connsiteX39" fmla="*/ 298279 w 2675869"/>
                <a:gd name="connsiteY39" fmla="*/ 426720 h 1584969"/>
                <a:gd name="connsiteX40" fmla="*/ 237319 w 2675869"/>
                <a:gd name="connsiteY40" fmla="*/ 588010 h 1584969"/>
                <a:gd name="connsiteX41" fmla="*/ 25229 w 2675869"/>
                <a:gd name="connsiteY41" fmla="*/ 814070 h 1584969"/>
                <a:gd name="connsiteX42" fmla="*/ 16339 w 2675869"/>
                <a:gd name="connsiteY42" fmla="*/ 975360 h 1584969"/>
                <a:gd name="connsiteX43" fmla="*/ 8719 w 2675869"/>
                <a:gd name="connsiteY43" fmla="*/ 1036320 h 1584969"/>
                <a:gd name="connsiteX44" fmla="*/ 13799 w 2675869"/>
                <a:gd name="connsiteY44" fmla="*/ 1219200 h 1584969"/>
                <a:gd name="connsiteX45" fmla="*/ 44279 w 2675869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350446 w 2682316"/>
                <a:gd name="connsiteY37" fmla="*/ 182880 h 1584969"/>
                <a:gd name="connsiteX38" fmla="*/ 339016 w 2682316"/>
                <a:gd name="connsiteY38" fmla="*/ 269240 h 1584969"/>
                <a:gd name="connsiteX39" fmla="*/ 304726 w 2682316"/>
                <a:gd name="connsiteY39" fmla="*/ 426720 h 1584969"/>
                <a:gd name="connsiteX40" fmla="*/ 243766 w 2682316"/>
                <a:gd name="connsiteY40" fmla="*/ 588010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350446 w 2682316"/>
                <a:gd name="connsiteY37" fmla="*/ 182880 h 1584969"/>
                <a:gd name="connsiteX38" fmla="*/ 339016 w 2682316"/>
                <a:gd name="connsiteY38" fmla="*/ 269240 h 1584969"/>
                <a:gd name="connsiteX39" fmla="*/ 3047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350446 w 2682316"/>
                <a:gd name="connsiteY37" fmla="*/ 182880 h 1584969"/>
                <a:gd name="connsiteX38" fmla="*/ 339016 w 2682316"/>
                <a:gd name="connsiteY38" fmla="*/ 269240 h 1584969"/>
                <a:gd name="connsiteX39" fmla="*/ 4063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350446 w 2682316"/>
                <a:gd name="connsiteY37" fmla="*/ 182880 h 1584969"/>
                <a:gd name="connsiteX38" fmla="*/ 481256 w 2682316"/>
                <a:gd name="connsiteY38" fmla="*/ 269240 h 1584969"/>
                <a:gd name="connsiteX39" fmla="*/ 4063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472366 w 2682316"/>
                <a:gd name="connsiteY37" fmla="*/ 182880 h 1584969"/>
                <a:gd name="connsiteX38" fmla="*/ 481256 w 2682316"/>
                <a:gd name="connsiteY38" fmla="*/ 269240 h 1584969"/>
                <a:gd name="connsiteX39" fmla="*/ 4063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467286 w 2682316"/>
                <a:gd name="connsiteY36" fmla="*/ 142240 h 1584969"/>
                <a:gd name="connsiteX37" fmla="*/ 472366 w 2682316"/>
                <a:gd name="connsiteY37" fmla="*/ 182880 h 1584969"/>
                <a:gd name="connsiteX38" fmla="*/ 481256 w 2682316"/>
                <a:gd name="connsiteY38" fmla="*/ 269240 h 1584969"/>
                <a:gd name="connsiteX39" fmla="*/ 4063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47720 w 2679310"/>
                <a:gd name="connsiteY0" fmla="*/ 1132840 h 1584969"/>
                <a:gd name="connsiteX1" fmla="*/ 41370 w 2679310"/>
                <a:gd name="connsiteY1" fmla="*/ 1145540 h 1584969"/>
                <a:gd name="connsiteX2" fmla="*/ 78200 w 2679310"/>
                <a:gd name="connsiteY2" fmla="*/ 1320800 h 1584969"/>
                <a:gd name="connsiteX3" fmla="*/ 139160 w 2679310"/>
                <a:gd name="connsiteY3" fmla="*/ 1341120 h 1584969"/>
                <a:gd name="connsiteX4" fmla="*/ 261080 w 2679310"/>
                <a:gd name="connsiteY4" fmla="*/ 1422400 h 1584969"/>
                <a:gd name="connsiteX5" fmla="*/ 504920 w 2679310"/>
                <a:gd name="connsiteY5" fmla="*/ 1483360 h 1584969"/>
                <a:gd name="connsiteX6" fmla="*/ 708120 w 2679310"/>
                <a:gd name="connsiteY6" fmla="*/ 1524000 h 1584969"/>
                <a:gd name="connsiteX7" fmla="*/ 789400 w 2679310"/>
                <a:gd name="connsiteY7" fmla="*/ 1544320 h 1584969"/>
                <a:gd name="connsiteX8" fmla="*/ 1175480 w 2679310"/>
                <a:gd name="connsiteY8" fmla="*/ 1564640 h 1584969"/>
                <a:gd name="connsiteX9" fmla="*/ 1399000 w 2679310"/>
                <a:gd name="connsiteY9" fmla="*/ 1584960 h 1584969"/>
                <a:gd name="connsiteX10" fmla="*/ 1609820 w 2679310"/>
                <a:gd name="connsiteY10" fmla="*/ 1568450 h 1584969"/>
                <a:gd name="connsiteX11" fmla="*/ 1844770 w 2679310"/>
                <a:gd name="connsiteY11" fmla="*/ 1522730 h 1584969"/>
                <a:gd name="connsiteX12" fmla="*/ 2022570 w 2679310"/>
                <a:gd name="connsiteY12" fmla="*/ 1499870 h 1584969"/>
                <a:gd name="connsiteX13" fmla="*/ 2152110 w 2679310"/>
                <a:gd name="connsiteY13" fmla="*/ 1446530 h 1584969"/>
                <a:gd name="connsiteX14" fmla="*/ 2293080 w 2679310"/>
                <a:gd name="connsiteY14" fmla="*/ 1422400 h 1584969"/>
                <a:gd name="connsiteX15" fmla="*/ 2431510 w 2679310"/>
                <a:gd name="connsiteY15" fmla="*/ 1324610 h 1584969"/>
                <a:gd name="connsiteX16" fmla="*/ 2479770 w 2679310"/>
                <a:gd name="connsiteY16" fmla="*/ 1283970 h 1584969"/>
                <a:gd name="connsiteX17" fmla="*/ 2561050 w 2679310"/>
                <a:gd name="connsiteY17" fmla="*/ 1243330 h 1584969"/>
                <a:gd name="connsiteX18" fmla="*/ 2601690 w 2679310"/>
                <a:gd name="connsiteY18" fmla="*/ 1220470 h 1584969"/>
                <a:gd name="connsiteX19" fmla="*/ 2630900 w 2679310"/>
                <a:gd name="connsiteY19" fmla="*/ 1179830 h 1584969"/>
                <a:gd name="connsiteX20" fmla="*/ 2663920 w 2679310"/>
                <a:gd name="connsiteY20" fmla="*/ 1125220 h 1584969"/>
                <a:gd name="connsiteX21" fmla="*/ 2643600 w 2679310"/>
                <a:gd name="connsiteY21" fmla="*/ 861060 h 1584969"/>
                <a:gd name="connsiteX22" fmla="*/ 2679160 w 2679310"/>
                <a:gd name="connsiteY22" fmla="*/ 812800 h 1584969"/>
                <a:gd name="connsiteX23" fmla="*/ 2627090 w 2679310"/>
                <a:gd name="connsiteY23" fmla="*/ 751840 h 1584969"/>
                <a:gd name="connsiteX24" fmla="*/ 2514060 w 2679310"/>
                <a:gd name="connsiteY24" fmla="*/ 636270 h 1584969"/>
                <a:gd name="connsiteX25" fmla="*/ 2403570 w 2679310"/>
                <a:gd name="connsiteY25" fmla="*/ 524510 h 1584969"/>
                <a:gd name="connsiteX26" fmla="*/ 2401030 w 2679310"/>
                <a:gd name="connsiteY26" fmla="*/ 447040 h 1584969"/>
                <a:gd name="connsiteX27" fmla="*/ 2406110 w 2679310"/>
                <a:gd name="connsiteY27" fmla="*/ 360680 h 1584969"/>
                <a:gd name="connsiteX28" fmla="*/ 2415000 w 2679310"/>
                <a:gd name="connsiteY28" fmla="*/ 203200 h 1584969"/>
                <a:gd name="connsiteX29" fmla="*/ 2354040 w 2679310"/>
                <a:gd name="connsiteY29" fmla="*/ 142240 h 1584969"/>
                <a:gd name="connsiteX30" fmla="*/ 2211800 w 2679310"/>
                <a:gd name="connsiteY30" fmla="*/ 121920 h 1584969"/>
                <a:gd name="connsiteX31" fmla="*/ 2110200 w 2679310"/>
                <a:gd name="connsiteY31" fmla="*/ 101600 h 1584969"/>
                <a:gd name="connsiteX32" fmla="*/ 1317720 w 2679310"/>
                <a:gd name="connsiteY32" fmla="*/ 81280 h 1584969"/>
                <a:gd name="connsiteX33" fmla="*/ 1256760 w 2679310"/>
                <a:gd name="connsiteY33" fmla="*/ 60960 h 1584969"/>
                <a:gd name="connsiteX34" fmla="*/ 708120 w 2679310"/>
                <a:gd name="connsiteY34" fmla="*/ 0 h 1584969"/>
                <a:gd name="connsiteX35" fmla="*/ 443960 w 2679310"/>
                <a:gd name="connsiteY35" fmla="*/ 20320 h 1584969"/>
                <a:gd name="connsiteX36" fmla="*/ 464280 w 2679310"/>
                <a:gd name="connsiteY36" fmla="*/ 142240 h 1584969"/>
                <a:gd name="connsiteX37" fmla="*/ 469360 w 2679310"/>
                <a:gd name="connsiteY37" fmla="*/ 182880 h 1584969"/>
                <a:gd name="connsiteX38" fmla="*/ 478250 w 2679310"/>
                <a:gd name="connsiteY38" fmla="*/ 269240 h 1584969"/>
                <a:gd name="connsiteX39" fmla="*/ 403320 w 2679310"/>
                <a:gd name="connsiteY39" fmla="*/ 426720 h 1584969"/>
                <a:gd name="connsiteX40" fmla="*/ 342360 w 2679310"/>
                <a:gd name="connsiteY40" fmla="*/ 572303 h 1584969"/>
                <a:gd name="connsiteX41" fmla="*/ 272510 w 2679310"/>
                <a:gd name="connsiteY41" fmla="*/ 751245 h 1584969"/>
                <a:gd name="connsiteX42" fmla="*/ 19780 w 2679310"/>
                <a:gd name="connsiteY42" fmla="*/ 975360 h 1584969"/>
                <a:gd name="connsiteX43" fmla="*/ 12160 w 2679310"/>
                <a:gd name="connsiteY43" fmla="*/ 1036320 h 1584969"/>
                <a:gd name="connsiteX44" fmla="*/ 17240 w 2679310"/>
                <a:gd name="connsiteY44" fmla="*/ 1219200 h 1584969"/>
                <a:gd name="connsiteX45" fmla="*/ 47720 w 2679310"/>
                <a:gd name="connsiteY45" fmla="*/ 1132840 h 1584969"/>
                <a:gd name="connsiteX0" fmla="*/ 49222 w 2680812"/>
                <a:gd name="connsiteY0" fmla="*/ 1132840 h 1584969"/>
                <a:gd name="connsiteX1" fmla="*/ 42872 w 2680812"/>
                <a:gd name="connsiteY1" fmla="*/ 1145540 h 1584969"/>
                <a:gd name="connsiteX2" fmla="*/ 79702 w 2680812"/>
                <a:gd name="connsiteY2" fmla="*/ 1320800 h 1584969"/>
                <a:gd name="connsiteX3" fmla="*/ 140662 w 2680812"/>
                <a:gd name="connsiteY3" fmla="*/ 1341120 h 1584969"/>
                <a:gd name="connsiteX4" fmla="*/ 262582 w 2680812"/>
                <a:gd name="connsiteY4" fmla="*/ 1422400 h 1584969"/>
                <a:gd name="connsiteX5" fmla="*/ 506422 w 2680812"/>
                <a:gd name="connsiteY5" fmla="*/ 1483360 h 1584969"/>
                <a:gd name="connsiteX6" fmla="*/ 709622 w 2680812"/>
                <a:gd name="connsiteY6" fmla="*/ 1524000 h 1584969"/>
                <a:gd name="connsiteX7" fmla="*/ 790902 w 2680812"/>
                <a:gd name="connsiteY7" fmla="*/ 1544320 h 1584969"/>
                <a:gd name="connsiteX8" fmla="*/ 1176982 w 2680812"/>
                <a:gd name="connsiteY8" fmla="*/ 1564640 h 1584969"/>
                <a:gd name="connsiteX9" fmla="*/ 1400502 w 2680812"/>
                <a:gd name="connsiteY9" fmla="*/ 1584960 h 1584969"/>
                <a:gd name="connsiteX10" fmla="*/ 1611322 w 2680812"/>
                <a:gd name="connsiteY10" fmla="*/ 1568450 h 1584969"/>
                <a:gd name="connsiteX11" fmla="*/ 1846272 w 2680812"/>
                <a:gd name="connsiteY11" fmla="*/ 1522730 h 1584969"/>
                <a:gd name="connsiteX12" fmla="*/ 2024072 w 2680812"/>
                <a:gd name="connsiteY12" fmla="*/ 1499870 h 1584969"/>
                <a:gd name="connsiteX13" fmla="*/ 2153612 w 2680812"/>
                <a:gd name="connsiteY13" fmla="*/ 1446530 h 1584969"/>
                <a:gd name="connsiteX14" fmla="*/ 2294582 w 2680812"/>
                <a:gd name="connsiteY14" fmla="*/ 1422400 h 1584969"/>
                <a:gd name="connsiteX15" fmla="*/ 2433012 w 2680812"/>
                <a:gd name="connsiteY15" fmla="*/ 1324610 h 1584969"/>
                <a:gd name="connsiteX16" fmla="*/ 2481272 w 2680812"/>
                <a:gd name="connsiteY16" fmla="*/ 1283970 h 1584969"/>
                <a:gd name="connsiteX17" fmla="*/ 2562552 w 2680812"/>
                <a:gd name="connsiteY17" fmla="*/ 1243330 h 1584969"/>
                <a:gd name="connsiteX18" fmla="*/ 2603192 w 2680812"/>
                <a:gd name="connsiteY18" fmla="*/ 1220470 h 1584969"/>
                <a:gd name="connsiteX19" fmla="*/ 2632402 w 2680812"/>
                <a:gd name="connsiteY19" fmla="*/ 1179830 h 1584969"/>
                <a:gd name="connsiteX20" fmla="*/ 2665422 w 2680812"/>
                <a:gd name="connsiteY20" fmla="*/ 1125220 h 1584969"/>
                <a:gd name="connsiteX21" fmla="*/ 2645102 w 2680812"/>
                <a:gd name="connsiteY21" fmla="*/ 861060 h 1584969"/>
                <a:gd name="connsiteX22" fmla="*/ 2680662 w 2680812"/>
                <a:gd name="connsiteY22" fmla="*/ 812800 h 1584969"/>
                <a:gd name="connsiteX23" fmla="*/ 2628592 w 2680812"/>
                <a:gd name="connsiteY23" fmla="*/ 751840 h 1584969"/>
                <a:gd name="connsiteX24" fmla="*/ 2515562 w 2680812"/>
                <a:gd name="connsiteY24" fmla="*/ 636270 h 1584969"/>
                <a:gd name="connsiteX25" fmla="*/ 2405072 w 2680812"/>
                <a:gd name="connsiteY25" fmla="*/ 524510 h 1584969"/>
                <a:gd name="connsiteX26" fmla="*/ 2402532 w 2680812"/>
                <a:gd name="connsiteY26" fmla="*/ 447040 h 1584969"/>
                <a:gd name="connsiteX27" fmla="*/ 2407612 w 2680812"/>
                <a:gd name="connsiteY27" fmla="*/ 360680 h 1584969"/>
                <a:gd name="connsiteX28" fmla="*/ 2416502 w 2680812"/>
                <a:gd name="connsiteY28" fmla="*/ 203200 h 1584969"/>
                <a:gd name="connsiteX29" fmla="*/ 2355542 w 2680812"/>
                <a:gd name="connsiteY29" fmla="*/ 142240 h 1584969"/>
                <a:gd name="connsiteX30" fmla="*/ 2213302 w 2680812"/>
                <a:gd name="connsiteY30" fmla="*/ 121920 h 1584969"/>
                <a:gd name="connsiteX31" fmla="*/ 2111702 w 2680812"/>
                <a:gd name="connsiteY31" fmla="*/ 101600 h 1584969"/>
                <a:gd name="connsiteX32" fmla="*/ 1319222 w 2680812"/>
                <a:gd name="connsiteY32" fmla="*/ 81280 h 1584969"/>
                <a:gd name="connsiteX33" fmla="*/ 1258262 w 2680812"/>
                <a:gd name="connsiteY33" fmla="*/ 60960 h 1584969"/>
                <a:gd name="connsiteX34" fmla="*/ 709622 w 2680812"/>
                <a:gd name="connsiteY34" fmla="*/ 0 h 1584969"/>
                <a:gd name="connsiteX35" fmla="*/ 445462 w 2680812"/>
                <a:gd name="connsiteY35" fmla="*/ 20320 h 1584969"/>
                <a:gd name="connsiteX36" fmla="*/ 465782 w 2680812"/>
                <a:gd name="connsiteY36" fmla="*/ 142240 h 1584969"/>
                <a:gd name="connsiteX37" fmla="*/ 470862 w 2680812"/>
                <a:gd name="connsiteY37" fmla="*/ 182880 h 1584969"/>
                <a:gd name="connsiteX38" fmla="*/ 479752 w 2680812"/>
                <a:gd name="connsiteY38" fmla="*/ 269240 h 1584969"/>
                <a:gd name="connsiteX39" fmla="*/ 404822 w 2680812"/>
                <a:gd name="connsiteY39" fmla="*/ 426720 h 1584969"/>
                <a:gd name="connsiteX40" fmla="*/ 343862 w 2680812"/>
                <a:gd name="connsiteY40" fmla="*/ 572303 h 1584969"/>
                <a:gd name="connsiteX41" fmla="*/ 294332 w 2680812"/>
                <a:gd name="connsiteY41" fmla="*/ 766951 h 1584969"/>
                <a:gd name="connsiteX42" fmla="*/ 21282 w 2680812"/>
                <a:gd name="connsiteY42" fmla="*/ 975360 h 1584969"/>
                <a:gd name="connsiteX43" fmla="*/ 13662 w 2680812"/>
                <a:gd name="connsiteY43" fmla="*/ 1036320 h 1584969"/>
                <a:gd name="connsiteX44" fmla="*/ 18742 w 2680812"/>
                <a:gd name="connsiteY44" fmla="*/ 1219200 h 1584969"/>
                <a:gd name="connsiteX45" fmla="*/ 49222 w 2680812"/>
                <a:gd name="connsiteY45" fmla="*/ 1132840 h 158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80812" h="1584969">
                  <a:moveTo>
                    <a:pt x="49222" y="1132840"/>
                  </a:moveTo>
                  <a:cubicBezTo>
                    <a:pt x="32289" y="1141307"/>
                    <a:pt x="37792" y="1114213"/>
                    <a:pt x="42872" y="1145540"/>
                  </a:cubicBezTo>
                  <a:cubicBezTo>
                    <a:pt x="47952" y="1176867"/>
                    <a:pt x="63404" y="1288203"/>
                    <a:pt x="79702" y="1320800"/>
                  </a:cubicBezTo>
                  <a:cubicBezTo>
                    <a:pt x="96000" y="1353397"/>
                    <a:pt x="121938" y="1330718"/>
                    <a:pt x="140662" y="1341120"/>
                  </a:cubicBezTo>
                  <a:cubicBezTo>
                    <a:pt x="183359" y="1364840"/>
                    <a:pt x="221942" y="1395307"/>
                    <a:pt x="262582" y="1422400"/>
                  </a:cubicBezTo>
                  <a:cubicBezTo>
                    <a:pt x="374576" y="1497063"/>
                    <a:pt x="299270" y="1460343"/>
                    <a:pt x="506422" y="1483360"/>
                  </a:cubicBezTo>
                  <a:cubicBezTo>
                    <a:pt x="695215" y="1530558"/>
                    <a:pt x="460510" y="1474178"/>
                    <a:pt x="709622" y="1524000"/>
                  </a:cubicBezTo>
                  <a:cubicBezTo>
                    <a:pt x="737007" y="1529477"/>
                    <a:pt x="763080" y="1541901"/>
                    <a:pt x="790902" y="1544320"/>
                  </a:cubicBezTo>
                  <a:cubicBezTo>
                    <a:pt x="919289" y="1555484"/>
                    <a:pt x="1048396" y="1556068"/>
                    <a:pt x="1176982" y="1564640"/>
                  </a:cubicBezTo>
                  <a:cubicBezTo>
                    <a:pt x="1251630" y="1569617"/>
                    <a:pt x="1328112" y="1584325"/>
                    <a:pt x="1400502" y="1584960"/>
                  </a:cubicBezTo>
                  <a:cubicBezTo>
                    <a:pt x="1472892" y="1585595"/>
                    <a:pt x="1547155" y="1555617"/>
                    <a:pt x="1611322" y="1568450"/>
                  </a:cubicBezTo>
                  <a:cubicBezTo>
                    <a:pt x="1679055" y="1561677"/>
                    <a:pt x="1777480" y="1534160"/>
                    <a:pt x="1846272" y="1522730"/>
                  </a:cubicBezTo>
                  <a:cubicBezTo>
                    <a:pt x="1915064" y="1511300"/>
                    <a:pt x="1972849" y="1512570"/>
                    <a:pt x="2024072" y="1499870"/>
                  </a:cubicBezTo>
                  <a:cubicBezTo>
                    <a:pt x="2075295" y="1487170"/>
                    <a:pt x="2051552" y="1472045"/>
                    <a:pt x="2153612" y="1446530"/>
                  </a:cubicBezTo>
                  <a:cubicBezTo>
                    <a:pt x="2194252" y="1419437"/>
                    <a:pt x="2248015" y="1442720"/>
                    <a:pt x="2294582" y="1422400"/>
                  </a:cubicBezTo>
                  <a:cubicBezTo>
                    <a:pt x="2341149" y="1402080"/>
                    <a:pt x="2401897" y="1347682"/>
                    <a:pt x="2433012" y="1324610"/>
                  </a:cubicBezTo>
                  <a:cubicBezTo>
                    <a:pt x="2464127" y="1301538"/>
                    <a:pt x="2459682" y="1297517"/>
                    <a:pt x="2481272" y="1283970"/>
                  </a:cubicBezTo>
                  <a:cubicBezTo>
                    <a:pt x="2502862" y="1270423"/>
                    <a:pt x="2535459" y="1256877"/>
                    <a:pt x="2562552" y="1243330"/>
                  </a:cubicBezTo>
                  <a:cubicBezTo>
                    <a:pt x="2576099" y="1223010"/>
                    <a:pt x="2591550" y="1231053"/>
                    <a:pt x="2603192" y="1220470"/>
                  </a:cubicBezTo>
                  <a:cubicBezTo>
                    <a:pt x="2614834" y="1209887"/>
                    <a:pt x="2622030" y="1195705"/>
                    <a:pt x="2632402" y="1179830"/>
                  </a:cubicBezTo>
                  <a:cubicBezTo>
                    <a:pt x="2642774" y="1163955"/>
                    <a:pt x="2658649" y="1145540"/>
                    <a:pt x="2665422" y="1125220"/>
                  </a:cubicBezTo>
                  <a:cubicBezTo>
                    <a:pt x="2658649" y="1037167"/>
                    <a:pt x="2642562" y="913130"/>
                    <a:pt x="2645102" y="861060"/>
                  </a:cubicBezTo>
                  <a:cubicBezTo>
                    <a:pt x="2647642" y="808990"/>
                    <a:pt x="2683414" y="831003"/>
                    <a:pt x="2680662" y="812800"/>
                  </a:cubicBezTo>
                  <a:cubicBezTo>
                    <a:pt x="2677910" y="794597"/>
                    <a:pt x="2656109" y="781262"/>
                    <a:pt x="2628592" y="751840"/>
                  </a:cubicBezTo>
                  <a:cubicBezTo>
                    <a:pt x="2601075" y="722418"/>
                    <a:pt x="2552815" y="674158"/>
                    <a:pt x="2515562" y="636270"/>
                  </a:cubicBezTo>
                  <a:cubicBezTo>
                    <a:pt x="2478309" y="598382"/>
                    <a:pt x="2423910" y="556048"/>
                    <a:pt x="2405072" y="524510"/>
                  </a:cubicBezTo>
                  <a:cubicBezTo>
                    <a:pt x="2386234" y="492972"/>
                    <a:pt x="2402109" y="474345"/>
                    <a:pt x="2402532" y="447040"/>
                  </a:cubicBezTo>
                  <a:cubicBezTo>
                    <a:pt x="2402955" y="419735"/>
                    <a:pt x="2405284" y="401320"/>
                    <a:pt x="2407612" y="360680"/>
                  </a:cubicBezTo>
                  <a:cubicBezTo>
                    <a:pt x="2409940" y="320040"/>
                    <a:pt x="2425180" y="239607"/>
                    <a:pt x="2416502" y="203200"/>
                  </a:cubicBezTo>
                  <a:cubicBezTo>
                    <a:pt x="2407824" y="166793"/>
                    <a:pt x="2382223" y="152913"/>
                    <a:pt x="2355542" y="142240"/>
                  </a:cubicBezTo>
                  <a:cubicBezTo>
                    <a:pt x="2311073" y="124452"/>
                    <a:pt x="2260545" y="129794"/>
                    <a:pt x="2213302" y="121920"/>
                  </a:cubicBezTo>
                  <a:cubicBezTo>
                    <a:pt x="2179235" y="116242"/>
                    <a:pt x="2146204" y="103168"/>
                    <a:pt x="2111702" y="101600"/>
                  </a:cubicBezTo>
                  <a:cubicBezTo>
                    <a:pt x="1847728" y="89601"/>
                    <a:pt x="1583382" y="88053"/>
                    <a:pt x="1319222" y="81280"/>
                  </a:cubicBezTo>
                  <a:cubicBezTo>
                    <a:pt x="1298902" y="74507"/>
                    <a:pt x="1279355" y="64682"/>
                    <a:pt x="1258262" y="60960"/>
                  </a:cubicBezTo>
                  <a:cubicBezTo>
                    <a:pt x="1011935" y="17490"/>
                    <a:pt x="953511" y="18761"/>
                    <a:pt x="709622" y="0"/>
                  </a:cubicBezTo>
                  <a:cubicBezTo>
                    <a:pt x="621569" y="6773"/>
                    <a:pt x="486102" y="-3387"/>
                    <a:pt x="445462" y="20320"/>
                  </a:cubicBezTo>
                  <a:cubicBezTo>
                    <a:pt x="404822" y="44027"/>
                    <a:pt x="461549" y="115147"/>
                    <a:pt x="465782" y="142240"/>
                  </a:cubicBezTo>
                  <a:cubicBezTo>
                    <a:pt x="470015" y="169333"/>
                    <a:pt x="468534" y="161713"/>
                    <a:pt x="470862" y="182880"/>
                  </a:cubicBezTo>
                  <a:cubicBezTo>
                    <a:pt x="473190" y="204047"/>
                    <a:pt x="490759" y="228600"/>
                    <a:pt x="479752" y="269240"/>
                  </a:cubicBezTo>
                  <a:cubicBezTo>
                    <a:pt x="468745" y="309880"/>
                    <a:pt x="427470" y="376210"/>
                    <a:pt x="404822" y="426720"/>
                  </a:cubicBezTo>
                  <a:cubicBezTo>
                    <a:pt x="382174" y="477231"/>
                    <a:pt x="362277" y="515598"/>
                    <a:pt x="343862" y="572303"/>
                  </a:cubicBezTo>
                  <a:cubicBezTo>
                    <a:pt x="325447" y="629008"/>
                    <a:pt x="348095" y="699775"/>
                    <a:pt x="294332" y="766951"/>
                  </a:cubicBezTo>
                  <a:cubicBezTo>
                    <a:pt x="240569" y="834127"/>
                    <a:pt x="68060" y="930465"/>
                    <a:pt x="21282" y="975360"/>
                  </a:cubicBezTo>
                  <a:cubicBezTo>
                    <a:pt x="-25496" y="1020255"/>
                    <a:pt x="20435" y="1016000"/>
                    <a:pt x="13662" y="1036320"/>
                  </a:cubicBezTo>
                  <a:cubicBezTo>
                    <a:pt x="-8574" y="1191971"/>
                    <a:pt x="18742" y="1130665"/>
                    <a:pt x="18742" y="1219200"/>
                  </a:cubicBezTo>
                  <a:lnTo>
                    <a:pt x="49222" y="11328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/>
                <p14:cNvContentPartPr/>
                <p14:nvPr/>
              </p14:nvContentPartPr>
              <p14:xfrm>
                <a:off x="6704922" y="4869986"/>
                <a:ext cx="2166211" cy="56880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01682" y="4861346"/>
                  <a:ext cx="2185652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/>
                <p14:cNvContentPartPr/>
                <p14:nvPr/>
              </p14:nvContentPartPr>
              <p14:xfrm>
                <a:off x="6475242" y="5442026"/>
                <a:ext cx="2683531" cy="87516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59401" y="5438786"/>
                  <a:ext cx="2710532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/>
                <p14:cNvContentPartPr/>
                <p14:nvPr/>
              </p14:nvContentPartPr>
              <p14:xfrm>
                <a:off x="6751002" y="2517026"/>
                <a:ext cx="2231731" cy="280332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39122" y="2509826"/>
                  <a:ext cx="2250812" cy="28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/>
                <p14:cNvContentPartPr/>
                <p14:nvPr/>
              </p14:nvContentPartPr>
              <p14:xfrm>
                <a:off x="7153214" y="3228026"/>
                <a:ext cx="1600200" cy="320760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34494" y="3215786"/>
                  <a:ext cx="1631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/>
                <p14:cNvContentPartPr/>
                <p14:nvPr/>
              </p14:nvContentPartPr>
              <p14:xfrm>
                <a:off x="7065014" y="2862986"/>
                <a:ext cx="1662120" cy="2520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50614" y="2848226"/>
                  <a:ext cx="1689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Ink 53"/>
                <p14:cNvContentPartPr/>
                <p14:nvPr/>
              </p14:nvContentPartPr>
              <p14:xfrm>
                <a:off x="6486402" y="5319546"/>
                <a:ext cx="277651" cy="25676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77039" y="5305142"/>
                  <a:ext cx="299978" cy="283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/>
                <p14:cNvContentPartPr/>
                <p14:nvPr/>
              </p14:nvContentPartPr>
              <p14:xfrm>
                <a:off x="8228425" y="3989006"/>
                <a:ext cx="39489" cy="50154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15745" y="3975324"/>
                  <a:ext cx="61226" cy="524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" name="Ink 13"/>
                <p14:cNvContentPartPr/>
                <p14:nvPr/>
              </p14:nvContentPartPr>
              <p14:xfrm>
                <a:off x="7320000" y="616166"/>
                <a:ext cx="1172554" cy="8075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03800" y="607885"/>
                  <a:ext cx="1193435" cy="833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" name="Ink 14"/>
                <p14:cNvContentPartPr/>
                <p14:nvPr/>
              </p14:nvContentPartPr>
              <p14:xfrm>
                <a:off x="8606785" y="3932126"/>
                <a:ext cx="45609" cy="45258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92306" y="3918804"/>
                  <a:ext cx="77463" cy="482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" name="Ink 15"/>
                <p14:cNvContentPartPr/>
                <p14:nvPr/>
              </p14:nvContentPartPr>
              <p14:xfrm>
                <a:off x="7600945" y="3983606"/>
                <a:ext cx="96729" cy="59334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85425" y="3975685"/>
                  <a:ext cx="126325" cy="616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" name="Ink 16"/>
                <p14:cNvContentPartPr/>
                <p14:nvPr/>
              </p14:nvContentPartPr>
              <p14:xfrm>
                <a:off x="7166442" y="4514246"/>
                <a:ext cx="1544491" cy="85686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54201" y="4500565"/>
                  <a:ext cx="1571853" cy="875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9" name="Ink 18"/>
                <p14:cNvContentPartPr/>
                <p14:nvPr/>
              </p14:nvContentPartPr>
              <p14:xfrm>
                <a:off x="6473802" y="5594226"/>
                <a:ext cx="51571" cy="31760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57934" y="5579102"/>
                  <a:ext cx="70324" cy="343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/>
                <p14:cNvContentPartPr/>
                <p14:nvPr/>
              </p14:nvContentPartPr>
              <p14:xfrm>
                <a:off x="7148280" y="1423646"/>
                <a:ext cx="1767634" cy="71790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34600" y="1408165"/>
                  <a:ext cx="1794995" cy="746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/>
                <p14:cNvContentPartPr/>
                <p14:nvPr/>
              </p14:nvContentPartPr>
              <p14:xfrm>
                <a:off x="6976002" y="5258006"/>
                <a:ext cx="2160091" cy="102318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59441" y="5245045"/>
                  <a:ext cx="2190692" cy="1047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0" name="Ink 69"/>
                <p14:cNvContentPartPr/>
                <p14:nvPr/>
              </p14:nvContentPartPr>
              <p14:xfrm>
                <a:off x="6881520" y="1995326"/>
                <a:ext cx="2120794" cy="192822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66400" y="1981286"/>
                  <a:ext cx="2151754" cy="1949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2" name="Ink 71"/>
                <p14:cNvContentPartPr/>
                <p14:nvPr/>
              </p14:nvContentPartPr>
              <p14:xfrm>
                <a:off x="7094640" y="3836366"/>
                <a:ext cx="1663594" cy="127140"/>
              </p14:xfrm>
            </p:contentPart>
          </mc:Choice>
          <mc:Fallback xmlns="">
            <p:pic>
              <p:nvPicPr>
                <p:cNvPr id="72" name="Ink 71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77000" y="3821599"/>
                  <a:ext cx="1695995" cy="16063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" name="Ink 7"/>
              <p14:cNvContentPartPr/>
              <p14:nvPr/>
            </p14:nvContentPartPr>
            <p14:xfrm>
              <a:off x="4538649" y="688954"/>
              <a:ext cx="213120" cy="185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24969" y="685354"/>
                <a:ext cx="2332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8" name="Ink 17"/>
              <p14:cNvContentPartPr/>
              <p14:nvPr/>
            </p14:nvContentPartPr>
            <p14:xfrm>
              <a:off x="7761729" y="1033474"/>
              <a:ext cx="116280" cy="174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751289" y="1025194"/>
                <a:ext cx="1396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Ink 47"/>
              <p14:cNvContentPartPr/>
              <p14:nvPr/>
            </p14:nvContentPartPr>
            <p14:xfrm>
              <a:off x="1349049" y="1170994"/>
              <a:ext cx="151200" cy="2160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333929" y="1156234"/>
                <a:ext cx="180360" cy="244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338996" y="191086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Higher Kinds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6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58"/>
    </mc:Choice>
    <mc:Fallback xmlns="">
      <p:transition spd="slow" advTm="28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7" y="-654494"/>
            <a:ext cx="10221478" cy="11948079"/>
          </a:xfrm>
          <a:prstGeom prst="rect">
            <a:avLst/>
          </a:prstGeom>
          <a:scene3d>
            <a:camera prst="orthographicFront">
              <a:rot lat="3313475" lon="18731175" rev="19068817"/>
            </a:camera>
            <a:lightRig rig="threePt" dir="t"/>
          </a:scene3d>
        </p:spPr>
      </p:pic>
      <p:sp>
        <p:nvSpPr>
          <p:cNvPr id="6" name="Freeform 5"/>
          <p:cNvSpPr/>
          <p:nvPr/>
        </p:nvSpPr>
        <p:spPr>
          <a:xfrm>
            <a:off x="5566611" y="2919663"/>
            <a:ext cx="1235242" cy="786063"/>
          </a:xfrm>
          <a:custGeom>
            <a:avLst/>
            <a:gdLst>
              <a:gd name="connsiteX0" fmla="*/ 0 w 1235242"/>
              <a:gd name="connsiteY0" fmla="*/ 401053 h 786063"/>
              <a:gd name="connsiteX1" fmla="*/ 336884 w 1235242"/>
              <a:gd name="connsiteY1" fmla="*/ 401053 h 786063"/>
              <a:gd name="connsiteX2" fmla="*/ 465221 w 1235242"/>
              <a:gd name="connsiteY2" fmla="*/ 0 h 786063"/>
              <a:gd name="connsiteX3" fmla="*/ 1010652 w 1235242"/>
              <a:gd name="connsiteY3" fmla="*/ 0 h 786063"/>
              <a:gd name="connsiteX4" fmla="*/ 994610 w 1235242"/>
              <a:gd name="connsiteY4" fmla="*/ 352926 h 786063"/>
              <a:gd name="connsiteX5" fmla="*/ 1235242 w 1235242"/>
              <a:gd name="connsiteY5" fmla="*/ 401053 h 786063"/>
              <a:gd name="connsiteX6" fmla="*/ 1219200 w 1235242"/>
              <a:gd name="connsiteY6" fmla="*/ 786063 h 786063"/>
              <a:gd name="connsiteX7" fmla="*/ 272715 w 1235242"/>
              <a:gd name="connsiteY7" fmla="*/ 770021 h 786063"/>
              <a:gd name="connsiteX8" fmla="*/ 0 w 1235242"/>
              <a:gd name="connsiteY8" fmla="*/ 401053 h 7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5242" h="786063">
                <a:moveTo>
                  <a:pt x="0" y="401053"/>
                </a:moveTo>
                <a:lnTo>
                  <a:pt x="336884" y="401053"/>
                </a:lnTo>
                <a:lnTo>
                  <a:pt x="465221" y="0"/>
                </a:lnTo>
                <a:lnTo>
                  <a:pt x="1010652" y="0"/>
                </a:lnTo>
                <a:lnTo>
                  <a:pt x="994610" y="352926"/>
                </a:lnTo>
                <a:lnTo>
                  <a:pt x="1235242" y="401053"/>
                </a:lnTo>
                <a:lnTo>
                  <a:pt x="1219200" y="786063"/>
                </a:lnTo>
                <a:lnTo>
                  <a:pt x="272715" y="770021"/>
                </a:lnTo>
                <a:lnTo>
                  <a:pt x="0" y="401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293068" y="289820"/>
            <a:ext cx="2684971" cy="5704588"/>
            <a:chOff x="3496268" y="127260"/>
            <a:chExt cx="2684971" cy="5704588"/>
          </a:xfrm>
        </p:grpSpPr>
        <p:sp>
          <p:nvSpPr>
            <p:cNvPr id="242" name="Freeform 241"/>
            <p:cNvSpPr/>
            <p:nvPr/>
          </p:nvSpPr>
          <p:spPr>
            <a:xfrm>
              <a:off x="4038600" y="2590800"/>
              <a:ext cx="1790700" cy="952500"/>
            </a:xfrm>
            <a:custGeom>
              <a:avLst/>
              <a:gdLst>
                <a:gd name="connsiteX0" fmla="*/ 76200 w 1790700"/>
                <a:gd name="connsiteY0" fmla="*/ 323850 h 952500"/>
                <a:gd name="connsiteX1" fmla="*/ 0 w 1790700"/>
                <a:gd name="connsiteY1" fmla="*/ 952500 h 952500"/>
                <a:gd name="connsiteX2" fmla="*/ 1790700 w 1790700"/>
                <a:gd name="connsiteY2" fmla="*/ 781050 h 952500"/>
                <a:gd name="connsiteX3" fmla="*/ 1733550 w 1790700"/>
                <a:gd name="connsiteY3" fmla="*/ 0 h 952500"/>
                <a:gd name="connsiteX4" fmla="*/ 57150 w 1790700"/>
                <a:gd name="connsiteY4" fmla="*/ 1524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0" h="952500">
                  <a:moveTo>
                    <a:pt x="76200" y="323850"/>
                  </a:moveTo>
                  <a:lnTo>
                    <a:pt x="0" y="952500"/>
                  </a:lnTo>
                  <a:lnTo>
                    <a:pt x="1790700" y="781050"/>
                  </a:lnTo>
                  <a:lnTo>
                    <a:pt x="1733550" y="0"/>
                  </a:lnTo>
                  <a:lnTo>
                    <a:pt x="57150" y="15240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501559" y="4246879"/>
              <a:ext cx="2675869" cy="1584969"/>
            </a:xfrm>
            <a:custGeom>
              <a:avLst/>
              <a:gdLst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162560 w 2743200"/>
                <a:gd name="connsiteY39" fmla="*/ 36576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5880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3587 w 2746787"/>
                <a:gd name="connsiteY0" fmla="*/ 1158240 h 1625600"/>
                <a:gd name="connsiteX1" fmla="*/ 3587 w 2746787"/>
                <a:gd name="connsiteY1" fmla="*/ 1158240 h 1625600"/>
                <a:gd name="connsiteX2" fmla="*/ 84867 w 2746787"/>
                <a:gd name="connsiteY2" fmla="*/ 1320800 h 1625600"/>
                <a:gd name="connsiteX3" fmla="*/ 145827 w 2746787"/>
                <a:gd name="connsiteY3" fmla="*/ 1341120 h 1625600"/>
                <a:gd name="connsiteX4" fmla="*/ 267747 w 2746787"/>
                <a:gd name="connsiteY4" fmla="*/ 1422400 h 1625600"/>
                <a:gd name="connsiteX5" fmla="*/ 511587 w 2746787"/>
                <a:gd name="connsiteY5" fmla="*/ 1483360 h 1625600"/>
                <a:gd name="connsiteX6" fmla="*/ 714787 w 2746787"/>
                <a:gd name="connsiteY6" fmla="*/ 1524000 h 1625600"/>
                <a:gd name="connsiteX7" fmla="*/ 796067 w 2746787"/>
                <a:gd name="connsiteY7" fmla="*/ 1544320 h 1625600"/>
                <a:gd name="connsiteX8" fmla="*/ 1182147 w 2746787"/>
                <a:gd name="connsiteY8" fmla="*/ 1564640 h 1625600"/>
                <a:gd name="connsiteX9" fmla="*/ 1405667 w 2746787"/>
                <a:gd name="connsiteY9" fmla="*/ 1584960 h 1625600"/>
                <a:gd name="connsiteX10" fmla="*/ 1629187 w 2746787"/>
                <a:gd name="connsiteY10" fmla="*/ 1625600 h 1625600"/>
                <a:gd name="connsiteX11" fmla="*/ 1832387 w 2746787"/>
                <a:gd name="connsiteY11" fmla="*/ 1605280 h 1625600"/>
                <a:gd name="connsiteX12" fmla="*/ 2035587 w 2746787"/>
                <a:gd name="connsiteY12" fmla="*/ 1544320 h 1625600"/>
                <a:gd name="connsiteX13" fmla="*/ 2177827 w 2746787"/>
                <a:gd name="connsiteY13" fmla="*/ 1503680 h 1625600"/>
                <a:gd name="connsiteX14" fmla="*/ 2299747 w 2746787"/>
                <a:gd name="connsiteY14" fmla="*/ 1422400 h 1625600"/>
                <a:gd name="connsiteX15" fmla="*/ 2482627 w 2746787"/>
                <a:gd name="connsiteY15" fmla="*/ 1381760 h 1625600"/>
                <a:gd name="connsiteX16" fmla="*/ 2543587 w 2746787"/>
                <a:gd name="connsiteY16" fmla="*/ 1341120 h 1625600"/>
                <a:gd name="connsiteX17" fmla="*/ 2624867 w 2746787"/>
                <a:gd name="connsiteY17" fmla="*/ 1300480 h 1625600"/>
                <a:gd name="connsiteX18" fmla="*/ 2665507 w 2746787"/>
                <a:gd name="connsiteY18" fmla="*/ 1239520 h 1625600"/>
                <a:gd name="connsiteX19" fmla="*/ 2726467 w 2746787"/>
                <a:gd name="connsiteY19" fmla="*/ 1198880 h 1625600"/>
                <a:gd name="connsiteX20" fmla="*/ 2746787 w 2746787"/>
                <a:gd name="connsiteY20" fmla="*/ 1137920 h 1625600"/>
                <a:gd name="connsiteX21" fmla="*/ 2726467 w 2746787"/>
                <a:gd name="connsiteY21" fmla="*/ 873760 h 1625600"/>
                <a:gd name="connsiteX22" fmla="*/ 2685827 w 2746787"/>
                <a:gd name="connsiteY22" fmla="*/ 812800 h 1625600"/>
                <a:gd name="connsiteX23" fmla="*/ 2665507 w 2746787"/>
                <a:gd name="connsiteY23" fmla="*/ 751840 h 1625600"/>
                <a:gd name="connsiteX24" fmla="*/ 2584227 w 2746787"/>
                <a:gd name="connsiteY24" fmla="*/ 629920 h 1625600"/>
                <a:gd name="connsiteX25" fmla="*/ 2543587 w 2746787"/>
                <a:gd name="connsiteY25" fmla="*/ 568960 h 1625600"/>
                <a:gd name="connsiteX26" fmla="*/ 2502947 w 2746787"/>
                <a:gd name="connsiteY26" fmla="*/ 447040 h 1625600"/>
                <a:gd name="connsiteX27" fmla="*/ 2482627 w 2746787"/>
                <a:gd name="connsiteY27" fmla="*/ 386080 h 1625600"/>
                <a:gd name="connsiteX28" fmla="*/ 2421667 w 2746787"/>
                <a:gd name="connsiteY28" fmla="*/ 203200 h 1625600"/>
                <a:gd name="connsiteX29" fmla="*/ 2360707 w 2746787"/>
                <a:gd name="connsiteY29" fmla="*/ 142240 h 1625600"/>
                <a:gd name="connsiteX30" fmla="*/ 2218467 w 2746787"/>
                <a:gd name="connsiteY30" fmla="*/ 121920 h 1625600"/>
                <a:gd name="connsiteX31" fmla="*/ 2116867 w 2746787"/>
                <a:gd name="connsiteY31" fmla="*/ 101600 h 1625600"/>
                <a:gd name="connsiteX32" fmla="*/ 1324387 w 2746787"/>
                <a:gd name="connsiteY32" fmla="*/ 81280 h 1625600"/>
                <a:gd name="connsiteX33" fmla="*/ 1263427 w 2746787"/>
                <a:gd name="connsiteY33" fmla="*/ 60960 h 1625600"/>
                <a:gd name="connsiteX34" fmla="*/ 714787 w 2746787"/>
                <a:gd name="connsiteY34" fmla="*/ 0 h 1625600"/>
                <a:gd name="connsiteX35" fmla="*/ 450627 w 2746787"/>
                <a:gd name="connsiteY35" fmla="*/ 20320 h 1625600"/>
                <a:gd name="connsiteX36" fmla="*/ 389667 w 2746787"/>
                <a:gd name="connsiteY36" fmla="*/ 142240 h 1625600"/>
                <a:gd name="connsiteX37" fmla="*/ 354107 w 2746787"/>
                <a:gd name="connsiteY37" fmla="*/ 182880 h 1625600"/>
                <a:gd name="connsiteX38" fmla="*/ 342677 w 2746787"/>
                <a:gd name="connsiteY38" fmla="*/ 269240 h 1625600"/>
                <a:gd name="connsiteX39" fmla="*/ 308387 w 2746787"/>
                <a:gd name="connsiteY39" fmla="*/ 426720 h 1625600"/>
                <a:gd name="connsiteX40" fmla="*/ 247427 w 2746787"/>
                <a:gd name="connsiteY40" fmla="*/ 588010 h 1625600"/>
                <a:gd name="connsiteX41" fmla="*/ 35337 w 2746787"/>
                <a:gd name="connsiteY41" fmla="*/ 814070 h 1625600"/>
                <a:gd name="connsiteX42" fmla="*/ 1047 w 2746787"/>
                <a:gd name="connsiteY42" fmla="*/ 975360 h 1625600"/>
                <a:gd name="connsiteX43" fmla="*/ 44227 w 2746787"/>
                <a:gd name="connsiteY43" fmla="*/ 1036320 h 1625600"/>
                <a:gd name="connsiteX44" fmla="*/ 23907 w 2746787"/>
                <a:gd name="connsiteY44" fmla="*/ 1219200 h 1625600"/>
                <a:gd name="connsiteX45" fmla="*/ 3587 w 2746787"/>
                <a:gd name="connsiteY45" fmla="*/ 1158240 h 1625600"/>
                <a:gd name="connsiteX0" fmla="*/ 15632 w 2758832"/>
                <a:gd name="connsiteY0" fmla="*/ 1158240 h 1625600"/>
                <a:gd name="connsiteX1" fmla="*/ 15632 w 2758832"/>
                <a:gd name="connsiteY1" fmla="*/ 1158240 h 1625600"/>
                <a:gd name="connsiteX2" fmla="*/ 96912 w 2758832"/>
                <a:gd name="connsiteY2" fmla="*/ 1320800 h 1625600"/>
                <a:gd name="connsiteX3" fmla="*/ 157872 w 2758832"/>
                <a:gd name="connsiteY3" fmla="*/ 1341120 h 1625600"/>
                <a:gd name="connsiteX4" fmla="*/ 279792 w 2758832"/>
                <a:gd name="connsiteY4" fmla="*/ 1422400 h 1625600"/>
                <a:gd name="connsiteX5" fmla="*/ 523632 w 2758832"/>
                <a:gd name="connsiteY5" fmla="*/ 1483360 h 1625600"/>
                <a:gd name="connsiteX6" fmla="*/ 726832 w 2758832"/>
                <a:gd name="connsiteY6" fmla="*/ 1524000 h 1625600"/>
                <a:gd name="connsiteX7" fmla="*/ 808112 w 2758832"/>
                <a:gd name="connsiteY7" fmla="*/ 1544320 h 1625600"/>
                <a:gd name="connsiteX8" fmla="*/ 1194192 w 2758832"/>
                <a:gd name="connsiteY8" fmla="*/ 1564640 h 1625600"/>
                <a:gd name="connsiteX9" fmla="*/ 1417712 w 2758832"/>
                <a:gd name="connsiteY9" fmla="*/ 1584960 h 1625600"/>
                <a:gd name="connsiteX10" fmla="*/ 1641232 w 2758832"/>
                <a:gd name="connsiteY10" fmla="*/ 1625600 h 1625600"/>
                <a:gd name="connsiteX11" fmla="*/ 1844432 w 2758832"/>
                <a:gd name="connsiteY11" fmla="*/ 1605280 h 1625600"/>
                <a:gd name="connsiteX12" fmla="*/ 2047632 w 2758832"/>
                <a:gd name="connsiteY12" fmla="*/ 1544320 h 1625600"/>
                <a:gd name="connsiteX13" fmla="*/ 2189872 w 2758832"/>
                <a:gd name="connsiteY13" fmla="*/ 1503680 h 1625600"/>
                <a:gd name="connsiteX14" fmla="*/ 2311792 w 2758832"/>
                <a:gd name="connsiteY14" fmla="*/ 1422400 h 1625600"/>
                <a:gd name="connsiteX15" fmla="*/ 2494672 w 2758832"/>
                <a:gd name="connsiteY15" fmla="*/ 1381760 h 1625600"/>
                <a:gd name="connsiteX16" fmla="*/ 2555632 w 2758832"/>
                <a:gd name="connsiteY16" fmla="*/ 1341120 h 1625600"/>
                <a:gd name="connsiteX17" fmla="*/ 2636912 w 2758832"/>
                <a:gd name="connsiteY17" fmla="*/ 1300480 h 1625600"/>
                <a:gd name="connsiteX18" fmla="*/ 2677552 w 2758832"/>
                <a:gd name="connsiteY18" fmla="*/ 1239520 h 1625600"/>
                <a:gd name="connsiteX19" fmla="*/ 2738512 w 2758832"/>
                <a:gd name="connsiteY19" fmla="*/ 1198880 h 1625600"/>
                <a:gd name="connsiteX20" fmla="*/ 2758832 w 2758832"/>
                <a:gd name="connsiteY20" fmla="*/ 1137920 h 1625600"/>
                <a:gd name="connsiteX21" fmla="*/ 2738512 w 2758832"/>
                <a:gd name="connsiteY21" fmla="*/ 873760 h 1625600"/>
                <a:gd name="connsiteX22" fmla="*/ 2697872 w 2758832"/>
                <a:gd name="connsiteY22" fmla="*/ 812800 h 1625600"/>
                <a:gd name="connsiteX23" fmla="*/ 2677552 w 2758832"/>
                <a:gd name="connsiteY23" fmla="*/ 751840 h 1625600"/>
                <a:gd name="connsiteX24" fmla="*/ 2596272 w 2758832"/>
                <a:gd name="connsiteY24" fmla="*/ 629920 h 1625600"/>
                <a:gd name="connsiteX25" fmla="*/ 2555632 w 2758832"/>
                <a:gd name="connsiteY25" fmla="*/ 568960 h 1625600"/>
                <a:gd name="connsiteX26" fmla="*/ 2514992 w 2758832"/>
                <a:gd name="connsiteY26" fmla="*/ 447040 h 1625600"/>
                <a:gd name="connsiteX27" fmla="*/ 2494672 w 2758832"/>
                <a:gd name="connsiteY27" fmla="*/ 386080 h 1625600"/>
                <a:gd name="connsiteX28" fmla="*/ 2433712 w 2758832"/>
                <a:gd name="connsiteY28" fmla="*/ 203200 h 1625600"/>
                <a:gd name="connsiteX29" fmla="*/ 2372752 w 2758832"/>
                <a:gd name="connsiteY29" fmla="*/ 142240 h 1625600"/>
                <a:gd name="connsiteX30" fmla="*/ 2230512 w 2758832"/>
                <a:gd name="connsiteY30" fmla="*/ 121920 h 1625600"/>
                <a:gd name="connsiteX31" fmla="*/ 2128912 w 2758832"/>
                <a:gd name="connsiteY31" fmla="*/ 101600 h 1625600"/>
                <a:gd name="connsiteX32" fmla="*/ 1336432 w 2758832"/>
                <a:gd name="connsiteY32" fmla="*/ 81280 h 1625600"/>
                <a:gd name="connsiteX33" fmla="*/ 1275472 w 2758832"/>
                <a:gd name="connsiteY33" fmla="*/ 60960 h 1625600"/>
                <a:gd name="connsiteX34" fmla="*/ 726832 w 2758832"/>
                <a:gd name="connsiteY34" fmla="*/ 0 h 1625600"/>
                <a:gd name="connsiteX35" fmla="*/ 462672 w 2758832"/>
                <a:gd name="connsiteY35" fmla="*/ 20320 h 1625600"/>
                <a:gd name="connsiteX36" fmla="*/ 401712 w 2758832"/>
                <a:gd name="connsiteY36" fmla="*/ 142240 h 1625600"/>
                <a:gd name="connsiteX37" fmla="*/ 366152 w 2758832"/>
                <a:gd name="connsiteY37" fmla="*/ 182880 h 1625600"/>
                <a:gd name="connsiteX38" fmla="*/ 354722 w 2758832"/>
                <a:gd name="connsiteY38" fmla="*/ 269240 h 1625600"/>
                <a:gd name="connsiteX39" fmla="*/ 320432 w 2758832"/>
                <a:gd name="connsiteY39" fmla="*/ 426720 h 1625600"/>
                <a:gd name="connsiteX40" fmla="*/ 259472 w 2758832"/>
                <a:gd name="connsiteY40" fmla="*/ 588010 h 1625600"/>
                <a:gd name="connsiteX41" fmla="*/ 47382 w 2758832"/>
                <a:gd name="connsiteY41" fmla="*/ 814070 h 1625600"/>
                <a:gd name="connsiteX42" fmla="*/ 13092 w 2758832"/>
                <a:gd name="connsiteY42" fmla="*/ 975360 h 1625600"/>
                <a:gd name="connsiteX43" fmla="*/ 5472 w 2758832"/>
                <a:gd name="connsiteY43" fmla="*/ 1036320 h 1625600"/>
                <a:gd name="connsiteX44" fmla="*/ 35952 w 2758832"/>
                <a:gd name="connsiteY44" fmla="*/ 1219200 h 1625600"/>
                <a:gd name="connsiteX45" fmla="*/ 15632 w 2758832"/>
                <a:gd name="connsiteY45" fmla="*/ 1158240 h 1625600"/>
                <a:gd name="connsiteX0" fmla="*/ 15632 w 2758832"/>
                <a:gd name="connsiteY0" fmla="*/ 1158240 h 1605521"/>
                <a:gd name="connsiteX1" fmla="*/ 15632 w 2758832"/>
                <a:gd name="connsiteY1" fmla="*/ 1158240 h 1605521"/>
                <a:gd name="connsiteX2" fmla="*/ 96912 w 2758832"/>
                <a:gd name="connsiteY2" fmla="*/ 1320800 h 1605521"/>
                <a:gd name="connsiteX3" fmla="*/ 157872 w 2758832"/>
                <a:gd name="connsiteY3" fmla="*/ 1341120 h 1605521"/>
                <a:gd name="connsiteX4" fmla="*/ 279792 w 2758832"/>
                <a:gd name="connsiteY4" fmla="*/ 1422400 h 1605521"/>
                <a:gd name="connsiteX5" fmla="*/ 523632 w 2758832"/>
                <a:gd name="connsiteY5" fmla="*/ 1483360 h 1605521"/>
                <a:gd name="connsiteX6" fmla="*/ 726832 w 2758832"/>
                <a:gd name="connsiteY6" fmla="*/ 1524000 h 1605521"/>
                <a:gd name="connsiteX7" fmla="*/ 808112 w 2758832"/>
                <a:gd name="connsiteY7" fmla="*/ 1544320 h 1605521"/>
                <a:gd name="connsiteX8" fmla="*/ 1194192 w 2758832"/>
                <a:gd name="connsiteY8" fmla="*/ 1564640 h 1605521"/>
                <a:gd name="connsiteX9" fmla="*/ 1417712 w 2758832"/>
                <a:gd name="connsiteY9" fmla="*/ 1584960 h 1605521"/>
                <a:gd name="connsiteX10" fmla="*/ 1628532 w 2758832"/>
                <a:gd name="connsiteY10" fmla="*/ 1568450 h 1605521"/>
                <a:gd name="connsiteX11" fmla="*/ 1844432 w 2758832"/>
                <a:gd name="connsiteY11" fmla="*/ 1605280 h 1605521"/>
                <a:gd name="connsiteX12" fmla="*/ 2047632 w 2758832"/>
                <a:gd name="connsiteY12" fmla="*/ 1544320 h 1605521"/>
                <a:gd name="connsiteX13" fmla="*/ 2189872 w 2758832"/>
                <a:gd name="connsiteY13" fmla="*/ 1503680 h 1605521"/>
                <a:gd name="connsiteX14" fmla="*/ 2311792 w 2758832"/>
                <a:gd name="connsiteY14" fmla="*/ 1422400 h 1605521"/>
                <a:gd name="connsiteX15" fmla="*/ 2494672 w 2758832"/>
                <a:gd name="connsiteY15" fmla="*/ 1381760 h 1605521"/>
                <a:gd name="connsiteX16" fmla="*/ 2555632 w 2758832"/>
                <a:gd name="connsiteY16" fmla="*/ 1341120 h 1605521"/>
                <a:gd name="connsiteX17" fmla="*/ 2636912 w 2758832"/>
                <a:gd name="connsiteY17" fmla="*/ 1300480 h 1605521"/>
                <a:gd name="connsiteX18" fmla="*/ 2677552 w 2758832"/>
                <a:gd name="connsiteY18" fmla="*/ 1239520 h 1605521"/>
                <a:gd name="connsiteX19" fmla="*/ 2738512 w 2758832"/>
                <a:gd name="connsiteY19" fmla="*/ 1198880 h 1605521"/>
                <a:gd name="connsiteX20" fmla="*/ 2758832 w 2758832"/>
                <a:gd name="connsiteY20" fmla="*/ 1137920 h 1605521"/>
                <a:gd name="connsiteX21" fmla="*/ 2738512 w 2758832"/>
                <a:gd name="connsiteY21" fmla="*/ 873760 h 1605521"/>
                <a:gd name="connsiteX22" fmla="*/ 2697872 w 2758832"/>
                <a:gd name="connsiteY22" fmla="*/ 812800 h 1605521"/>
                <a:gd name="connsiteX23" fmla="*/ 2677552 w 2758832"/>
                <a:gd name="connsiteY23" fmla="*/ 751840 h 1605521"/>
                <a:gd name="connsiteX24" fmla="*/ 2596272 w 2758832"/>
                <a:gd name="connsiteY24" fmla="*/ 629920 h 1605521"/>
                <a:gd name="connsiteX25" fmla="*/ 2555632 w 2758832"/>
                <a:gd name="connsiteY25" fmla="*/ 568960 h 1605521"/>
                <a:gd name="connsiteX26" fmla="*/ 2514992 w 2758832"/>
                <a:gd name="connsiteY26" fmla="*/ 447040 h 1605521"/>
                <a:gd name="connsiteX27" fmla="*/ 2494672 w 2758832"/>
                <a:gd name="connsiteY27" fmla="*/ 386080 h 1605521"/>
                <a:gd name="connsiteX28" fmla="*/ 2433712 w 2758832"/>
                <a:gd name="connsiteY28" fmla="*/ 203200 h 1605521"/>
                <a:gd name="connsiteX29" fmla="*/ 2372752 w 2758832"/>
                <a:gd name="connsiteY29" fmla="*/ 142240 h 1605521"/>
                <a:gd name="connsiteX30" fmla="*/ 2230512 w 2758832"/>
                <a:gd name="connsiteY30" fmla="*/ 121920 h 1605521"/>
                <a:gd name="connsiteX31" fmla="*/ 2128912 w 2758832"/>
                <a:gd name="connsiteY31" fmla="*/ 101600 h 1605521"/>
                <a:gd name="connsiteX32" fmla="*/ 1336432 w 2758832"/>
                <a:gd name="connsiteY32" fmla="*/ 81280 h 1605521"/>
                <a:gd name="connsiteX33" fmla="*/ 1275472 w 2758832"/>
                <a:gd name="connsiteY33" fmla="*/ 60960 h 1605521"/>
                <a:gd name="connsiteX34" fmla="*/ 726832 w 2758832"/>
                <a:gd name="connsiteY34" fmla="*/ 0 h 1605521"/>
                <a:gd name="connsiteX35" fmla="*/ 462672 w 2758832"/>
                <a:gd name="connsiteY35" fmla="*/ 20320 h 1605521"/>
                <a:gd name="connsiteX36" fmla="*/ 401712 w 2758832"/>
                <a:gd name="connsiteY36" fmla="*/ 142240 h 1605521"/>
                <a:gd name="connsiteX37" fmla="*/ 366152 w 2758832"/>
                <a:gd name="connsiteY37" fmla="*/ 182880 h 1605521"/>
                <a:gd name="connsiteX38" fmla="*/ 354722 w 2758832"/>
                <a:gd name="connsiteY38" fmla="*/ 269240 h 1605521"/>
                <a:gd name="connsiteX39" fmla="*/ 320432 w 2758832"/>
                <a:gd name="connsiteY39" fmla="*/ 426720 h 1605521"/>
                <a:gd name="connsiteX40" fmla="*/ 259472 w 2758832"/>
                <a:gd name="connsiteY40" fmla="*/ 588010 h 1605521"/>
                <a:gd name="connsiteX41" fmla="*/ 47382 w 2758832"/>
                <a:gd name="connsiteY41" fmla="*/ 814070 h 1605521"/>
                <a:gd name="connsiteX42" fmla="*/ 13092 w 2758832"/>
                <a:gd name="connsiteY42" fmla="*/ 975360 h 1605521"/>
                <a:gd name="connsiteX43" fmla="*/ 5472 w 2758832"/>
                <a:gd name="connsiteY43" fmla="*/ 1036320 h 1605521"/>
                <a:gd name="connsiteX44" fmla="*/ 35952 w 2758832"/>
                <a:gd name="connsiteY44" fmla="*/ 1219200 h 1605521"/>
                <a:gd name="connsiteX45" fmla="*/ 15632 w 2758832"/>
                <a:gd name="connsiteY45" fmla="*/ 1158240 h 1605521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7632 w 2758832"/>
                <a:gd name="connsiteY12" fmla="*/ 154432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498482 w 2758832"/>
                <a:gd name="connsiteY16" fmla="*/ 128397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738512 w 2738653"/>
                <a:gd name="connsiteY19" fmla="*/ 119888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20402 w 2738653"/>
                <a:gd name="connsiteY18" fmla="*/ 122047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698205"/>
                <a:gd name="connsiteY0" fmla="*/ 1158240 h 1584969"/>
                <a:gd name="connsiteX1" fmla="*/ 15632 w 2698205"/>
                <a:gd name="connsiteY1" fmla="*/ 1158240 h 1584969"/>
                <a:gd name="connsiteX2" fmla="*/ 96912 w 2698205"/>
                <a:gd name="connsiteY2" fmla="*/ 1320800 h 1584969"/>
                <a:gd name="connsiteX3" fmla="*/ 157872 w 2698205"/>
                <a:gd name="connsiteY3" fmla="*/ 1341120 h 1584969"/>
                <a:gd name="connsiteX4" fmla="*/ 279792 w 2698205"/>
                <a:gd name="connsiteY4" fmla="*/ 1422400 h 1584969"/>
                <a:gd name="connsiteX5" fmla="*/ 523632 w 2698205"/>
                <a:gd name="connsiteY5" fmla="*/ 1483360 h 1584969"/>
                <a:gd name="connsiteX6" fmla="*/ 726832 w 2698205"/>
                <a:gd name="connsiteY6" fmla="*/ 1524000 h 1584969"/>
                <a:gd name="connsiteX7" fmla="*/ 808112 w 2698205"/>
                <a:gd name="connsiteY7" fmla="*/ 1544320 h 1584969"/>
                <a:gd name="connsiteX8" fmla="*/ 1194192 w 2698205"/>
                <a:gd name="connsiteY8" fmla="*/ 1564640 h 1584969"/>
                <a:gd name="connsiteX9" fmla="*/ 1417712 w 2698205"/>
                <a:gd name="connsiteY9" fmla="*/ 1584960 h 1584969"/>
                <a:gd name="connsiteX10" fmla="*/ 1628532 w 2698205"/>
                <a:gd name="connsiteY10" fmla="*/ 1568450 h 1584969"/>
                <a:gd name="connsiteX11" fmla="*/ 1863482 w 2698205"/>
                <a:gd name="connsiteY11" fmla="*/ 1522730 h 1584969"/>
                <a:gd name="connsiteX12" fmla="*/ 2041282 w 2698205"/>
                <a:gd name="connsiteY12" fmla="*/ 1499870 h 1584969"/>
                <a:gd name="connsiteX13" fmla="*/ 2170822 w 2698205"/>
                <a:gd name="connsiteY13" fmla="*/ 1446530 h 1584969"/>
                <a:gd name="connsiteX14" fmla="*/ 2311792 w 2698205"/>
                <a:gd name="connsiteY14" fmla="*/ 1422400 h 1584969"/>
                <a:gd name="connsiteX15" fmla="*/ 2450222 w 2698205"/>
                <a:gd name="connsiteY15" fmla="*/ 1324610 h 1584969"/>
                <a:gd name="connsiteX16" fmla="*/ 2498482 w 2698205"/>
                <a:gd name="connsiteY16" fmla="*/ 1283970 h 1584969"/>
                <a:gd name="connsiteX17" fmla="*/ 2579762 w 2698205"/>
                <a:gd name="connsiteY17" fmla="*/ 1243330 h 1584969"/>
                <a:gd name="connsiteX18" fmla="*/ 2620402 w 2698205"/>
                <a:gd name="connsiteY18" fmla="*/ 1220470 h 1584969"/>
                <a:gd name="connsiteX19" fmla="*/ 2649612 w 2698205"/>
                <a:gd name="connsiteY19" fmla="*/ 1179830 h 1584969"/>
                <a:gd name="connsiteX20" fmla="*/ 2682632 w 2698205"/>
                <a:gd name="connsiteY20" fmla="*/ 1125220 h 1584969"/>
                <a:gd name="connsiteX21" fmla="*/ 2662312 w 2698205"/>
                <a:gd name="connsiteY21" fmla="*/ 861060 h 1584969"/>
                <a:gd name="connsiteX22" fmla="*/ 2697872 w 2698205"/>
                <a:gd name="connsiteY22" fmla="*/ 812800 h 1584969"/>
                <a:gd name="connsiteX23" fmla="*/ 2677552 w 2698205"/>
                <a:gd name="connsiteY23" fmla="*/ 751840 h 1584969"/>
                <a:gd name="connsiteX24" fmla="*/ 2596272 w 2698205"/>
                <a:gd name="connsiteY24" fmla="*/ 629920 h 1584969"/>
                <a:gd name="connsiteX25" fmla="*/ 2555632 w 2698205"/>
                <a:gd name="connsiteY25" fmla="*/ 568960 h 1584969"/>
                <a:gd name="connsiteX26" fmla="*/ 2514992 w 2698205"/>
                <a:gd name="connsiteY26" fmla="*/ 447040 h 1584969"/>
                <a:gd name="connsiteX27" fmla="*/ 2494672 w 2698205"/>
                <a:gd name="connsiteY27" fmla="*/ 386080 h 1584969"/>
                <a:gd name="connsiteX28" fmla="*/ 2433712 w 2698205"/>
                <a:gd name="connsiteY28" fmla="*/ 203200 h 1584969"/>
                <a:gd name="connsiteX29" fmla="*/ 2372752 w 2698205"/>
                <a:gd name="connsiteY29" fmla="*/ 142240 h 1584969"/>
                <a:gd name="connsiteX30" fmla="*/ 2230512 w 2698205"/>
                <a:gd name="connsiteY30" fmla="*/ 121920 h 1584969"/>
                <a:gd name="connsiteX31" fmla="*/ 2128912 w 2698205"/>
                <a:gd name="connsiteY31" fmla="*/ 101600 h 1584969"/>
                <a:gd name="connsiteX32" fmla="*/ 1336432 w 2698205"/>
                <a:gd name="connsiteY32" fmla="*/ 81280 h 1584969"/>
                <a:gd name="connsiteX33" fmla="*/ 1275472 w 2698205"/>
                <a:gd name="connsiteY33" fmla="*/ 60960 h 1584969"/>
                <a:gd name="connsiteX34" fmla="*/ 726832 w 2698205"/>
                <a:gd name="connsiteY34" fmla="*/ 0 h 1584969"/>
                <a:gd name="connsiteX35" fmla="*/ 462672 w 2698205"/>
                <a:gd name="connsiteY35" fmla="*/ 20320 h 1584969"/>
                <a:gd name="connsiteX36" fmla="*/ 401712 w 2698205"/>
                <a:gd name="connsiteY36" fmla="*/ 142240 h 1584969"/>
                <a:gd name="connsiteX37" fmla="*/ 366152 w 2698205"/>
                <a:gd name="connsiteY37" fmla="*/ 182880 h 1584969"/>
                <a:gd name="connsiteX38" fmla="*/ 354722 w 2698205"/>
                <a:gd name="connsiteY38" fmla="*/ 269240 h 1584969"/>
                <a:gd name="connsiteX39" fmla="*/ 320432 w 2698205"/>
                <a:gd name="connsiteY39" fmla="*/ 426720 h 1584969"/>
                <a:gd name="connsiteX40" fmla="*/ 259472 w 2698205"/>
                <a:gd name="connsiteY40" fmla="*/ 588010 h 1584969"/>
                <a:gd name="connsiteX41" fmla="*/ 47382 w 2698205"/>
                <a:gd name="connsiteY41" fmla="*/ 814070 h 1584969"/>
                <a:gd name="connsiteX42" fmla="*/ 13092 w 2698205"/>
                <a:gd name="connsiteY42" fmla="*/ 975360 h 1584969"/>
                <a:gd name="connsiteX43" fmla="*/ 5472 w 2698205"/>
                <a:gd name="connsiteY43" fmla="*/ 1036320 h 1584969"/>
                <a:gd name="connsiteX44" fmla="*/ 35952 w 2698205"/>
                <a:gd name="connsiteY44" fmla="*/ 1219200 h 1584969"/>
                <a:gd name="connsiteX45" fmla="*/ 15632 w 2698205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96272 w 2698022"/>
                <a:gd name="connsiteY24" fmla="*/ 62992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66432 w 2698022"/>
                <a:gd name="connsiteY0" fmla="*/ 11328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66432 w 2698022"/>
                <a:gd name="connsiteY45" fmla="*/ 1132840 h 1584969"/>
                <a:gd name="connsiteX0" fmla="*/ 53536 w 2685126"/>
                <a:gd name="connsiteY0" fmla="*/ 1132840 h 1584969"/>
                <a:gd name="connsiteX1" fmla="*/ 2736 w 2685126"/>
                <a:gd name="connsiteY1" fmla="*/ 1158240 h 1584969"/>
                <a:gd name="connsiteX2" fmla="*/ 84016 w 2685126"/>
                <a:gd name="connsiteY2" fmla="*/ 1320800 h 1584969"/>
                <a:gd name="connsiteX3" fmla="*/ 144976 w 2685126"/>
                <a:gd name="connsiteY3" fmla="*/ 1341120 h 1584969"/>
                <a:gd name="connsiteX4" fmla="*/ 266896 w 2685126"/>
                <a:gd name="connsiteY4" fmla="*/ 1422400 h 1584969"/>
                <a:gd name="connsiteX5" fmla="*/ 510736 w 2685126"/>
                <a:gd name="connsiteY5" fmla="*/ 1483360 h 1584969"/>
                <a:gd name="connsiteX6" fmla="*/ 713936 w 2685126"/>
                <a:gd name="connsiteY6" fmla="*/ 1524000 h 1584969"/>
                <a:gd name="connsiteX7" fmla="*/ 795216 w 2685126"/>
                <a:gd name="connsiteY7" fmla="*/ 1544320 h 1584969"/>
                <a:gd name="connsiteX8" fmla="*/ 1181296 w 2685126"/>
                <a:gd name="connsiteY8" fmla="*/ 1564640 h 1584969"/>
                <a:gd name="connsiteX9" fmla="*/ 1404816 w 2685126"/>
                <a:gd name="connsiteY9" fmla="*/ 1584960 h 1584969"/>
                <a:gd name="connsiteX10" fmla="*/ 1615636 w 2685126"/>
                <a:gd name="connsiteY10" fmla="*/ 1568450 h 1584969"/>
                <a:gd name="connsiteX11" fmla="*/ 1850586 w 2685126"/>
                <a:gd name="connsiteY11" fmla="*/ 1522730 h 1584969"/>
                <a:gd name="connsiteX12" fmla="*/ 2028386 w 2685126"/>
                <a:gd name="connsiteY12" fmla="*/ 1499870 h 1584969"/>
                <a:gd name="connsiteX13" fmla="*/ 2157926 w 2685126"/>
                <a:gd name="connsiteY13" fmla="*/ 1446530 h 1584969"/>
                <a:gd name="connsiteX14" fmla="*/ 2298896 w 2685126"/>
                <a:gd name="connsiteY14" fmla="*/ 1422400 h 1584969"/>
                <a:gd name="connsiteX15" fmla="*/ 2437326 w 2685126"/>
                <a:gd name="connsiteY15" fmla="*/ 1324610 h 1584969"/>
                <a:gd name="connsiteX16" fmla="*/ 2485586 w 2685126"/>
                <a:gd name="connsiteY16" fmla="*/ 1283970 h 1584969"/>
                <a:gd name="connsiteX17" fmla="*/ 2566866 w 2685126"/>
                <a:gd name="connsiteY17" fmla="*/ 1243330 h 1584969"/>
                <a:gd name="connsiteX18" fmla="*/ 2607506 w 2685126"/>
                <a:gd name="connsiteY18" fmla="*/ 1220470 h 1584969"/>
                <a:gd name="connsiteX19" fmla="*/ 2636716 w 2685126"/>
                <a:gd name="connsiteY19" fmla="*/ 1179830 h 1584969"/>
                <a:gd name="connsiteX20" fmla="*/ 2669736 w 2685126"/>
                <a:gd name="connsiteY20" fmla="*/ 1125220 h 1584969"/>
                <a:gd name="connsiteX21" fmla="*/ 2649416 w 2685126"/>
                <a:gd name="connsiteY21" fmla="*/ 861060 h 1584969"/>
                <a:gd name="connsiteX22" fmla="*/ 2684976 w 2685126"/>
                <a:gd name="connsiteY22" fmla="*/ 812800 h 1584969"/>
                <a:gd name="connsiteX23" fmla="*/ 2632906 w 2685126"/>
                <a:gd name="connsiteY23" fmla="*/ 751840 h 1584969"/>
                <a:gd name="connsiteX24" fmla="*/ 2519876 w 2685126"/>
                <a:gd name="connsiteY24" fmla="*/ 636270 h 1584969"/>
                <a:gd name="connsiteX25" fmla="*/ 2409386 w 2685126"/>
                <a:gd name="connsiteY25" fmla="*/ 524510 h 1584969"/>
                <a:gd name="connsiteX26" fmla="*/ 2406846 w 2685126"/>
                <a:gd name="connsiteY26" fmla="*/ 447040 h 1584969"/>
                <a:gd name="connsiteX27" fmla="*/ 2411926 w 2685126"/>
                <a:gd name="connsiteY27" fmla="*/ 360680 h 1584969"/>
                <a:gd name="connsiteX28" fmla="*/ 2420816 w 2685126"/>
                <a:gd name="connsiteY28" fmla="*/ 203200 h 1584969"/>
                <a:gd name="connsiteX29" fmla="*/ 2359856 w 2685126"/>
                <a:gd name="connsiteY29" fmla="*/ 142240 h 1584969"/>
                <a:gd name="connsiteX30" fmla="*/ 2217616 w 2685126"/>
                <a:gd name="connsiteY30" fmla="*/ 121920 h 1584969"/>
                <a:gd name="connsiteX31" fmla="*/ 2116016 w 2685126"/>
                <a:gd name="connsiteY31" fmla="*/ 101600 h 1584969"/>
                <a:gd name="connsiteX32" fmla="*/ 1323536 w 2685126"/>
                <a:gd name="connsiteY32" fmla="*/ 81280 h 1584969"/>
                <a:gd name="connsiteX33" fmla="*/ 1262576 w 2685126"/>
                <a:gd name="connsiteY33" fmla="*/ 60960 h 1584969"/>
                <a:gd name="connsiteX34" fmla="*/ 713936 w 2685126"/>
                <a:gd name="connsiteY34" fmla="*/ 0 h 1584969"/>
                <a:gd name="connsiteX35" fmla="*/ 449776 w 2685126"/>
                <a:gd name="connsiteY35" fmla="*/ 20320 h 1584969"/>
                <a:gd name="connsiteX36" fmla="*/ 388816 w 2685126"/>
                <a:gd name="connsiteY36" fmla="*/ 142240 h 1584969"/>
                <a:gd name="connsiteX37" fmla="*/ 353256 w 2685126"/>
                <a:gd name="connsiteY37" fmla="*/ 182880 h 1584969"/>
                <a:gd name="connsiteX38" fmla="*/ 341826 w 2685126"/>
                <a:gd name="connsiteY38" fmla="*/ 269240 h 1584969"/>
                <a:gd name="connsiteX39" fmla="*/ 307536 w 2685126"/>
                <a:gd name="connsiteY39" fmla="*/ 426720 h 1584969"/>
                <a:gd name="connsiteX40" fmla="*/ 246576 w 2685126"/>
                <a:gd name="connsiteY40" fmla="*/ 588010 h 1584969"/>
                <a:gd name="connsiteX41" fmla="*/ 34486 w 2685126"/>
                <a:gd name="connsiteY41" fmla="*/ 814070 h 1584969"/>
                <a:gd name="connsiteX42" fmla="*/ 196 w 2685126"/>
                <a:gd name="connsiteY42" fmla="*/ 975360 h 1584969"/>
                <a:gd name="connsiteX43" fmla="*/ 17976 w 2685126"/>
                <a:gd name="connsiteY43" fmla="*/ 1036320 h 1584969"/>
                <a:gd name="connsiteX44" fmla="*/ 23056 w 2685126"/>
                <a:gd name="connsiteY44" fmla="*/ 1219200 h 1584969"/>
                <a:gd name="connsiteX45" fmla="*/ 53536 w 2685126"/>
                <a:gd name="connsiteY45" fmla="*/ 1132840 h 1584969"/>
                <a:gd name="connsiteX0" fmla="*/ 51254 w 2682844"/>
                <a:gd name="connsiteY0" fmla="*/ 1132840 h 1584969"/>
                <a:gd name="connsiteX1" fmla="*/ 454 w 2682844"/>
                <a:gd name="connsiteY1" fmla="*/ 1158240 h 1584969"/>
                <a:gd name="connsiteX2" fmla="*/ 81734 w 2682844"/>
                <a:gd name="connsiteY2" fmla="*/ 1320800 h 1584969"/>
                <a:gd name="connsiteX3" fmla="*/ 142694 w 2682844"/>
                <a:gd name="connsiteY3" fmla="*/ 1341120 h 1584969"/>
                <a:gd name="connsiteX4" fmla="*/ 264614 w 2682844"/>
                <a:gd name="connsiteY4" fmla="*/ 1422400 h 1584969"/>
                <a:gd name="connsiteX5" fmla="*/ 508454 w 2682844"/>
                <a:gd name="connsiteY5" fmla="*/ 1483360 h 1584969"/>
                <a:gd name="connsiteX6" fmla="*/ 711654 w 2682844"/>
                <a:gd name="connsiteY6" fmla="*/ 1524000 h 1584969"/>
                <a:gd name="connsiteX7" fmla="*/ 792934 w 2682844"/>
                <a:gd name="connsiteY7" fmla="*/ 1544320 h 1584969"/>
                <a:gd name="connsiteX8" fmla="*/ 1179014 w 2682844"/>
                <a:gd name="connsiteY8" fmla="*/ 1564640 h 1584969"/>
                <a:gd name="connsiteX9" fmla="*/ 1402534 w 2682844"/>
                <a:gd name="connsiteY9" fmla="*/ 1584960 h 1584969"/>
                <a:gd name="connsiteX10" fmla="*/ 1613354 w 2682844"/>
                <a:gd name="connsiteY10" fmla="*/ 1568450 h 1584969"/>
                <a:gd name="connsiteX11" fmla="*/ 1848304 w 2682844"/>
                <a:gd name="connsiteY11" fmla="*/ 1522730 h 1584969"/>
                <a:gd name="connsiteX12" fmla="*/ 2026104 w 2682844"/>
                <a:gd name="connsiteY12" fmla="*/ 1499870 h 1584969"/>
                <a:gd name="connsiteX13" fmla="*/ 2155644 w 2682844"/>
                <a:gd name="connsiteY13" fmla="*/ 1446530 h 1584969"/>
                <a:gd name="connsiteX14" fmla="*/ 2296614 w 2682844"/>
                <a:gd name="connsiteY14" fmla="*/ 1422400 h 1584969"/>
                <a:gd name="connsiteX15" fmla="*/ 2435044 w 2682844"/>
                <a:gd name="connsiteY15" fmla="*/ 1324610 h 1584969"/>
                <a:gd name="connsiteX16" fmla="*/ 2483304 w 2682844"/>
                <a:gd name="connsiteY16" fmla="*/ 1283970 h 1584969"/>
                <a:gd name="connsiteX17" fmla="*/ 2564584 w 2682844"/>
                <a:gd name="connsiteY17" fmla="*/ 1243330 h 1584969"/>
                <a:gd name="connsiteX18" fmla="*/ 2605224 w 2682844"/>
                <a:gd name="connsiteY18" fmla="*/ 1220470 h 1584969"/>
                <a:gd name="connsiteX19" fmla="*/ 2634434 w 2682844"/>
                <a:gd name="connsiteY19" fmla="*/ 1179830 h 1584969"/>
                <a:gd name="connsiteX20" fmla="*/ 2667454 w 2682844"/>
                <a:gd name="connsiteY20" fmla="*/ 1125220 h 1584969"/>
                <a:gd name="connsiteX21" fmla="*/ 2647134 w 2682844"/>
                <a:gd name="connsiteY21" fmla="*/ 861060 h 1584969"/>
                <a:gd name="connsiteX22" fmla="*/ 2682694 w 2682844"/>
                <a:gd name="connsiteY22" fmla="*/ 812800 h 1584969"/>
                <a:gd name="connsiteX23" fmla="*/ 2630624 w 2682844"/>
                <a:gd name="connsiteY23" fmla="*/ 751840 h 1584969"/>
                <a:gd name="connsiteX24" fmla="*/ 2517594 w 2682844"/>
                <a:gd name="connsiteY24" fmla="*/ 636270 h 1584969"/>
                <a:gd name="connsiteX25" fmla="*/ 2407104 w 2682844"/>
                <a:gd name="connsiteY25" fmla="*/ 524510 h 1584969"/>
                <a:gd name="connsiteX26" fmla="*/ 2404564 w 2682844"/>
                <a:gd name="connsiteY26" fmla="*/ 447040 h 1584969"/>
                <a:gd name="connsiteX27" fmla="*/ 2409644 w 2682844"/>
                <a:gd name="connsiteY27" fmla="*/ 360680 h 1584969"/>
                <a:gd name="connsiteX28" fmla="*/ 2418534 w 2682844"/>
                <a:gd name="connsiteY28" fmla="*/ 203200 h 1584969"/>
                <a:gd name="connsiteX29" fmla="*/ 2357574 w 2682844"/>
                <a:gd name="connsiteY29" fmla="*/ 142240 h 1584969"/>
                <a:gd name="connsiteX30" fmla="*/ 2215334 w 2682844"/>
                <a:gd name="connsiteY30" fmla="*/ 121920 h 1584969"/>
                <a:gd name="connsiteX31" fmla="*/ 2113734 w 2682844"/>
                <a:gd name="connsiteY31" fmla="*/ 101600 h 1584969"/>
                <a:gd name="connsiteX32" fmla="*/ 1321254 w 2682844"/>
                <a:gd name="connsiteY32" fmla="*/ 81280 h 1584969"/>
                <a:gd name="connsiteX33" fmla="*/ 1260294 w 2682844"/>
                <a:gd name="connsiteY33" fmla="*/ 60960 h 1584969"/>
                <a:gd name="connsiteX34" fmla="*/ 711654 w 2682844"/>
                <a:gd name="connsiteY34" fmla="*/ 0 h 1584969"/>
                <a:gd name="connsiteX35" fmla="*/ 447494 w 2682844"/>
                <a:gd name="connsiteY35" fmla="*/ 20320 h 1584969"/>
                <a:gd name="connsiteX36" fmla="*/ 386534 w 2682844"/>
                <a:gd name="connsiteY36" fmla="*/ 142240 h 1584969"/>
                <a:gd name="connsiteX37" fmla="*/ 350974 w 2682844"/>
                <a:gd name="connsiteY37" fmla="*/ 182880 h 1584969"/>
                <a:gd name="connsiteX38" fmla="*/ 339544 w 2682844"/>
                <a:gd name="connsiteY38" fmla="*/ 269240 h 1584969"/>
                <a:gd name="connsiteX39" fmla="*/ 305254 w 2682844"/>
                <a:gd name="connsiteY39" fmla="*/ 426720 h 1584969"/>
                <a:gd name="connsiteX40" fmla="*/ 244294 w 2682844"/>
                <a:gd name="connsiteY40" fmla="*/ 588010 h 1584969"/>
                <a:gd name="connsiteX41" fmla="*/ 32204 w 2682844"/>
                <a:gd name="connsiteY41" fmla="*/ 814070 h 1584969"/>
                <a:gd name="connsiteX42" fmla="*/ 23314 w 2682844"/>
                <a:gd name="connsiteY42" fmla="*/ 975360 h 1584969"/>
                <a:gd name="connsiteX43" fmla="*/ 15694 w 2682844"/>
                <a:gd name="connsiteY43" fmla="*/ 1036320 h 1584969"/>
                <a:gd name="connsiteX44" fmla="*/ 20774 w 2682844"/>
                <a:gd name="connsiteY44" fmla="*/ 1219200 h 1584969"/>
                <a:gd name="connsiteX45" fmla="*/ 51254 w 2682844"/>
                <a:gd name="connsiteY45" fmla="*/ 1132840 h 1584969"/>
                <a:gd name="connsiteX0" fmla="*/ 44279 w 2675869"/>
                <a:gd name="connsiteY0" fmla="*/ 1132840 h 1584969"/>
                <a:gd name="connsiteX1" fmla="*/ 37929 w 2675869"/>
                <a:gd name="connsiteY1" fmla="*/ 1145540 h 1584969"/>
                <a:gd name="connsiteX2" fmla="*/ 74759 w 2675869"/>
                <a:gd name="connsiteY2" fmla="*/ 1320800 h 1584969"/>
                <a:gd name="connsiteX3" fmla="*/ 135719 w 2675869"/>
                <a:gd name="connsiteY3" fmla="*/ 1341120 h 1584969"/>
                <a:gd name="connsiteX4" fmla="*/ 257639 w 2675869"/>
                <a:gd name="connsiteY4" fmla="*/ 1422400 h 1584969"/>
                <a:gd name="connsiteX5" fmla="*/ 501479 w 2675869"/>
                <a:gd name="connsiteY5" fmla="*/ 1483360 h 1584969"/>
                <a:gd name="connsiteX6" fmla="*/ 704679 w 2675869"/>
                <a:gd name="connsiteY6" fmla="*/ 1524000 h 1584969"/>
                <a:gd name="connsiteX7" fmla="*/ 785959 w 2675869"/>
                <a:gd name="connsiteY7" fmla="*/ 1544320 h 1584969"/>
                <a:gd name="connsiteX8" fmla="*/ 1172039 w 2675869"/>
                <a:gd name="connsiteY8" fmla="*/ 1564640 h 1584969"/>
                <a:gd name="connsiteX9" fmla="*/ 1395559 w 2675869"/>
                <a:gd name="connsiteY9" fmla="*/ 1584960 h 1584969"/>
                <a:gd name="connsiteX10" fmla="*/ 1606379 w 2675869"/>
                <a:gd name="connsiteY10" fmla="*/ 1568450 h 1584969"/>
                <a:gd name="connsiteX11" fmla="*/ 1841329 w 2675869"/>
                <a:gd name="connsiteY11" fmla="*/ 1522730 h 1584969"/>
                <a:gd name="connsiteX12" fmla="*/ 2019129 w 2675869"/>
                <a:gd name="connsiteY12" fmla="*/ 1499870 h 1584969"/>
                <a:gd name="connsiteX13" fmla="*/ 2148669 w 2675869"/>
                <a:gd name="connsiteY13" fmla="*/ 1446530 h 1584969"/>
                <a:gd name="connsiteX14" fmla="*/ 2289639 w 2675869"/>
                <a:gd name="connsiteY14" fmla="*/ 1422400 h 1584969"/>
                <a:gd name="connsiteX15" fmla="*/ 2428069 w 2675869"/>
                <a:gd name="connsiteY15" fmla="*/ 1324610 h 1584969"/>
                <a:gd name="connsiteX16" fmla="*/ 2476329 w 2675869"/>
                <a:gd name="connsiteY16" fmla="*/ 1283970 h 1584969"/>
                <a:gd name="connsiteX17" fmla="*/ 2557609 w 2675869"/>
                <a:gd name="connsiteY17" fmla="*/ 1243330 h 1584969"/>
                <a:gd name="connsiteX18" fmla="*/ 2598249 w 2675869"/>
                <a:gd name="connsiteY18" fmla="*/ 1220470 h 1584969"/>
                <a:gd name="connsiteX19" fmla="*/ 2627459 w 2675869"/>
                <a:gd name="connsiteY19" fmla="*/ 1179830 h 1584969"/>
                <a:gd name="connsiteX20" fmla="*/ 2660479 w 2675869"/>
                <a:gd name="connsiteY20" fmla="*/ 1125220 h 1584969"/>
                <a:gd name="connsiteX21" fmla="*/ 2640159 w 2675869"/>
                <a:gd name="connsiteY21" fmla="*/ 861060 h 1584969"/>
                <a:gd name="connsiteX22" fmla="*/ 2675719 w 2675869"/>
                <a:gd name="connsiteY22" fmla="*/ 812800 h 1584969"/>
                <a:gd name="connsiteX23" fmla="*/ 2623649 w 2675869"/>
                <a:gd name="connsiteY23" fmla="*/ 751840 h 1584969"/>
                <a:gd name="connsiteX24" fmla="*/ 2510619 w 2675869"/>
                <a:gd name="connsiteY24" fmla="*/ 636270 h 1584969"/>
                <a:gd name="connsiteX25" fmla="*/ 2400129 w 2675869"/>
                <a:gd name="connsiteY25" fmla="*/ 524510 h 1584969"/>
                <a:gd name="connsiteX26" fmla="*/ 2397589 w 2675869"/>
                <a:gd name="connsiteY26" fmla="*/ 447040 h 1584969"/>
                <a:gd name="connsiteX27" fmla="*/ 2402669 w 2675869"/>
                <a:gd name="connsiteY27" fmla="*/ 360680 h 1584969"/>
                <a:gd name="connsiteX28" fmla="*/ 2411559 w 2675869"/>
                <a:gd name="connsiteY28" fmla="*/ 203200 h 1584969"/>
                <a:gd name="connsiteX29" fmla="*/ 2350599 w 2675869"/>
                <a:gd name="connsiteY29" fmla="*/ 142240 h 1584969"/>
                <a:gd name="connsiteX30" fmla="*/ 2208359 w 2675869"/>
                <a:gd name="connsiteY30" fmla="*/ 121920 h 1584969"/>
                <a:gd name="connsiteX31" fmla="*/ 2106759 w 2675869"/>
                <a:gd name="connsiteY31" fmla="*/ 101600 h 1584969"/>
                <a:gd name="connsiteX32" fmla="*/ 1314279 w 2675869"/>
                <a:gd name="connsiteY32" fmla="*/ 81280 h 1584969"/>
                <a:gd name="connsiteX33" fmla="*/ 1253319 w 2675869"/>
                <a:gd name="connsiteY33" fmla="*/ 60960 h 1584969"/>
                <a:gd name="connsiteX34" fmla="*/ 704679 w 2675869"/>
                <a:gd name="connsiteY34" fmla="*/ 0 h 1584969"/>
                <a:gd name="connsiteX35" fmla="*/ 440519 w 2675869"/>
                <a:gd name="connsiteY35" fmla="*/ 20320 h 1584969"/>
                <a:gd name="connsiteX36" fmla="*/ 379559 w 2675869"/>
                <a:gd name="connsiteY36" fmla="*/ 142240 h 1584969"/>
                <a:gd name="connsiteX37" fmla="*/ 343999 w 2675869"/>
                <a:gd name="connsiteY37" fmla="*/ 182880 h 1584969"/>
                <a:gd name="connsiteX38" fmla="*/ 332569 w 2675869"/>
                <a:gd name="connsiteY38" fmla="*/ 269240 h 1584969"/>
                <a:gd name="connsiteX39" fmla="*/ 298279 w 2675869"/>
                <a:gd name="connsiteY39" fmla="*/ 426720 h 1584969"/>
                <a:gd name="connsiteX40" fmla="*/ 237319 w 2675869"/>
                <a:gd name="connsiteY40" fmla="*/ 588010 h 1584969"/>
                <a:gd name="connsiteX41" fmla="*/ 25229 w 2675869"/>
                <a:gd name="connsiteY41" fmla="*/ 814070 h 1584969"/>
                <a:gd name="connsiteX42" fmla="*/ 16339 w 2675869"/>
                <a:gd name="connsiteY42" fmla="*/ 975360 h 1584969"/>
                <a:gd name="connsiteX43" fmla="*/ 8719 w 2675869"/>
                <a:gd name="connsiteY43" fmla="*/ 1036320 h 1584969"/>
                <a:gd name="connsiteX44" fmla="*/ 13799 w 2675869"/>
                <a:gd name="connsiteY44" fmla="*/ 1219200 h 1584969"/>
                <a:gd name="connsiteX45" fmla="*/ 44279 w 2675869"/>
                <a:gd name="connsiteY45" fmla="*/ 1132840 h 158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5869" h="1584969">
                  <a:moveTo>
                    <a:pt x="44279" y="1132840"/>
                  </a:moveTo>
                  <a:cubicBezTo>
                    <a:pt x="27346" y="1141307"/>
                    <a:pt x="32849" y="1114213"/>
                    <a:pt x="37929" y="1145540"/>
                  </a:cubicBezTo>
                  <a:cubicBezTo>
                    <a:pt x="43009" y="1176867"/>
                    <a:pt x="58461" y="1288203"/>
                    <a:pt x="74759" y="1320800"/>
                  </a:cubicBezTo>
                  <a:cubicBezTo>
                    <a:pt x="91057" y="1353397"/>
                    <a:pt x="116995" y="1330718"/>
                    <a:pt x="135719" y="1341120"/>
                  </a:cubicBezTo>
                  <a:cubicBezTo>
                    <a:pt x="178416" y="1364840"/>
                    <a:pt x="216999" y="1395307"/>
                    <a:pt x="257639" y="1422400"/>
                  </a:cubicBezTo>
                  <a:cubicBezTo>
                    <a:pt x="369633" y="1497063"/>
                    <a:pt x="294327" y="1460343"/>
                    <a:pt x="501479" y="1483360"/>
                  </a:cubicBezTo>
                  <a:cubicBezTo>
                    <a:pt x="690272" y="1530558"/>
                    <a:pt x="455567" y="1474178"/>
                    <a:pt x="704679" y="1524000"/>
                  </a:cubicBezTo>
                  <a:cubicBezTo>
                    <a:pt x="732064" y="1529477"/>
                    <a:pt x="758137" y="1541901"/>
                    <a:pt x="785959" y="1544320"/>
                  </a:cubicBezTo>
                  <a:cubicBezTo>
                    <a:pt x="914346" y="1555484"/>
                    <a:pt x="1043453" y="1556068"/>
                    <a:pt x="1172039" y="1564640"/>
                  </a:cubicBezTo>
                  <a:cubicBezTo>
                    <a:pt x="1246687" y="1569617"/>
                    <a:pt x="1323169" y="1584325"/>
                    <a:pt x="1395559" y="1584960"/>
                  </a:cubicBezTo>
                  <a:cubicBezTo>
                    <a:pt x="1467949" y="1585595"/>
                    <a:pt x="1542212" y="1555617"/>
                    <a:pt x="1606379" y="1568450"/>
                  </a:cubicBezTo>
                  <a:cubicBezTo>
                    <a:pt x="1674112" y="1561677"/>
                    <a:pt x="1772537" y="1534160"/>
                    <a:pt x="1841329" y="1522730"/>
                  </a:cubicBezTo>
                  <a:cubicBezTo>
                    <a:pt x="1910121" y="1511300"/>
                    <a:pt x="1967906" y="1512570"/>
                    <a:pt x="2019129" y="1499870"/>
                  </a:cubicBezTo>
                  <a:cubicBezTo>
                    <a:pt x="2070352" y="1487170"/>
                    <a:pt x="2046609" y="1472045"/>
                    <a:pt x="2148669" y="1446530"/>
                  </a:cubicBezTo>
                  <a:cubicBezTo>
                    <a:pt x="2189309" y="1419437"/>
                    <a:pt x="2243072" y="1442720"/>
                    <a:pt x="2289639" y="1422400"/>
                  </a:cubicBezTo>
                  <a:cubicBezTo>
                    <a:pt x="2336206" y="1402080"/>
                    <a:pt x="2396954" y="1347682"/>
                    <a:pt x="2428069" y="1324610"/>
                  </a:cubicBezTo>
                  <a:cubicBezTo>
                    <a:pt x="2459184" y="1301538"/>
                    <a:pt x="2454739" y="1297517"/>
                    <a:pt x="2476329" y="1283970"/>
                  </a:cubicBezTo>
                  <a:cubicBezTo>
                    <a:pt x="2497919" y="1270423"/>
                    <a:pt x="2530516" y="1256877"/>
                    <a:pt x="2557609" y="1243330"/>
                  </a:cubicBezTo>
                  <a:cubicBezTo>
                    <a:pt x="2571156" y="1223010"/>
                    <a:pt x="2586607" y="1231053"/>
                    <a:pt x="2598249" y="1220470"/>
                  </a:cubicBezTo>
                  <a:cubicBezTo>
                    <a:pt x="2609891" y="1209887"/>
                    <a:pt x="2617087" y="1195705"/>
                    <a:pt x="2627459" y="1179830"/>
                  </a:cubicBezTo>
                  <a:cubicBezTo>
                    <a:pt x="2637831" y="1163955"/>
                    <a:pt x="2653706" y="1145540"/>
                    <a:pt x="2660479" y="1125220"/>
                  </a:cubicBezTo>
                  <a:cubicBezTo>
                    <a:pt x="2653706" y="1037167"/>
                    <a:pt x="2637619" y="913130"/>
                    <a:pt x="2640159" y="861060"/>
                  </a:cubicBezTo>
                  <a:cubicBezTo>
                    <a:pt x="2642699" y="808990"/>
                    <a:pt x="2678471" y="831003"/>
                    <a:pt x="2675719" y="812800"/>
                  </a:cubicBezTo>
                  <a:cubicBezTo>
                    <a:pt x="2672967" y="794597"/>
                    <a:pt x="2651166" y="781262"/>
                    <a:pt x="2623649" y="751840"/>
                  </a:cubicBezTo>
                  <a:cubicBezTo>
                    <a:pt x="2596132" y="722418"/>
                    <a:pt x="2547872" y="674158"/>
                    <a:pt x="2510619" y="636270"/>
                  </a:cubicBezTo>
                  <a:cubicBezTo>
                    <a:pt x="2473366" y="598382"/>
                    <a:pt x="2418967" y="556048"/>
                    <a:pt x="2400129" y="524510"/>
                  </a:cubicBezTo>
                  <a:cubicBezTo>
                    <a:pt x="2381291" y="492972"/>
                    <a:pt x="2397166" y="474345"/>
                    <a:pt x="2397589" y="447040"/>
                  </a:cubicBezTo>
                  <a:cubicBezTo>
                    <a:pt x="2398012" y="419735"/>
                    <a:pt x="2400341" y="401320"/>
                    <a:pt x="2402669" y="360680"/>
                  </a:cubicBezTo>
                  <a:cubicBezTo>
                    <a:pt x="2404997" y="320040"/>
                    <a:pt x="2420237" y="239607"/>
                    <a:pt x="2411559" y="203200"/>
                  </a:cubicBezTo>
                  <a:cubicBezTo>
                    <a:pt x="2402881" y="166793"/>
                    <a:pt x="2377280" y="152913"/>
                    <a:pt x="2350599" y="142240"/>
                  </a:cubicBezTo>
                  <a:cubicBezTo>
                    <a:pt x="2306130" y="124452"/>
                    <a:pt x="2255602" y="129794"/>
                    <a:pt x="2208359" y="121920"/>
                  </a:cubicBezTo>
                  <a:cubicBezTo>
                    <a:pt x="2174292" y="116242"/>
                    <a:pt x="2141261" y="103168"/>
                    <a:pt x="2106759" y="101600"/>
                  </a:cubicBezTo>
                  <a:cubicBezTo>
                    <a:pt x="1842785" y="89601"/>
                    <a:pt x="1578439" y="88053"/>
                    <a:pt x="1314279" y="81280"/>
                  </a:cubicBezTo>
                  <a:cubicBezTo>
                    <a:pt x="1293959" y="74507"/>
                    <a:pt x="1274412" y="64682"/>
                    <a:pt x="1253319" y="60960"/>
                  </a:cubicBezTo>
                  <a:cubicBezTo>
                    <a:pt x="1006992" y="17490"/>
                    <a:pt x="948568" y="18761"/>
                    <a:pt x="704679" y="0"/>
                  </a:cubicBezTo>
                  <a:cubicBezTo>
                    <a:pt x="616626" y="6773"/>
                    <a:pt x="525851" y="-2435"/>
                    <a:pt x="440519" y="20320"/>
                  </a:cubicBezTo>
                  <a:cubicBezTo>
                    <a:pt x="396970" y="31933"/>
                    <a:pt x="395646" y="115147"/>
                    <a:pt x="379559" y="142240"/>
                  </a:cubicBezTo>
                  <a:cubicBezTo>
                    <a:pt x="363472" y="169333"/>
                    <a:pt x="351831" y="161713"/>
                    <a:pt x="343999" y="182880"/>
                  </a:cubicBezTo>
                  <a:cubicBezTo>
                    <a:pt x="336167" y="204047"/>
                    <a:pt x="340189" y="228600"/>
                    <a:pt x="332569" y="269240"/>
                  </a:cubicBezTo>
                  <a:cubicBezTo>
                    <a:pt x="324949" y="309880"/>
                    <a:pt x="314154" y="373592"/>
                    <a:pt x="298279" y="426720"/>
                  </a:cubicBezTo>
                  <a:cubicBezTo>
                    <a:pt x="282404" y="479848"/>
                    <a:pt x="282827" y="523452"/>
                    <a:pt x="237319" y="588010"/>
                  </a:cubicBezTo>
                  <a:cubicBezTo>
                    <a:pt x="191811" y="652568"/>
                    <a:pt x="62059" y="749512"/>
                    <a:pt x="25229" y="814070"/>
                  </a:cubicBezTo>
                  <a:cubicBezTo>
                    <a:pt x="-11601" y="878628"/>
                    <a:pt x="19091" y="938318"/>
                    <a:pt x="16339" y="975360"/>
                  </a:cubicBezTo>
                  <a:cubicBezTo>
                    <a:pt x="13587" y="1012402"/>
                    <a:pt x="15492" y="1016000"/>
                    <a:pt x="8719" y="1036320"/>
                  </a:cubicBezTo>
                  <a:cubicBezTo>
                    <a:pt x="-13517" y="1191971"/>
                    <a:pt x="13799" y="1130665"/>
                    <a:pt x="13799" y="1219200"/>
                  </a:cubicBezTo>
                  <a:lnTo>
                    <a:pt x="44279" y="11328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/>
                <p14:cNvContentPartPr/>
                <p14:nvPr/>
              </p14:nvContentPartPr>
              <p14:xfrm>
                <a:off x="3727388" y="4381080"/>
                <a:ext cx="2166211" cy="56880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24148" y="4372440"/>
                  <a:ext cx="2185652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Ink 41"/>
                <p14:cNvContentPartPr/>
                <p14:nvPr/>
              </p14:nvContentPartPr>
              <p14:xfrm>
                <a:off x="3497708" y="4953120"/>
                <a:ext cx="2683531" cy="87516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81870" y="4949880"/>
                  <a:ext cx="2710528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Ink 52"/>
                <p14:cNvContentPartPr/>
                <p14:nvPr/>
              </p14:nvContentPartPr>
              <p14:xfrm>
                <a:off x="4170171" y="934720"/>
                <a:ext cx="1767610" cy="717961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56491" y="919245"/>
                  <a:ext cx="1794970" cy="746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7" name="Ink 156"/>
                <p14:cNvContentPartPr/>
                <p14:nvPr/>
              </p14:nvContentPartPr>
              <p14:xfrm>
                <a:off x="3773468" y="2028120"/>
                <a:ext cx="2231731" cy="2803320"/>
              </p14:xfrm>
            </p:contentPart>
          </mc:Choice>
          <mc:Fallback xmlns="">
            <p:pic>
              <p:nvPicPr>
                <p:cNvPr id="157" name="Ink 15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61589" y="2020920"/>
                  <a:ext cx="2250809" cy="28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9" name="Ink 158"/>
                <p14:cNvContentPartPr/>
                <p14:nvPr/>
              </p14:nvContentPartPr>
              <p14:xfrm>
                <a:off x="4117000" y="3347520"/>
                <a:ext cx="1663560" cy="127080"/>
              </p14:xfrm>
            </p:contentPart>
          </mc:Choice>
          <mc:Fallback xmlns="">
            <p:pic>
              <p:nvPicPr>
                <p:cNvPr id="159" name="Ink 158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99360" y="3332760"/>
                  <a:ext cx="1695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3" name="Ink 162"/>
                <p14:cNvContentPartPr/>
                <p14:nvPr/>
              </p14:nvContentPartPr>
              <p14:xfrm>
                <a:off x="4175680" y="2739120"/>
                <a:ext cx="1600200" cy="320760"/>
              </p14:xfrm>
            </p:contentPart>
          </mc:Choice>
          <mc:Fallback xmlns="">
            <p:pic>
              <p:nvPicPr>
                <p:cNvPr id="163" name="Ink 162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56960" y="2726880"/>
                  <a:ext cx="1631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9" name="Ink 168"/>
                <p14:cNvContentPartPr/>
                <p14:nvPr/>
              </p14:nvContentPartPr>
              <p14:xfrm>
                <a:off x="4087480" y="2374080"/>
                <a:ext cx="1662120" cy="252000"/>
              </p14:xfrm>
            </p:contentPart>
          </mc:Choice>
          <mc:Fallback xmlns="">
            <p:pic>
              <p:nvPicPr>
                <p:cNvPr id="169" name="Ink 16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73080" y="2359320"/>
                  <a:ext cx="1689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3" name="Ink 202"/>
                <p14:cNvContentPartPr/>
                <p14:nvPr/>
              </p14:nvContentPartPr>
              <p14:xfrm>
                <a:off x="3496268" y="4769080"/>
                <a:ext cx="2662291" cy="1023200"/>
              </p14:xfrm>
            </p:contentPart>
          </mc:Choice>
          <mc:Fallback xmlns="">
            <p:pic>
              <p:nvPicPr>
                <p:cNvPr id="203" name="Ink 20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0430" y="4756119"/>
                  <a:ext cx="2692168" cy="1047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0" name="Ink 239"/>
                <p14:cNvContentPartPr/>
                <p14:nvPr/>
              </p14:nvContentPartPr>
              <p14:xfrm>
                <a:off x="5513691" y="458460"/>
                <a:ext cx="1329" cy="60"/>
              </p14:xfrm>
            </p:contentPart>
          </mc:Choice>
          <mc:Fallback xmlns="">
            <p:pic>
              <p:nvPicPr>
                <p:cNvPr id="240" name="Ink 239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22252" y="81539"/>
                  <a:ext cx="1853167" cy="1256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1" name="Ink 240"/>
                <p14:cNvContentPartPr/>
                <p14:nvPr/>
              </p14:nvContentPartPr>
              <p14:xfrm>
                <a:off x="3903771" y="1506420"/>
                <a:ext cx="2121009" cy="3375780"/>
              </p14:xfrm>
            </p:contentPart>
          </mc:Choice>
          <mc:Fallback xmlns="">
            <p:pic>
              <p:nvPicPr>
                <p:cNvPr id="241" name="Ink 24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88652" y="1492380"/>
                  <a:ext cx="2151967" cy="3394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" name="Ink 1"/>
                <p14:cNvContentPartPr/>
                <p14:nvPr/>
              </p14:nvContentPartPr>
              <p14:xfrm>
                <a:off x="5110500" y="170100"/>
                <a:ext cx="51840" cy="76464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93940" y="152460"/>
                  <a:ext cx="860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" name="Ink 2"/>
                <p14:cNvContentPartPr/>
                <p14:nvPr/>
              </p14:nvContentPartPr>
              <p14:xfrm>
                <a:off x="5076300" y="127260"/>
                <a:ext cx="102240" cy="14184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60460" y="118980"/>
                  <a:ext cx="134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" name="Ink 3"/>
                <p14:cNvContentPartPr/>
                <p14:nvPr/>
              </p14:nvContentPartPr>
              <p14:xfrm>
                <a:off x="5141820" y="204300"/>
                <a:ext cx="10800" cy="972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31740" y="194580"/>
                  <a:ext cx="24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" name="Ink 9"/>
                <p14:cNvContentPartPr/>
                <p14:nvPr/>
              </p14:nvContentPartPr>
              <p14:xfrm>
                <a:off x="4342260" y="352260"/>
                <a:ext cx="815040" cy="5590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26060" y="339300"/>
                  <a:ext cx="838080" cy="589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Rectangle 21"/>
          <p:cNvSpPr/>
          <p:nvPr/>
        </p:nvSpPr>
        <p:spPr>
          <a:xfrm>
            <a:off x="4139060" y="2936960"/>
            <a:ext cx="534540" cy="45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053946" y="2925024"/>
            <a:ext cx="492224" cy="45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36295" y="3358259"/>
            <a:ext cx="4811410" cy="2965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6683" y="783716"/>
            <a:ext cx="2684971" cy="5704588"/>
            <a:chOff x="56683" y="377316"/>
            <a:chExt cx="2684971" cy="5704588"/>
          </a:xfrm>
        </p:grpSpPr>
        <p:sp>
          <p:nvSpPr>
            <p:cNvPr id="25" name="Freeform 24"/>
            <p:cNvSpPr/>
            <p:nvPr/>
          </p:nvSpPr>
          <p:spPr>
            <a:xfrm>
              <a:off x="599015" y="2840856"/>
              <a:ext cx="1790700" cy="2059840"/>
            </a:xfrm>
            <a:custGeom>
              <a:avLst/>
              <a:gdLst>
                <a:gd name="connsiteX0" fmla="*/ 76200 w 1790700"/>
                <a:gd name="connsiteY0" fmla="*/ 323850 h 952500"/>
                <a:gd name="connsiteX1" fmla="*/ 0 w 1790700"/>
                <a:gd name="connsiteY1" fmla="*/ 952500 h 952500"/>
                <a:gd name="connsiteX2" fmla="*/ 1790700 w 1790700"/>
                <a:gd name="connsiteY2" fmla="*/ 781050 h 952500"/>
                <a:gd name="connsiteX3" fmla="*/ 1733550 w 1790700"/>
                <a:gd name="connsiteY3" fmla="*/ 0 h 952500"/>
                <a:gd name="connsiteX4" fmla="*/ 57150 w 1790700"/>
                <a:gd name="connsiteY4" fmla="*/ 1524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700" h="952500">
                  <a:moveTo>
                    <a:pt x="76200" y="323850"/>
                  </a:moveTo>
                  <a:lnTo>
                    <a:pt x="0" y="952500"/>
                  </a:lnTo>
                  <a:lnTo>
                    <a:pt x="1790700" y="781050"/>
                  </a:lnTo>
                  <a:lnTo>
                    <a:pt x="1733550" y="0"/>
                  </a:lnTo>
                  <a:lnTo>
                    <a:pt x="57150" y="15240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1974" y="4496935"/>
              <a:ext cx="2675869" cy="1584969"/>
            </a:xfrm>
            <a:custGeom>
              <a:avLst/>
              <a:gdLst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162560 w 2743200"/>
                <a:gd name="connsiteY39" fmla="*/ 36576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5880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3587 w 2746787"/>
                <a:gd name="connsiteY0" fmla="*/ 1158240 h 1625600"/>
                <a:gd name="connsiteX1" fmla="*/ 3587 w 2746787"/>
                <a:gd name="connsiteY1" fmla="*/ 1158240 h 1625600"/>
                <a:gd name="connsiteX2" fmla="*/ 84867 w 2746787"/>
                <a:gd name="connsiteY2" fmla="*/ 1320800 h 1625600"/>
                <a:gd name="connsiteX3" fmla="*/ 145827 w 2746787"/>
                <a:gd name="connsiteY3" fmla="*/ 1341120 h 1625600"/>
                <a:gd name="connsiteX4" fmla="*/ 267747 w 2746787"/>
                <a:gd name="connsiteY4" fmla="*/ 1422400 h 1625600"/>
                <a:gd name="connsiteX5" fmla="*/ 511587 w 2746787"/>
                <a:gd name="connsiteY5" fmla="*/ 1483360 h 1625600"/>
                <a:gd name="connsiteX6" fmla="*/ 714787 w 2746787"/>
                <a:gd name="connsiteY6" fmla="*/ 1524000 h 1625600"/>
                <a:gd name="connsiteX7" fmla="*/ 796067 w 2746787"/>
                <a:gd name="connsiteY7" fmla="*/ 1544320 h 1625600"/>
                <a:gd name="connsiteX8" fmla="*/ 1182147 w 2746787"/>
                <a:gd name="connsiteY8" fmla="*/ 1564640 h 1625600"/>
                <a:gd name="connsiteX9" fmla="*/ 1405667 w 2746787"/>
                <a:gd name="connsiteY9" fmla="*/ 1584960 h 1625600"/>
                <a:gd name="connsiteX10" fmla="*/ 1629187 w 2746787"/>
                <a:gd name="connsiteY10" fmla="*/ 1625600 h 1625600"/>
                <a:gd name="connsiteX11" fmla="*/ 1832387 w 2746787"/>
                <a:gd name="connsiteY11" fmla="*/ 1605280 h 1625600"/>
                <a:gd name="connsiteX12" fmla="*/ 2035587 w 2746787"/>
                <a:gd name="connsiteY12" fmla="*/ 1544320 h 1625600"/>
                <a:gd name="connsiteX13" fmla="*/ 2177827 w 2746787"/>
                <a:gd name="connsiteY13" fmla="*/ 1503680 h 1625600"/>
                <a:gd name="connsiteX14" fmla="*/ 2299747 w 2746787"/>
                <a:gd name="connsiteY14" fmla="*/ 1422400 h 1625600"/>
                <a:gd name="connsiteX15" fmla="*/ 2482627 w 2746787"/>
                <a:gd name="connsiteY15" fmla="*/ 1381760 h 1625600"/>
                <a:gd name="connsiteX16" fmla="*/ 2543587 w 2746787"/>
                <a:gd name="connsiteY16" fmla="*/ 1341120 h 1625600"/>
                <a:gd name="connsiteX17" fmla="*/ 2624867 w 2746787"/>
                <a:gd name="connsiteY17" fmla="*/ 1300480 h 1625600"/>
                <a:gd name="connsiteX18" fmla="*/ 2665507 w 2746787"/>
                <a:gd name="connsiteY18" fmla="*/ 1239520 h 1625600"/>
                <a:gd name="connsiteX19" fmla="*/ 2726467 w 2746787"/>
                <a:gd name="connsiteY19" fmla="*/ 1198880 h 1625600"/>
                <a:gd name="connsiteX20" fmla="*/ 2746787 w 2746787"/>
                <a:gd name="connsiteY20" fmla="*/ 1137920 h 1625600"/>
                <a:gd name="connsiteX21" fmla="*/ 2726467 w 2746787"/>
                <a:gd name="connsiteY21" fmla="*/ 873760 h 1625600"/>
                <a:gd name="connsiteX22" fmla="*/ 2685827 w 2746787"/>
                <a:gd name="connsiteY22" fmla="*/ 812800 h 1625600"/>
                <a:gd name="connsiteX23" fmla="*/ 2665507 w 2746787"/>
                <a:gd name="connsiteY23" fmla="*/ 751840 h 1625600"/>
                <a:gd name="connsiteX24" fmla="*/ 2584227 w 2746787"/>
                <a:gd name="connsiteY24" fmla="*/ 629920 h 1625600"/>
                <a:gd name="connsiteX25" fmla="*/ 2543587 w 2746787"/>
                <a:gd name="connsiteY25" fmla="*/ 568960 h 1625600"/>
                <a:gd name="connsiteX26" fmla="*/ 2502947 w 2746787"/>
                <a:gd name="connsiteY26" fmla="*/ 447040 h 1625600"/>
                <a:gd name="connsiteX27" fmla="*/ 2482627 w 2746787"/>
                <a:gd name="connsiteY27" fmla="*/ 386080 h 1625600"/>
                <a:gd name="connsiteX28" fmla="*/ 2421667 w 2746787"/>
                <a:gd name="connsiteY28" fmla="*/ 203200 h 1625600"/>
                <a:gd name="connsiteX29" fmla="*/ 2360707 w 2746787"/>
                <a:gd name="connsiteY29" fmla="*/ 142240 h 1625600"/>
                <a:gd name="connsiteX30" fmla="*/ 2218467 w 2746787"/>
                <a:gd name="connsiteY30" fmla="*/ 121920 h 1625600"/>
                <a:gd name="connsiteX31" fmla="*/ 2116867 w 2746787"/>
                <a:gd name="connsiteY31" fmla="*/ 101600 h 1625600"/>
                <a:gd name="connsiteX32" fmla="*/ 1324387 w 2746787"/>
                <a:gd name="connsiteY32" fmla="*/ 81280 h 1625600"/>
                <a:gd name="connsiteX33" fmla="*/ 1263427 w 2746787"/>
                <a:gd name="connsiteY33" fmla="*/ 60960 h 1625600"/>
                <a:gd name="connsiteX34" fmla="*/ 714787 w 2746787"/>
                <a:gd name="connsiteY34" fmla="*/ 0 h 1625600"/>
                <a:gd name="connsiteX35" fmla="*/ 450627 w 2746787"/>
                <a:gd name="connsiteY35" fmla="*/ 20320 h 1625600"/>
                <a:gd name="connsiteX36" fmla="*/ 389667 w 2746787"/>
                <a:gd name="connsiteY36" fmla="*/ 142240 h 1625600"/>
                <a:gd name="connsiteX37" fmla="*/ 354107 w 2746787"/>
                <a:gd name="connsiteY37" fmla="*/ 182880 h 1625600"/>
                <a:gd name="connsiteX38" fmla="*/ 342677 w 2746787"/>
                <a:gd name="connsiteY38" fmla="*/ 269240 h 1625600"/>
                <a:gd name="connsiteX39" fmla="*/ 308387 w 2746787"/>
                <a:gd name="connsiteY39" fmla="*/ 426720 h 1625600"/>
                <a:gd name="connsiteX40" fmla="*/ 247427 w 2746787"/>
                <a:gd name="connsiteY40" fmla="*/ 588010 h 1625600"/>
                <a:gd name="connsiteX41" fmla="*/ 35337 w 2746787"/>
                <a:gd name="connsiteY41" fmla="*/ 814070 h 1625600"/>
                <a:gd name="connsiteX42" fmla="*/ 1047 w 2746787"/>
                <a:gd name="connsiteY42" fmla="*/ 975360 h 1625600"/>
                <a:gd name="connsiteX43" fmla="*/ 44227 w 2746787"/>
                <a:gd name="connsiteY43" fmla="*/ 1036320 h 1625600"/>
                <a:gd name="connsiteX44" fmla="*/ 23907 w 2746787"/>
                <a:gd name="connsiteY44" fmla="*/ 1219200 h 1625600"/>
                <a:gd name="connsiteX45" fmla="*/ 3587 w 2746787"/>
                <a:gd name="connsiteY45" fmla="*/ 1158240 h 1625600"/>
                <a:gd name="connsiteX0" fmla="*/ 15632 w 2758832"/>
                <a:gd name="connsiteY0" fmla="*/ 1158240 h 1625600"/>
                <a:gd name="connsiteX1" fmla="*/ 15632 w 2758832"/>
                <a:gd name="connsiteY1" fmla="*/ 1158240 h 1625600"/>
                <a:gd name="connsiteX2" fmla="*/ 96912 w 2758832"/>
                <a:gd name="connsiteY2" fmla="*/ 1320800 h 1625600"/>
                <a:gd name="connsiteX3" fmla="*/ 157872 w 2758832"/>
                <a:gd name="connsiteY3" fmla="*/ 1341120 h 1625600"/>
                <a:gd name="connsiteX4" fmla="*/ 279792 w 2758832"/>
                <a:gd name="connsiteY4" fmla="*/ 1422400 h 1625600"/>
                <a:gd name="connsiteX5" fmla="*/ 523632 w 2758832"/>
                <a:gd name="connsiteY5" fmla="*/ 1483360 h 1625600"/>
                <a:gd name="connsiteX6" fmla="*/ 726832 w 2758832"/>
                <a:gd name="connsiteY6" fmla="*/ 1524000 h 1625600"/>
                <a:gd name="connsiteX7" fmla="*/ 808112 w 2758832"/>
                <a:gd name="connsiteY7" fmla="*/ 1544320 h 1625600"/>
                <a:gd name="connsiteX8" fmla="*/ 1194192 w 2758832"/>
                <a:gd name="connsiteY8" fmla="*/ 1564640 h 1625600"/>
                <a:gd name="connsiteX9" fmla="*/ 1417712 w 2758832"/>
                <a:gd name="connsiteY9" fmla="*/ 1584960 h 1625600"/>
                <a:gd name="connsiteX10" fmla="*/ 1641232 w 2758832"/>
                <a:gd name="connsiteY10" fmla="*/ 1625600 h 1625600"/>
                <a:gd name="connsiteX11" fmla="*/ 1844432 w 2758832"/>
                <a:gd name="connsiteY11" fmla="*/ 1605280 h 1625600"/>
                <a:gd name="connsiteX12" fmla="*/ 2047632 w 2758832"/>
                <a:gd name="connsiteY12" fmla="*/ 1544320 h 1625600"/>
                <a:gd name="connsiteX13" fmla="*/ 2189872 w 2758832"/>
                <a:gd name="connsiteY13" fmla="*/ 1503680 h 1625600"/>
                <a:gd name="connsiteX14" fmla="*/ 2311792 w 2758832"/>
                <a:gd name="connsiteY14" fmla="*/ 1422400 h 1625600"/>
                <a:gd name="connsiteX15" fmla="*/ 2494672 w 2758832"/>
                <a:gd name="connsiteY15" fmla="*/ 1381760 h 1625600"/>
                <a:gd name="connsiteX16" fmla="*/ 2555632 w 2758832"/>
                <a:gd name="connsiteY16" fmla="*/ 1341120 h 1625600"/>
                <a:gd name="connsiteX17" fmla="*/ 2636912 w 2758832"/>
                <a:gd name="connsiteY17" fmla="*/ 1300480 h 1625600"/>
                <a:gd name="connsiteX18" fmla="*/ 2677552 w 2758832"/>
                <a:gd name="connsiteY18" fmla="*/ 1239520 h 1625600"/>
                <a:gd name="connsiteX19" fmla="*/ 2738512 w 2758832"/>
                <a:gd name="connsiteY19" fmla="*/ 1198880 h 1625600"/>
                <a:gd name="connsiteX20" fmla="*/ 2758832 w 2758832"/>
                <a:gd name="connsiteY20" fmla="*/ 1137920 h 1625600"/>
                <a:gd name="connsiteX21" fmla="*/ 2738512 w 2758832"/>
                <a:gd name="connsiteY21" fmla="*/ 873760 h 1625600"/>
                <a:gd name="connsiteX22" fmla="*/ 2697872 w 2758832"/>
                <a:gd name="connsiteY22" fmla="*/ 812800 h 1625600"/>
                <a:gd name="connsiteX23" fmla="*/ 2677552 w 2758832"/>
                <a:gd name="connsiteY23" fmla="*/ 751840 h 1625600"/>
                <a:gd name="connsiteX24" fmla="*/ 2596272 w 2758832"/>
                <a:gd name="connsiteY24" fmla="*/ 629920 h 1625600"/>
                <a:gd name="connsiteX25" fmla="*/ 2555632 w 2758832"/>
                <a:gd name="connsiteY25" fmla="*/ 568960 h 1625600"/>
                <a:gd name="connsiteX26" fmla="*/ 2514992 w 2758832"/>
                <a:gd name="connsiteY26" fmla="*/ 447040 h 1625600"/>
                <a:gd name="connsiteX27" fmla="*/ 2494672 w 2758832"/>
                <a:gd name="connsiteY27" fmla="*/ 386080 h 1625600"/>
                <a:gd name="connsiteX28" fmla="*/ 2433712 w 2758832"/>
                <a:gd name="connsiteY28" fmla="*/ 203200 h 1625600"/>
                <a:gd name="connsiteX29" fmla="*/ 2372752 w 2758832"/>
                <a:gd name="connsiteY29" fmla="*/ 142240 h 1625600"/>
                <a:gd name="connsiteX30" fmla="*/ 2230512 w 2758832"/>
                <a:gd name="connsiteY30" fmla="*/ 121920 h 1625600"/>
                <a:gd name="connsiteX31" fmla="*/ 2128912 w 2758832"/>
                <a:gd name="connsiteY31" fmla="*/ 101600 h 1625600"/>
                <a:gd name="connsiteX32" fmla="*/ 1336432 w 2758832"/>
                <a:gd name="connsiteY32" fmla="*/ 81280 h 1625600"/>
                <a:gd name="connsiteX33" fmla="*/ 1275472 w 2758832"/>
                <a:gd name="connsiteY33" fmla="*/ 60960 h 1625600"/>
                <a:gd name="connsiteX34" fmla="*/ 726832 w 2758832"/>
                <a:gd name="connsiteY34" fmla="*/ 0 h 1625600"/>
                <a:gd name="connsiteX35" fmla="*/ 462672 w 2758832"/>
                <a:gd name="connsiteY35" fmla="*/ 20320 h 1625600"/>
                <a:gd name="connsiteX36" fmla="*/ 401712 w 2758832"/>
                <a:gd name="connsiteY36" fmla="*/ 142240 h 1625600"/>
                <a:gd name="connsiteX37" fmla="*/ 366152 w 2758832"/>
                <a:gd name="connsiteY37" fmla="*/ 182880 h 1625600"/>
                <a:gd name="connsiteX38" fmla="*/ 354722 w 2758832"/>
                <a:gd name="connsiteY38" fmla="*/ 269240 h 1625600"/>
                <a:gd name="connsiteX39" fmla="*/ 320432 w 2758832"/>
                <a:gd name="connsiteY39" fmla="*/ 426720 h 1625600"/>
                <a:gd name="connsiteX40" fmla="*/ 259472 w 2758832"/>
                <a:gd name="connsiteY40" fmla="*/ 588010 h 1625600"/>
                <a:gd name="connsiteX41" fmla="*/ 47382 w 2758832"/>
                <a:gd name="connsiteY41" fmla="*/ 814070 h 1625600"/>
                <a:gd name="connsiteX42" fmla="*/ 13092 w 2758832"/>
                <a:gd name="connsiteY42" fmla="*/ 975360 h 1625600"/>
                <a:gd name="connsiteX43" fmla="*/ 5472 w 2758832"/>
                <a:gd name="connsiteY43" fmla="*/ 1036320 h 1625600"/>
                <a:gd name="connsiteX44" fmla="*/ 35952 w 2758832"/>
                <a:gd name="connsiteY44" fmla="*/ 1219200 h 1625600"/>
                <a:gd name="connsiteX45" fmla="*/ 15632 w 2758832"/>
                <a:gd name="connsiteY45" fmla="*/ 1158240 h 1625600"/>
                <a:gd name="connsiteX0" fmla="*/ 15632 w 2758832"/>
                <a:gd name="connsiteY0" fmla="*/ 1158240 h 1605521"/>
                <a:gd name="connsiteX1" fmla="*/ 15632 w 2758832"/>
                <a:gd name="connsiteY1" fmla="*/ 1158240 h 1605521"/>
                <a:gd name="connsiteX2" fmla="*/ 96912 w 2758832"/>
                <a:gd name="connsiteY2" fmla="*/ 1320800 h 1605521"/>
                <a:gd name="connsiteX3" fmla="*/ 157872 w 2758832"/>
                <a:gd name="connsiteY3" fmla="*/ 1341120 h 1605521"/>
                <a:gd name="connsiteX4" fmla="*/ 279792 w 2758832"/>
                <a:gd name="connsiteY4" fmla="*/ 1422400 h 1605521"/>
                <a:gd name="connsiteX5" fmla="*/ 523632 w 2758832"/>
                <a:gd name="connsiteY5" fmla="*/ 1483360 h 1605521"/>
                <a:gd name="connsiteX6" fmla="*/ 726832 w 2758832"/>
                <a:gd name="connsiteY6" fmla="*/ 1524000 h 1605521"/>
                <a:gd name="connsiteX7" fmla="*/ 808112 w 2758832"/>
                <a:gd name="connsiteY7" fmla="*/ 1544320 h 1605521"/>
                <a:gd name="connsiteX8" fmla="*/ 1194192 w 2758832"/>
                <a:gd name="connsiteY8" fmla="*/ 1564640 h 1605521"/>
                <a:gd name="connsiteX9" fmla="*/ 1417712 w 2758832"/>
                <a:gd name="connsiteY9" fmla="*/ 1584960 h 1605521"/>
                <a:gd name="connsiteX10" fmla="*/ 1628532 w 2758832"/>
                <a:gd name="connsiteY10" fmla="*/ 1568450 h 1605521"/>
                <a:gd name="connsiteX11" fmla="*/ 1844432 w 2758832"/>
                <a:gd name="connsiteY11" fmla="*/ 1605280 h 1605521"/>
                <a:gd name="connsiteX12" fmla="*/ 2047632 w 2758832"/>
                <a:gd name="connsiteY12" fmla="*/ 1544320 h 1605521"/>
                <a:gd name="connsiteX13" fmla="*/ 2189872 w 2758832"/>
                <a:gd name="connsiteY13" fmla="*/ 1503680 h 1605521"/>
                <a:gd name="connsiteX14" fmla="*/ 2311792 w 2758832"/>
                <a:gd name="connsiteY14" fmla="*/ 1422400 h 1605521"/>
                <a:gd name="connsiteX15" fmla="*/ 2494672 w 2758832"/>
                <a:gd name="connsiteY15" fmla="*/ 1381760 h 1605521"/>
                <a:gd name="connsiteX16" fmla="*/ 2555632 w 2758832"/>
                <a:gd name="connsiteY16" fmla="*/ 1341120 h 1605521"/>
                <a:gd name="connsiteX17" fmla="*/ 2636912 w 2758832"/>
                <a:gd name="connsiteY17" fmla="*/ 1300480 h 1605521"/>
                <a:gd name="connsiteX18" fmla="*/ 2677552 w 2758832"/>
                <a:gd name="connsiteY18" fmla="*/ 1239520 h 1605521"/>
                <a:gd name="connsiteX19" fmla="*/ 2738512 w 2758832"/>
                <a:gd name="connsiteY19" fmla="*/ 1198880 h 1605521"/>
                <a:gd name="connsiteX20" fmla="*/ 2758832 w 2758832"/>
                <a:gd name="connsiteY20" fmla="*/ 1137920 h 1605521"/>
                <a:gd name="connsiteX21" fmla="*/ 2738512 w 2758832"/>
                <a:gd name="connsiteY21" fmla="*/ 873760 h 1605521"/>
                <a:gd name="connsiteX22" fmla="*/ 2697872 w 2758832"/>
                <a:gd name="connsiteY22" fmla="*/ 812800 h 1605521"/>
                <a:gd name="connsiteX23" fmla="*/ 2677552 w 2758832"/>
                <a:gd name="connsiteY23" fmla="*/ 751840 h 1605521"/>
                <a:gd name="connsiteX24" fmla="*/ 2596272 w 2758832"/>
                <a:gd name="connsiteY24" fmla="*/ 629920 h 1605521"/>
                <a:gd name="connsiteX25" fmla="*/ 2555632 w 2758832"/>
                <a:gd name="connsiteY25" fmla="*/ 568960 h 1605521"/>
                <a:gd name="connsiteX26" fmla="*/ 2514992 w 2758832"/>
                <a:gd name="connsiteY26" fmla="*/ 447040 h 1605521"/>
                <a:gd name="connsiteX27" fmla="*/ 2494672 w 2758832"/>
                <a:gd name="connsiteY27" fmla="*/ 386080 h 1605521"/>
                <a:gd name="connsiteX28" fmla="*/ 2433712 w 2758832"/>
                <a:gd name="connsiteY28" fmla="*/ 203200 h 1605521"/>
                <a:gd name="connsiteX29" fmla="*/ 2372752 w 2758832"/>
                <a:gd name="connsiteY29" fmla="*/ 142240 h 1605521"/>
                <a:gd name="connsiteX30" fmla="*/ 2230512 w 2758832"/>
                <a:gd name="connsiteY30" fmla="*/ 121920 h 1605521"/>
                <a:gd name="connsiteX31" fmla="*/ 2128912 w 2758832"/>
                <a:gd name="connsiteY31" fmla="*/ 101600 h 1605521"/>
                <a:gd name="connsiteX32" fmla="*/ 1336432 w 2758832"/>
                <a:gd name="connsiteY32" fmla="*/ 81280 h 1605521"/>
                <a:gd name="connsiteX33" fmla="*/ 1275472 w 2758832"/>
                <a:gd name="connsiteY33" fmla="*/ 60960 h 1605521"/>
                <a:gd name="connsiteX34" fmla="*/ 726832 w 2758832"/>
                <a:gd name="connsiteY34" fmla="*/ 0 h 1605521"/>
                <a:gd name="connsiteX35" fmla="*/ 462672 w 2758832"/>
                <a:gd name="connsiteY35" fmla="*/ 20320 h 1605521"/>
                <a:gd name="connsiteX36" fmla="*/ 401712 w 2758832"/>
                <a:gd name="connsiteY36" fmla="*/ 142240 h 1605521"/>
                <a:gd name="connsiteX37" fmla="*/ 366152 w 2758832"/>
                <a:gd name="connsiteY37" fmla="*/ 182880 h 1605521"/>
                <a:gd name="connsiteX38" fmla="*/ 354722 w 2758832"/>
                <a:gd name="connsiteY38" fmla="*/ 269240 h 1605521"/>
                <a:gd name="connsiteX39" fmla="*/ 320432 w 2758832"/>
                <a:gd name="connsiteY39" fmla="*/ 426720 h 1605521"/>
                <a:gd name="connsiteX40" fmla="*/ 259472 w 2758832"/>
                <a:gd name="connsiteY40" fmla="*/ 588010 h 1605521"/>
                <a:gd name="connsiteX41" fmla="*/ 47382 w 2758832"/>
                <a:gd name="connsiteY41" fmla="*/ 814070 h 1605521"/>
                <a:gd name="connsiteX42" fmla="*/ 13092 w 2758832"/>
                <a:gd name="connsiteY42" fmla="*/ 975360 h 1605521"/>
                <a:gd name="connsiteX43" fmla="*/ 5472 w 2758832"/>
                <a:gd name="connsiteY43" fmla="*/ 1036320 h 1605521"/>
                <a:gd name="connsiteX44" fmla="*/ 35952 w 2758832"/>
                <a:gd name="connsiteY44" fmla="*/ 1219200 h 1605521"/>
                <a:gd name="connsiteX45" fmla="*/ 15632 w 2758832"/>
                <a:gd name="connsiteY45" fmla="*/ 1158240 h 1605521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7632 w 2758832"/>
                <a:gd name="connsiteY12" fmla="*/ 154432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498482 w 2758832"/>
                <a:gd name="connsiteY16" fmla="*/ 128397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738512 w 2738653"/>
                <a:gd name="connsiteY19" fmla="*/ 119888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20402 w 2738653"/>
                <a:gd name="connsiteY18" fmla="*/ 122047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698205"/>
                <a:gd name="connsiteY0" fmla="*/ 1158240 h 1584969"/>
                <a:gd name="connsiteX1" fmla="*/ 15632 w 2698205"/>
                <a:gd name="connsiteY1" fmla="*/ 1158240 h 1584969"/>
                <a:gd name="connsiteX2" fmla="*/ 96912 w 2698205"/>
                <a:gd name="connsiteY2" fmla="*/ 1320800 h 1584969"/>
                <a:gd name="connsiteX3" fmla="*/ 157872 w 2698205"/>
                <a:gd name="connsiteY3" fmla="*/ 1341120 h 1584969"/>
                <a:gd name="connsiteX4" fmla="*/ 279792 w 2698205"/>
                <a:gd name="connsiteY4" fmla="*/ 1422400 h 1584969"/>
                <a:gd name="connsiteX5" fmla="*/ 523632 w 2698205"/>
                <a:gd name="connsiteY5" fmla="*/ 1483360 h 1584969"/>
                <a:gd name="connsiteX6" fmla="*/ 726832 w 2698205"/>
                <a:gd name="connsiteY6" fmla="*/ 1524000 h 1584969"/>
                <a:gd name="connsiteX7" fmla="*/ 808112 w 2698205"/>
                <a:gd name="connsiteY7" fmla="*/ 1544320 h 1584969"/>
                <a:gd name="connsiteX8" fmla="*/ 1194192 w 2698205"/>
                <a:gd name="connsiteY8" fmla="*/ 1564640 h 1584969"/>
                <a:gd name="connsiteX9" fmla="*/ 1417712 w 2698205"/>
                <a:gd name="connsiteY9" fmla="*/ 1584960 h 1584969"/>
                <a:gd name="connsiteX10" fmla="*/ 1628532 w 2698205"/>
                <a:gd name="connsiteY10" fmla="*/ 1568450 h 1584969"/>
                <a:gd name="connsiteX11" fmla="*/ 1863482 w 2698205"/>
                <a:gd name="connsiteY11" fmla="*/ 1522730 h 1584969"/>
                <a:gd name="connsiteX12" fmla="*/ 2041282 w 2698205"/>
                <a:gd name="connsiteY12" fmla="*/ 1499870 h 1584969"/>
                <a:gd name="connsiteX13" fmla="*/ 2170822 w 2698205"/>
                <a:gd name="connsiteY13" fmla="*/ 1446530 h 1584969"/>
                <a:gd name="connsiteX14" fmla="*/ 2311792 w 2698205"/>
                <a:gd name="connsiteY14" fmla="*/ 1422400 h 1584969"/>
                <a:gd name="connsiteX15" fmla="*/ 2450222 w 2698205"/>
                <a:gd name="connsiteY15" fmla="*/ 1324610 h 1584969"/>
                <a:gd name="connsiteX16" fmla="*/ 2498482 w 2698205"/>
                <a:gd name="connsiteY16" fmla="*/ 1283970 h 1584969"/>
                <a:gd name="connsiteX17" fmla="*/ 2579762 w 2698205"/>
                <a:gd name="connsiteY17" fmla="*/ 1243330 h 1584969"/>
                <a:gd name="connsiteX18" fmla="*/ 2620402 w 2698205"/>
                <a:gd name="connsiteY18" fmla="*/ 1220470 h 1584969"/>
                <a:gd name="connsiteX19" fmla="*/ 2649612 w 2698205"/>
                <a:gd name="connsiteY19" fmla="*/ 1179830 h 1584969"/>
                <a:gd name="connsiteX20" fmla="*/ 2682632 w 2698205"/>
                <a:gd name="connsiteY20" fmla="*/ 1125220 h 1584969"/>
                <a:gd name="connsiteX21" fmla="*/ 2662312 w 2698205"/>
                <a:gd name="connsiteY21" fmla="*/ 861060 h 1584969"/>
                <a:gd name="connsiteX22" fmla="*/ 2697872 w 2698205"/>
                <a:gd name="connsiteY22" fmla="*/ 812800 h 1584969"/>
                <a:gd name="connsiteX23" fmla="*/ 2677552 w 2698205"/>
                <a:gd name="connsiteY23" fmla="*/ 751840 h 1584969"/>
                <a:gd name="connsiteX24" fmla="*/ 2596272 w 2698205"/>
                <a:gd name="connsiteY24" fmla="*/ 629920 h 1584969"/>
                <a:gd name="connsiteX25" fmla="*/ 2555632 w 2698205"/>
                <a:gd name="connsiteY25" fmla="*/ 568960 h 1584969"/>
                <a:gd name="connsiteX26" fmla="*/ 2514992 w 2698205"/>
                <a:gd name="connsiteY26" fmla="*/ 447040 h 1584969"/>
                <a:gd name="connsiteX27" fmla="*/ 2494672 w 2698205"/>
                <a:gd name="connsiteY27" fmla="*/ 386080 h 1584969"/>
                <a:gd name="connsiteX28" fmla="*/ 2433712 w 2698205"/>
                <a:gd name="connsiteY28" fmla="*/ 203200 h 1584969"/>
                <a:gd name="connsiteX29" fmla="*/ 2372752 w 2698205"/>
                <a:gd name="connsiteY29" fmla="*/ 142240 h 1584969"/>
                <a:gd name="connsiteX30" fmla="*/ 2230512 w 2698205"/>
                <a:gd name="connsiteY30" fmla="*/ 121920 h 1584969"/>
                <a:gd name="connsiteX31" fmla="*/ 2128912 w 2698205"/>
                <a:gd name="connsiteY31" fmla="*/ 101600 h 1584969"/>
                <a:gd name="connsiteX32" fmla="*/ 1336432 w 2698205"/>
                <a:gd name="connsiteY32" fmla="*/ 81280 h 1584969"/>
                <a:gd name="connsiteX33" fmla="*/ 1275472 w 2698205"/>
                <a:gd name="connsiteY33" fmla="*/ 60960 h 1584969"/>
                <a:gd name="connsiteX34" fmla="*/ 726832 w 2698205"/>
                <a:gd name="connsiteY34" fmla="*/ 0 h 1584969"/>
                <a:gd name="connsiteX35" fmla="*/ 462672 w 2698205"/>
                <a:gd name="connsiteY35" fmla="*/ 20320 h 1584969"/>
                <a:gd name="connsiteX36" fmla="*/ 401712 w 2698205"/>
                <a:gd name="connsiteY36" fmla="*/ 142240 h 1584969"/>
                <a:gd name="connsiteX37" fmla="*/ 366152 w 2698205"/>
                <a:gd name="connsiteY37" fmla="*/ 182880 h 1584969"/>
                <a:gd name="connsiteX38" fmla="*/ 354722 w 2698205"/>
                <a:gd name="connsiteY38" fmla="*/ 269240 h 1584969"/>
                <a:gd name="connsiteX39" fmla="*/ 320432 w 2698205"/>
                <a:gd name="connsiteY39" fmla="*/ 426720 h 1584969"/>
                <a:gd name="connsiteX40" fmla="*/ 259472 w 2698205"/>
                <a:gd name="connsiteY40" fmla="*/ 588010 h 1584969"/>
                <a:gd name="connsiteX41" fmla="*/ 47382 w 2698205"/>
                <a:gd name="connsiteY41" fmla="*/ 814070 h 1584969"/>
                <a:gd name="connsiteX42" fmla="*/ 13092 w 2698205"/>
                <a:gd name="connsiteY42" fmla="*/ 975360 h 1584969"/>
                <a:gd name="connsiteX43" fmla="*/ 5472 w 2698205"/>
                <a:gd name="connsiteY43" fmla="*/ 1036320 h 1584969"/>
                <a:gd name="connsiteX44" fmla="*/ 35952 w 2698205"/>
                <a:gd name="connsiteY44" fmla="*/ 1219200 h 1584969"/>
                <a:gd name="connsiteX45" fmla="*/ 15632 w 2698205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96272 w 2698022"/>
                <a:gd name="connsiteY24" fmla="*/ 62992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66432 w 2698022"/>
                <a:gd name="connsiteY0" fmla="*/ 11328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66432 w 2698022"/>
                <a:gd name="connsiteY45" fmla="*/ 1132840 h 1584969"/>
                <a:gd name="connsiteX0" fmla="*/ 53536 w 2685126"/>
                <a:gd name="connsiteY0" fmla="*/ 1132840 h 1584969"/>
                <a:gd name="connsiteX1" fmla="*/ 2736 w 2685126"/>
                <a:gd name="connsiteY1" fmla="*/ 1158240 h 1584969"/>
                <a:gd name="connsiteX2" fmla="*/ 84016 w 2685126"/>
                <a:gd name="connsiteY2" fmla="*/ 1320800 h 1584969"/>
                <a:gd name="connsiteX3" fmla="*/ 144976 w 2685126"/>
                <a:gd name="connsiteY3" fmla="*/ 1341120 h 1584969"/>
                <a:gd name="connsiteX4" fmla="*/ 266896 w 2685126"/>
                <a:gd name="connsiteY4" fmla="*/ 1422400 h 1584969"/>
                <a:gd name="connsiteX5" fmla="*/ 510736 w 2685126"/>
                <a:gd name="connsiteY5" fmla="*/ 1483360 h 1584969"/>
                <a:gd name="connsiteX6" fmla="*/ 713936 w 2685126"/>
                <a:gd name="connsiteY6" fmla="*/ 1524000 h 1584969"/>
                <a:gd name="connsiteX7" fmla="*/ 795216 w 2685126"/>
                <a:gd name="connsiteY7" fmla="*/ 1544320 h 1584969"/>
                <a:gd name="connsiteX8" fmla="*/ 1181296 w 2685126"/>
                <a:gd name="connsiteY8" fmla="*/ 1564640 h 1584969"/>
                <a:gd name="connsiteX9" fmla="*/ 1404816 w 2685126"/>
                <a:gd name="connsiteY9" fmla="*/ 1584960 h 1584969"/>
                <a:gd name="connsiteX10" fmla="*/ 1615636 w 2685126"/>
                <a:gd name="connsiteY10" fmla="*/ 1568450 h 1584969"/>
                <a:gd name="connsiteX11" fmla="*/ 1850586 w 2685126"/>
                <a:gd name="connsiteY11" fmla="*/ 1522730 h 1584969"/>
                <a:gd name="connsiteX12" fmla="*/ 2028386 w 2685126"/>
                <a:gd name="connsiteY12" fmla="*/ 1499870 h 1584969"/>
                <a:gd name="connsiteX13" fmla="*/ 2157926 w 2685126"/>
                <a:gd name="connsiteY13" fmla="*/ 1446530 h 1584969"/>
                <a:gd name="connsiteX14" fmla="*/ 2298896 w 2685126"/>
                <a:gd name="connsiteY14" fmla="*/ 1422400 h 1584969"/>
                <a:gd name="connsiteX15" fmla="*/ 2437326 w 2685126"/>
                <a:gd name="connsiteY15" fmla="*/ 1324610 h 1584969"/>
                <a:gd name="connsiteX16" fmla="*/ 2485586 w 2685126"/>
                <a:gd name="connsiteY16" fmla="*/ 1283970 h 1584969"/>
                <a:gd name="connsiteX17" fmla="*/ 2566866 w 2685126"/>
                <a:gd name="connsiteY17" fmla="*/ 1243330 h 1584969"/>
                <a:gd name="connsiteX18" fmla="*/ 2607506 w 2685126"/>
                <a:gd name="connsiteY18" fmla="*/ 1220470 h 1584969"/>
                <a:gd name="connsiteX19" fmla="*/ 2636716 w 2685126"/>
                <a:gd name="connsiteY19" fmla="*/ 1179830 h 1584969"/>
                <a:gd name="connsiteX20" fmla="*/ 2669736 w 2685126"/>
                <a:gd name="connsiteY20" fmla="*/ 1125220 h 1584969"/>
                <a:gd name="connsiteX21" fmla="*/ 2649416 w 2685126"/>
                <a:gd name="connsiteY21" fmla="*/ 861060 h 1584969"/>
                <a:gd name="connsiteX22" fmla="*/ 2684976 w 2685126"/>
                <a:gd name="connsiteY22" fmla="*/ 812800 h 1584969"/>
                <a:gd name="connsiteX23" fmla="*/ 2632906 w 2685126"/>
                <a:gd name="connsiteY23" fmla="*/ 751840 h 1584969"/>
                <a:gd name="connsiteX24" fmla="*/ 2519876 w 2685126"/>
                <a:gd name="connsiteY24" fmla="*/ 636270 h 1584969"/>
                <a:gd name="connsiteX25" fmla="*/ 2409386 w 2685126"/>
                <a:gd name="connsiteY25" fmla="*/ 524510 h 1584969"/>
                <a:gd name="connsiteX26" fmla="*/ 2406846 w 2685126"/>
                <a:gd name="connsiteY26" fmla="*/ 447040 h 1584969"/>
                <a:gd name="connsiteX27" fmla="*/ 2411926 w 2685126"/>
                <a:gd name="connsiteY27" fmla="*/ 360680 h 1584969"/>
                <a:gd name="connsiteX28" fmla="*/ 2420816 w 2685126"/>
                <a:gd name="connsiteY28" fmla="*/ 203200 h 1584969"/>
                <a:gd name="connsiteX29" fmla="*/ 2359856 w 2685126"/>
                <a:gd name="connsiteY29" fmla="*/ 142240 h 1584969"/>
                <a:gd name="connsiteX30" fmla="*/ 2217616 w 2685126"/>
                <a:gd name="connsiteY30" fmla="*/ 121920 h 1584969"/>
                <a:gd name="connsiteX31" fmla="*/ 2116016 w 2685126"/>
                <a:gd name="connsiteY31" fmla="*/ 101600 h 1584969"/>
                <a:gd name="connsiteX32" fmla="*/ 1323536 w 2685126"/>
                <a:gd name="connsiteY32" fmla="*/ 81280 h 1584969"/>
                <a:gd name="connsiteX33" fmla="*/ 1262576 w 2685126"/>
                <a:gd name="connsiteY33" fmla="*/ 60960 h 1584969"/>
                <a:gd name="connsiteX34" fmla="*/ 713936 w 2685126"/>
                <a:gd name="connsiteY34" fmla="*/ 0 h 1584969"/>
                <a:gd name="connsiteX35" fmla="*/ 449776 w 2685126"/>
                <a:gd name="connsiteY35" fmla="*/ 20320 h 1584969"/>
                <a:gd name="connsiteX36" fmla="*/ 388816 w 2685126"/>
                <a:gd name="connsiteY36" fmla="*/ 142240 h 1584969"/>
                <a:gd name="connsiteX37" fmla="*/ 353256 w 2685126"/>
                <a:gd name="connsiteY37" fmla="*/ 182880 h 1584969"/>
                <a:gd name="connsiteX38" fmla="*/ 341826 w 2685126"/>
                <a:gd name="connsiteY38" fmla="*/ 269240 h 1584969"/>
                <a:gd name="connsiteX39" fmla="*/ 307536 w 2685126"/>
                <a:gd name="connsiteY39" fmla="*/ 426720 h 1584969"/>
                <a:gd name="connsiteX40" fmla="*/ 246576 w 2685126"/>
                <a:gd name="connsiteY40" fmla="*/ 588010 h 1584969"/>
                <a:gd name="connsiteX41" fmla="*/ 34486 w 2685126"/>
                <a:gd name="connsiteY41" fmla="*/ 814070 h 1584969"/>
                <a:gd name="connsiteX42" fmla="*/ 196 w 2685126"/>
                <a:gd name="connsiteY42" fmla="*/ 975360 h 1584969"/>
                <a:gd name="connsiteX43" fmla="*/ 17976 w 2685126"/>
                <a:gd name="connsiteY43" fmla="*/ 1036320 h 1584969"/>
                <a:gd name="connsiteX44" fmla="*/ 23056 w 2685126"/>
                <a:gd name="connsiteY44" fmla="*/ 1219200 h 1584969"/>
                <a:gd name="connsiteX45" fmla="*/ 53536 w 2685126"/>
                <a:gd name="connsiteY45" fmla="*/ 1132840 h 1584969"/>
                <a:gd name="connsiteX0" fmla="*/ 51254 w 2682844"/>
                <a:gd name="connsiteY0" fmla="*/ 1132840 h 1584969"/>
                <a:gd name="connsiteX1" fmla="*/ 454 w 2682844"/>
                <a:gd name="connsiteY1" fmla="*/ 1158240 h 1584969"/>
                <a:gd name="connsiteX2" fmla="*/ 81734 w 2682844"/>
                <a:gd name="connsiteY2" fmla="*/ 1320800 h 1584969"/>
                <a:gd name="connsiteX3" fmla="*/ 142694 w 2682844"/>
                <a:gd name="connsiteY3" fmla="*/ 1341120 h 1584969"/>
                <a:gd name="connsiteX4" fmla="*/ 264614 w 2682844"/>
                <a:gd name="connsiteY4" fmla="*/ 1422400 h 1584969"/>
                <a:gd name="connsiteX5" fmla="*/ 508454 w 2682844"/>
                <a:gd name="connsiteY5" fmla="*/ 1483360 h 1584969"/>
                <a:gd name="connsiteX6" fmla="*/ 711654 w 2682844"/>
                <a:gd name="connsiteY6" fmla="*/ 1524000 h 1584969"/>
                <a:gd name="connsiteX7" fmla="*/ 792934 w 2682844"/>
                <a:gd name="connsiteY7" fmla="*/ 1544320 h 1584969"/>
                <a:gd name="connsiteX8" fmla="*/ 1179014 w 2682844"/>
                <a:gd name="connsiteY8" fmla="*/ 1564640 h 1584969"/>
                <a:gd name="connsiteX9" fmla="*/ 1402534 w 2682844"/>
                <a:gd name="connsiteY9" fmla="*/ 1584960 h 1584969"/>
                <a:gd name="connsiteX10" fmla="*/ 1613354 w 2682844"/>
                <a:gd name="connsiteY10" fmla="*/ 1568450 h 1584969"/>
                <a:gd name="connsiteX11" fmla="*/ 1848304 w 2682844"/>
                <a:gd name="connsiteY11" fmla="*/ 1522730 h 1584969"/>
                <a:gd name="connsiteX12" fmla="*/ 2026104 w 2682844"/>
                <a:gd name="connsiteY12" fmla="*/ 1499870 h 1584969"/>
                <a:gd name="connsiteX13" fmla="*/ 2155644 w 2682844"/>
                <a:gd name="connsiteY13" fmla="*/ 1446530 h 1584969"/>
                <a:gd name="connsiteX14" fmla="*/ 2296614 w 2682844"/>
                <a:gd name="connsiteY14" fmla="*/ 1422400 h 1584969"/>
                <a:gd name="connsiteX15" fmla="*/ 2435044 w 2682844"/>
                <a:gd name="connsiteY15" fmla="*/ 1324610 h 1584969"/>
                <a:gd name="connsiteX16" fmla="*/ 2483304 w 2682844"/>
                <a:gd name="connsiteY16" fmla="*/ 1283970 h 1584969"/>
                <a:gd name="connsiteX17" fmla="*/ 2564584 w 2682844"/>
                <a:gd name="connsiteY17" fmla="*/ 1243330 h 1584969"/>
                <a:gd name="connsiteX18" fmla="*/ 2605224 w 2682844"/>
                <a:gd name="connsiteY18" fmla="*/ 1220470 h 1584969"/>
                <a:gd name="connsiteX19" fmla="*/ 2634434 w 2682844"/>
                <a:gd name="connsiteY19" fmla="*/ 1179830 h 1584969"/>
                <a:gd name="connsiteX20" fmla="*/ 2667454 w 2682844"/>
                <a:gd name="connsiteY20" fmla="*/ 1125220 h 1584969"/>
                <a:gd name="connsiteX21" fmla="*/ 2647134 w 2682844"/>
                <a:gd name="connsiteY21" fmla="*/ 861060 h 1584969"/>
                <a:gd name="connsiteX22" fmla="*/ 2682694 w 2682844"/>
                <a:gd name="connsiteY22" fmla="*/ 812800 h 1584969"/>
                <a:gd name="connsiteX23" fmla="*/ 2630624 w 2682844"/>
                <a:gd name="connsiteY23" fmla="*/ 751840 h 1584969"/>
                <a:gd name="connsiteX24" fmla="*/ 2517594 w 2682844"/>
                <a:gd name="connsiteY24" fmla="*/ 636270 h 1584969"/>
                <a:gd name="connsiteX25" fmla="*/ 2407104 w 2682844"/>
                <a:gd name="connsiteY25" fmla="*/ 524510 h 1584969"/>
                <a:gd name="connsiteX26" fmla="*/ 2404564 w 2682844"/>
                <a:gd name="connsiteY26" fmla="*/ 447040 h 1584969"/>
                <a:gd name="connsiteX27" fmla="*/ 2409644 w 2682844"/>
                <a:gd name="connsiteY27" fmla="*/ 360680 h 1584969"/>
                <a:gd name="connsiteX28" fmla="*/ 2418534 w 2682844"/>
                <a:gd name="connsiteY28" fmla="*/ 203200 h 1584969"/>
                <a:gd name="connsiteX29" fmla="*/ 2357574 w 2682844"/>
                <a:gd name="connsiteY29" fmla="*/ 142240 h 1584969"/>
                <a:gd name="connsiteX30" fmla="*/ 2215334 w 2682844"/>
                <a:gd name="connsiteY30" fmla="*/ 121920 h 1584969"/>
                <a:gd name="connsiteX31" fmla="*/ 2113734 w 2682844"/>
                <a:gd name="connsiteY31" fmla="*/ 101600 h 1584969"/>
                <a:gd name="connsiteX32" fmla="*/ 1321254 w 2682844"/>
                <a:gd name="connsiteY32" fmla="*/ 81280 h 1584969"/>
                <a:gd name="connsiteX33" fmla="*/ 1260294 w 2682844"/>
                <a:gd name="connsiteY33" fmla="*/ 60960 h 1584969"/>
                <a:gd name="connsiteX34" fmla="*/ 711654 w 2682844"/>
                <a:gd name="connsiteY34" fmla="*/ 0 h 1584969"/>
                <a:gd name="connsiteX35" fmla="*/ 447494 w 2682844"/>
                <a:gd name="connsiteY35" fmla="*/ 20320 h 1584969"/>
                <a:gd name="connsiteX36" fmla="*/ 386534 w 2682844"/>
                <a:gd name="connsiteY36" fmla="*/ 142240 h 1584969"/>
                <a:gd name="connsiteX37" fmla="*/ 350974 w 2682844"/>
                <a:gd name="connsiteY37" fmla="*/ 182880 h 1584969"/>
                <a:gd name="connsiteX38" fmla="*/ 339544 w 2682844"/>
                <a:gd name="connsiteY38" fmla="*/ 269240 h 1584969"/>
                <a:gd name="connsiteX39" fmla="*/ 305254 w 2682844"/>
                <a:gd name="connsiteY39" fmla="*/ 426720 h 1584969"/>
                <a:gd name="connsiteX40" fmla="*/ 244294 w 2682844"/>
                <a:gd name="connsiteY40" fmla="*/ 588010 h 1584969"/>
                <a:gd name="connsiteX41" fmla="*/ 32204 w 2682844"/>
                <a:gd name="connsiteY41" fmla="*/ 814070 h 1584969"/>
                <a:gd name="connsiteX42" fmla="*/ 23314 w 2682844"/>
                <a:gd name="connsiteY42" fmla="*/ 975360 h 1584969"/>
                <a:gd name="connsiteX43" fmla="*/ 15694 w 2682844"/>
                <a:gd name="connsiteY43" fmla="*/ 1036320 h 1584969"/>
                <a:gd name="connsiteX44" fmla="*/ 20774 w 2682844"/>
                <a:gd name="connsiteY44" fmla="*/ 1219200 h 1584969"/>
                <a:gd name="connsiteX45" fmla="*/ 51254 w 2682844"/>
                <a:gd name="connsiteY45" fmla="*/ 1132840 h 1584969"/>
                <a:gd name="connsiteX0" fmla="*/ 44279 w 2675869"/>
                <a:gd name="connsiteY0" fmla="*/ 1132840 h 1584969"/>
                <a:gd name="connsiteX1" fmla="*/ 37929 w 2675869"/>
                <a:gd name="connsiteY1" fmla="*/ 1145540 h 1584969"/>
                <a:gd name="connsiteX2" fmla="*/ 74759 w 2675869"/>
                <a:gd name="connsiteY2" fmla="*/ 1320800 h 1584969"/>
                <a:gd name="connsiteX3" fmla="*/ 135719 w 2675869"/>
                <a:gd name="connsiteY3" fmla="*/ 1341120 h 1584969"/>
                <a:gd name="connsiteX4" fmla="*/ 257639 w 2675869"/>
                <a:gd name="connsiteY4" fmla="*/ 1422400 h 1584969"/>
                <a:gd name="connsiteX5" fmla="*/ 501479 w 2675869"/>
                <a:gd name="connsiteY5" fmla="*/ 1483360 h 1584969"/>
                <a:gd name="connsiteX6" fmla="*/ 704679 w 2675869"/>
                <a:gd name="connsiteY6" fmla="*/ 1524000 h 1584969"/>
                <a:gd name="connsiteX7" fmla="*/ 785959 w 2675869"/>
                <a:gd name="connsiteY7" fmla="*/ 1544320 h 1584969"/>
                <a:gd name="connsiteX8" fmla="*/ 1172039 w 2675869"/>
                <a:gd name="connsiteY8" fmla="*/ 1564640 h 1584969"/>
                <a:gd name="connsiteX9" fmla="*/ 1395559 w 2675869"/>
                <a:gd name="connsiteY9" fmla="*/ 1584960 h 1584969"/>
                <a:gd name="connsiteX10" fmla="*/ 1606379 w 2675869"/>
                <a:gd name="connsiteY10" fmla="*/ 1568450 h 1584969"/>
                <a:gd name="connsiteX11" fmla="*/ 1841329 w 2675869"/>
                <a:gd name="connsiteY11" fmla="*/ 1522730 h 1584969"/>
                <a:gd name="connsiteX12" fmla="*/ 2019129 w 2675869"/>
                <a:gd name="connsiteY12" fmla="*/ 1499870 h 1584969"/>
                <a:gd name="connsiteX13" fmla="*/ 2148669 w 2675869"/>
                <a:gd name="connsiteY13" fmla="*/ 1446530 h 1584969"/>
                <a:gd name="connsiteX14" fmla="*/ 2289639 w 2675869"/>
                <a:gd name="connsiteY14" fmla="*/ 1422400 h 1584969"/>
                <a:gd name="connsiteX15" fmla="*/ 2428069 w 2675869"/>
                <a:gd name="connsiteY15" fmla="*/ 1324610 h 1584969"/>
                <a:gd name="connsiteX16" fmla="*/ 2476329 w 2675869"/>
                <a:gd name="connsiteY16" fmla="*/ 1283970 h 1584969"/>
                <a:gd name="connsiteX17" fmla="*/ 2557609 w 2675869"/>
                <a:gd name="connsiteY17" fmla="*/ 1243330 h 1584969"/>
                <a:gd name="connsiteX18" fmla="*/ 2598249 w 2675869"/>
                <a:gd name="connsiteY18" fmla="*/ 1220470 h 1584969"/>
                <a:gd name="connsiteX19" fmla="*/ 2627459 w 2675869"/>
                <a:gd name="connsiteY19" fmla="*/ 1179830 h 1584969"/>
                <a:gd name="connsiteX20" fmla="*/ 2660479 w 2675869"/>
                <a:gd name="connsiteY20" fmla="*/ 1125220 h 1584969"/>
                <a:gd name="connsiteX21" fmla="*/ 2640159 w 2675869"/>
                <a:gd name="connsiteY21" fmla="*/ 861060 h 1584969"/>
                <a:gd name="connsiteX22" fmla="*/ 2675719 w 2675869"/>
                <a:gd name="connsiteY22" fmla="*/ 812800 h 1584969"/>
                <a:gd name="connsiteX23" fmla="*/ 2623649 w 2675869"/>
                <a:gd name="connsiteY23" fmla="*/ 751840 h 1584969"/>
                <a:gd name="connsiteX24" fmla="*/ 2510619 w 2675869"/>
                <a:gd name="connsiteY24" fmla="*/ 636270 h 1584969"/>
                <a:gd name="connsiteX25" fmla="*/ 2400129 w 2675869"/>
                <a:gd name="connsiteY25" fmla="*/ 524510 h 1584969"/>
                <a:gd name="connsiteX26" fmla="*/ 2397589 w 2675869"/>
                <a:gd name="connsiteY26" fmla="*/ 447040 h 1584969"/>
                <a:gd name="connsiteX27" fmla="*/ 2402669 w 2675869"/>
                <a:gd name="connsiteY27" fmla="*/ 360680 h 1584969"/>
                <a:gd name="connsiteX28" fmla="*/ 2411559 w 2675869"/>
                <a:gd name="connsiteY28" fmla="*/ 203200 h 1584969"/>
                <a:gd name="connsiteX29" fmla="*/ 2350599 w 2675869"/>
                <a:gd name="connsiteY29" fmla="*/ 142240 h 1584969"/>
                <a:gd name="connsiteX30" fmla="*/ 2208359 w 2675869"/>
                <a:gd name="connsiteY30" fmla="*/ 121920 h 1584969"/>
                <a:gd name="connsiteX31" fmla="*/ 2106759 w 2675869"/>
                <a:gd name="connsiteY31" fmla="*/ 101600 h 1584969"/>
                <a:gd name="connsiteX32" fmla="*/ 1314279 w 2675869"/>
                <a:gd name="connsiteY32" fmla="*/ 81280 h 1584969"/>
                <a:gd name="connsiteX33" fmla="*/ 1253319 w 2675869"/>
                <a:gd name="connsiteY33" fmla="*/ 60960 h 1584969"/>
                <a:gd name="connsiteX34" fmla="*/ 704679 w 2675869"/>
                <a:gd name="connsiteY34" fmla="*/ 0 h 1584969"/>
                <a:gd name="connsiteX35" fmla="*/ 440519 w 2675869"/>
                <a:gd name="connsiteY35" fmla="*/ 20320 h 1584969"/>
                <a:gd name="connsiteX36" fmla="*/ 379559 w 2675869"/>
                <a:gd name="connsiteY36" fmla="*/ 142240 h 1584969"/>
                <a:gd name="connsiteX37" fmla="*/ 343999 w 2675869"/>
                <a:gd name="connsiteY37" fmla="*/ 182880 h 1584969"/>
                <a:gd name="connsiteX38" fmla="*/ 332569 w 2675869"/>
                <a:gd name="connsiteY38" fmla="*/ 269240 h 1584969"/>
                <a:gd name="connsiteX39" fmla="*/ 298279 w 2675869"/>
                <a:gd name="connsiteY39" fmla="*/ 426720 h 1584969"/>
                <a:gd name="connsiteX40" fmla="*/ 237319 w 2675869"/>
                <a:gd name="connsiteY40" fmla="*/ 588010 h 1584969"/>
                <a:gd name="connsiteX41" fmla="*/ 25229 w 2675869"/>
                <a:gd name="connsiteY41" fmla="*/ 814070 h 1584969"/>
                <a:gd name="connsiteX42" fmla="*/ 16339 w 2675869"/>
                <a:gd name="connsiteY42" fmla="*/ 975360 h 1584969"/>
                <a:gd name="connsiteX43" fmla="*/ 8719 w 2675869"/>
                <a:gd name="connsiteY43" fmla="*/ 1036320 h 1584969"/>
                <a:gd name="connsiteX44" fmla="*/ 13799 w 2675869"/>
                <a:gd name="connsiteY44" fmla="*/ 1219200 h 1584969"/>
                <a:gd name="connsiteX45" fmla="*/ 44279 w 2675869"/>
                <a:gd name="connsiteY45" fmla="*/ 1132840 h 158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75869" h="1584969">
                  <a:moveTo>
                    <a:pt x="44279" y="1132840"/>
                  </a:moveTo>
                  <a:cubicBezTo>
                    <a:pt x="27346" y="1141307"/>
                    <a:pt x="32849" y="1114213"/>
                    <a:pt x="37929" y="1145540"/>
                  </a:cubicBezTo>
                  <a:cubicBezTo>
                    <a:pt x="43009" y="1176867"/>
                    <a:pt x="58461" y="1288203"/>
                    <a:pt x="74759" y="1320800"/>
                  </a:cubicBezTo>
                  <a:cubicBezTo>
                    <a:pt x="91057" y="1353397"/>
                    <a:pt x="116995" y="1330718"/>
                    <a:pt x="135719" y="1341120"/>
                  </a:cubicBezTo>
                  <a:cubicBezTo>
                    <a:pt x="178416" y="1364840"/>
                    <a:pt x="216999" y="1395307"/>
                    <a:pt x="257639" y="1422400"/>
                  </a:cubicBezTo>
                  <a:cubicBezTo>
                    <a:pt x="369633" y="1497063"/>
                    <a:pt x="294327" y="1460343"/>
                    <a:pt x="501479" y="1483360"/>
                  </a:cubicBezTo>
                  <a:cubicBezTo>
                    <a:pt x="690272" y="1530558"/>
                    <a:pt x="455567" y="1474178"/>
                    <a:pt x="704679" y="1524000"/>
                  </a:cubicBezTo>
                  <a:cubicBezTo>
                    <a:pt x="732064" y="1529477"/>
                    <a:pt x="758137" y="1541901"/>
                    <a:pt x="785959" y="1544320"/>
                  </a:cubicBezTo>
                  <a:cubicBezTo>
                    <a:pt x="914346" y="1555484"/>
                    <a:pt x="1043453" y="1556068"/>
                    <a:pt x="1172039" y="1564640"/>
                  </a:cubicBezTo>
                  <a:cubicBezTo>
                    <a:pt x="1246687" y="1569617"/>
                    <a:pt x="1323169" y="1584325"/>
                    <a:pt x="1395559" y="1584960"/>
                  </a:cubicBezTo>
                  <a:cubicBezTo>
                    <a:pt x="1467949" y="1585595"/>
                    <a:pt x="1542212" y="1555617"/>
                    <a:pt x="1606379" y="1568450"/>
                  </a:cubicBezTo>
                  <a:cubicBezTo>
                    <a:pt x="1674112" y="1561677"/>
                    <a:pt x="1772537" y="1534160"/>
                    <a:pt x="1841329" y="1522730"/>
                  </a:cubicBezTo>
                  <a:cubicBezTo>
                    <a:pt x="1910121" y="1511300"/>
                    <a:pt x="1967906" y="1512570"/>
                    <a:pt x="2019129" y="1499870"/>
                  </a:cubicBezTo>
                  <a:cubicBezTo>
                    <a:pt x="2070352" y="1487170"/>
                    <a:pt x="2046609" y="1472045"/>
                    <a:pt x="2148669" y="1446530"/>
                  </a:cubicBezTo>
                  <a:cubicBezTo>
                    <a:pt x="2189309" y="1419437"/>
                    <a:pt x="2243072" y="1442720"/>
                    <a:pt x="2289639" y="1422400"/>
                  </a:cubicBezTo>
                  <a:cubicBezTo>
                    <a:pt x="2336206" y="1402080"/>
                    <a:pt x="2396954" y="1347682"/>
                    <a:pt x="2428069" y="1324610"/>
                  </a:cubicBezTo>
                  <a:cubicBezTo>
                    <a:pt x="2459184" y="1301538"/>
                    <a:pt x="2454739" y="1297517"/>
                    <a:pt x="2476329" y="1283970"/>
                  </a:cubicBezTo>
                  <a:cubicBezTo>
                    <a:pt x="2497919" y="1270423"/>
                    <a:pt x="2530516" y="1256877"/>
                    <a:pt x="2557609" y="1243330"/>
                  </a:cubicBezTo>
                  <a:cubicBezTo>
                    <a:pt x="2571156" y="1223010"/>
                    <a:pt x="2586607" y="1231053"/>
                    <a:pt x="2598249" y="1220470"/>
                  </a:cubicBezTo>
                  <a:cubicBezTo>
                    <a:pt x="2609891" y="1209887"/>
                    <a:pt x="2617087" y="1195705"/>
                    <a:pt x="2627459" y="1179830"/>
                  </a:cubicBezTo>
                  <a:cubicBezTo>
                    <a:pt x="2637831" y="1163955"/>
                    <a:pt x="2653706" y="1145540"/>
                    <a:pt x="2660479" y="1125220"/>
                  </a:cubicBezTo>
                  <a:cubicBezTo>
                    <a:pt x="2653706" y="1037167"/>
                    <a:pt x="2637619" y="913130"/>
                    <a:pt x="2640159" y="861060"/>
                  </a:cubicBezTo>
                  <a:cubicBezTo>
                    <a:pt x="2642699" y="808990"/>
                    <a:pt x="2678471" y="831003"/>
                    <a:pt x="2675719" y="812800"/>
                  </a:cubicBezTo>
                  <a:cubicBezTo>
                    <a:pt x="2672967" y="794597"/>
                    <a:pt x="2651166" y="781262"/>
                    <a:pt x="2623649" y="751840"/>
                  </a:cubicBezTo>
                  <a:cubicBezTo>
                    <a:pt x="2596132" y="722418"/>
                    <a:pt x="2547872" y="674158"/>
                    <a:pt x="2510619" y="636270"/>
                  </a:cubicBezTo>
                  <a:cubicBezTo>
                    <a:pt x="2473366" y="598382"/>
                    <a:pt x="2418967" y="556048"/>
                    <a:pt x="2400129" y="524510"/>
                  </a:cubicBezTo>
                  <a:cubicBezTo>
                    <a:pt x="2381291" y="492972"/>
                    <a:pt x="2397166" y="474345"/>
                    <a:pt x="2397589" y="447040"/>
                  </a:cubicBezTo>
                  <a:cubicBezTo>
                    <a:pt x="2398012" y="419735"/>
                    <a:pt x="2400341" y="401320"/>
                    <a:pt x="2402669" y="360680"/>
                  </a:cubicBezTo>
                  <a:cubicBezTo>
                    <a:pt x="2404997" y="320040"/>
                    <a:pt x="2420237" y="239607"/>
                    <a:pt x="2411559" y="203200"/>
                  </a:cubicBezTo>
                  <a:cubicBezTo>
                    <a:pt x="2402881" y="166793"/>
                    <a:pt x="2377280" y="152913"/>
                    <a:pt x="2350599" y="142240"/>
                  </a:cubicBezTo>
                  <a:cubicBezTo>
                    <a:pt x="2306130" y="124452"/>
                    <a:pt x="2255602" y="129794"/>
                    <a:pt x="2208359" y="121920"/>
                  </a:cubicBezTo>
                  <a:cubicBezTo>
                    <a:pt x="2174292" y="116242"/>
                    <a:pt x="2141261" y="103168"/>
                    <a:pt x="2106759" y="101600"/>
                  </a:cubicBezTo>
                  <a:cubicBezTo>
                    <a:pt x="1842785" y="89601"/>
                    <a:pt x="1578439" y="88053"/>
                    <a:pt x="1314279" y="81280"/>
                  </a:cubicBezTo>
                  <a:cubicBezTo>
                    <a:pt x="1293959" y="74507"/>
                    <a:pt x="1274412" y="64682"/>
                    <a:pt x="1253319" y="60960"/>
                  </a:cubicBezTo>
                  <a:cubicBezTo>
                    <a:pt x="1006992" y="17490"/>
                    <a:pt x="948568" y="18761"/>
                    <a:pt x="704679" y="0"/>
                  </a:cubicBezTo>
                  <a:cubicBezTo>
                    <a:pt x="616626" y="6773"/>
                    <a:pt x="525851" y="-2435"/>
                    <a:pt x="440519" y="20320"/>
                  </a:cubicBezTo>
                  <a:cubicBezTo>
                    <a:pt x="396970" y="31933"/>
                    <a:pt x="395646" y="115147"/>
                    <a:pt x="379559" y="142240"/>
                  </a:cubicBezTo>
                  <a:cubicBezTo>
                    <a:pt x="363472" y="169333"/>
                    <a:pt x="351831" y="161713"/>
                    <a:pt x="343999" y="182880"/>
                  </a:cubicBezTo>
                  <a:cubicBezTo>
                    <a:pt x="336167" y="204047"/>
                    <a:pt x="340189" y="228600"/>
                    <a:pt x="332569" y="269240"/>
                  </a:cubicBezTo>
                  <a:cubicBezTo>
                    <a:pt x="324949" y="309880"/>
                    <a:pt x="314154" y="373592"/>
                    <a:pt x="298279" y="426720"/>
                  </a:cubicBezTo>
                  <a:cubicBezTo>
                    <a:pt x="282404" y="479848"/>
                    <a:pt x="282827" y="523452"/>
                    <a:pt x="237319" y="588010"/>
                  </a:cubicBezTo>
                  <a:cubicBezTo>
                    <a:pt x="191811" y="652568"/>
                    <a:pt x="62059" y="749512"/>
                    <a:pt x="25229" y="814070"/>
                  </a:cubicBezTo>
                  <a:cubicBezTo>
                    <a:pt x="-11601" y="878628"/>
                    <a:pt x="19091" y="938318"/>
                    <a:pt x="16339" y="975360"/>
                  </a:cubicBezTo>
                  <a:cubicBezTo>
                    <a:pt x="13587" y="1012402"/>
                    <a:pt x="15492" y="1016000"/>
                    <a:pt x="8719" y="1036320"/>
                  </a:cubicBezTo>
                  <a:cubicBezTo>
                    <a:pt x="-13517" y="1191971"/>
                    <a:pt x="13799" y="1130665"/>
                    <a:pt x="13799" y="1219200"/>
                  </a:cubicBezTo>
                  <a:lnTo>
                    <a:pt x="44279" y="11328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Ink 26"/>
                <p14:cNvContentPartPr/>
                <p14:nvPr/>
              </p14:nvContentPartPr>
              <p14:xfrm>
                <a:off x="287803" y="4631136"/>
                <a:ext cx="2166211" cy="56880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4563" y="4622496"/>
                  <a:ext cx="2185649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/>
                <p14:cNvContentPartPr/>
                <p14:nvPr/>
              </p14:nvContentPartPr>
              <p14:xfrm>
                <a:off x="58123" y="5203176"/>
                <a:ext cx="2683531" cy="87516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285" y="5199936"/>
                  <a:ext cx="2710528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" name="Ink 28"/>
                <p14:cNvContentPartPr/>
                <p14:nvPr/>
              </p14:nvContentPartPr>
              <p14:xfrm>
                <a:off x="730586" y="1184776"/>
                <a:ext cx="1767610" cy="717961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7269" y="1169293"/>
                  <a:ext cx="1794605" cy="746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Ink 29"/>
                <p14:cNvContentPartPr/>
                <p14:nvPr/>
              </p14:nvContentPartPr>
              <p14:xfrm>
                <a:off x="333883" y="2278176"/>
                <a:ext cx="2231731" cy="28033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2004" y="2270976"/>
                  <a:ext cx="2250809" cy="28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Ink 30"/>
                <p14:cNvContentPartPr/>
                <p14:nvPr/>
              </p14:nvContentPartPr>
              <p14:xfrm>
                <a:off x="677415" y="3597576"/>
                <a:ext cx="1663560" cy="12708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9775" y="3582816"/>
                  <a:ext cx="1695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2" name="Ink 31"/>
                <p14:cNvContentPartPr/>
                <p14:nvPr/>
              </p14:nvContentPartPr>
              <p14:xfrm>
                <a:off x="736095" y="2989176"/>
                <a:ext cx="1600200" cy="32076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7375" y="2976936"/>
                  <a:ext cx="1631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3" name="Ink 32"/>
                <p14:cNvContentPartPr/>
                <p14:nvPr/>
              </p14:nvContentPartPr>
              <p14:xfrm>
                <a:off x="647895" y="2624136"/>
                <a:ext cx="1662120" cy="25200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3495" y="2609376"/>
                  <a:ext cx="1689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4" name="Ink 33"/>
                <p14:cNvContentPartPr/>
                <p14:nvPr/>
              </p14:nvContentPartPr>
              <p14:xfrm>
                <a:off x="56683" y="5019136"/>
                <a:ext cx="2662291" cy="102320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845" y="5006175"/>
                  <a:ext cx="2692168" cy="1047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5" name="Ink 34"/>
                <p14:cNvContentPartPr/>
                <p14:nvPr/>
              </p14:nvContentPartPr>
              <p14:xfrm>
                <a:off x="2074106" y="708516"/>
                <a:ext cx="1329" cy="6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69122" y="707616"/>
                  <a:ext cx="10300" cy="1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6" name="Ink 35"/>
                <p14:cNvContentPartPr/>
                <p14:nvPr/>
              </p14:nvContentPartPr>
              <p14:xfrm>
                <a:off x="464186" y="1756476"/>
                <a:ext cx="2121009" cy="337578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9067" y="1742436"/>
                  <a:ext cx="2151967" cy="3394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Ink 37"/>
                <p14:cNvContentPartPr/>
                <p14:nvPr/>
              </p14:nvContentPartPr>
              <p14:xfrm>
                <a:off x="1670915" y="420156"/>
                <a:ext cx="51840" cy="76464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54355" y="402516"/>
                  <a:ext cx="860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/>
                <p14:cNvContentPartPr/>
                <p14:nvPr/>
              </p14:nvContentPartPr>
              <p14:xfrm>
                <a:off x="1636715" y="377316"/>
                <a:ext cx="102240" cy="14184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20875" y="369036"/>
                  <a:ext cx="134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0" name="Ink 39"/>
                <p14:cNvContentPartPr/>
                <p14:nvPr/>
              </p14:nvContentPartPr>
              <p14:xfrm>
                <a:off x="1702235" y="454356"/>
                <a:ext cx="10800" cy="972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92155" y="444636"/>
                  <a:ext cx="24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/>
                <p14:cNvContentPartPr/>
                <p14:nvPr/>
              </p14:nvContentPartPr>
              <p14:xfrm>
                <a:off x="902675" y="602316"/>
                <a:ext cx="815040" cy="55908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6475" y="589356"/>
                  <a:ext cx="838080" cy="58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1" name="Ink 60"/>
              <p14:cNvContentPartPr/>
              <p14:nvPr/>
            </p14:nvContentPartPr>
            <p14:xfrm>
              <a:off x="2417560" y="3675060"/>
              <a:ext cx="4605120" cy="878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12880" y="3658860"/>
                <a:ext cx="4626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5" name="Ink 64"/>
              <p14:cNvContentPartPr/>
              <p14:nvPr/>
            </p14:nvContentPartPr>
            <p14:xfrm>
              <a:off x="4584040" y="4729500"/>
              <a:ext cx="94320" cy="12308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66760" y="4716900"/>
                <a:ext cx="126720" cy="12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1" name="Ink 90"/>
              <p14:cNvContentPartPr/>
              <p14:nvPr/>
            </p14:nvContentPartPr>
            <p14:xfrm>
              <a:off x="5315200" y="6344200"/>
              <a:ext cx="183240" cy="2739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11960" y="6330880"/>
                <a:ext cx="1940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Ink 93"/>
              <p14:cNvContentPartPr/>
              <p14:nvPr/>
            </p14:nvContentPartPr>
            <p14:xfrm>
              <a:off x="3630040" y="6982480"/>
              <a:ext cx="1967040" cy="5112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27160" y="6965920"/>
                <a:ext cx="1985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6" name="Ink 95"/>
              <p14:cNvContentPartPr/>
              <p14:nvPr/>
            </p14:nvContentPartPr>
            <p14:xfrm>
              <a:off x="3489640" y="7283080"/>
              <a:ext cx="2301480" cy="928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78840" y="7277320"/>
                <a:ext cx="23284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6" name="Ink 105"/>
              <p14:cNvContentPartPr/>
              <p14:nvPr/>
            </p14:nvContentPartPr>
            <p14:xfrm>
              <a:off x="4065640" y="5928300"/>
              <a:ext cx="1057680" cy="760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051240" y="5913881"/>
                <a:ext cx="1084320" cy="107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7" name="Ink 106"/>
              <p14:cNvContentPartPr/>
              <p14:nvPr/>
            </p14:nvContentPartPr>
            <p14:xfrm>
              <a:off x="5498440" y="6615180"/>
              <a:ext cx="118080" cy="3622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89800" y="6606538"/>
                <a:ext cx="142920" cy="387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8" name="Ink 107"/>
              <p14:cNvContentPartPr/>
              <p14:nvPr/>
            </p14:nvContentPartPr>
            <p14:xfrm>
              <a:off x="5606440" y="6998940"/>
              <a:ext cx="198000" cy="2769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98520" y="6984535"/>
                <a:ext cx="219960" cy="305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9" name="Ink 108"/>
              <p14:cNvContentPartPr/>
              <p14:nvPr/>
            </p14:nvContentPartPr>
            <p14:xfrm>
              <a:off x="5796880" y="7247080"/>
              <a:ext cx="161640" cy="4172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785360" y="7234480"/>
                <a:ext cx="18900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7" name="Ink 126"/>
              <p14:cNvContentPartPr/>
              <p14:nvPr/>
            </p14:nvContentPartPr>
            <p14:xfrm>
              <a:off x="3752800" y="4208320"/>
              <a:ext cx="1784160" cy="19947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41280" y="4191760"/>
                <a:ext cx="1813320" cy="20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71" name="Ink 170"/>
              <p14:cNvContentPartPr/>
              <p14:nvPr/>
            </p14:nvContentPartPr>
            <p14:xfrm>
              <a:off x="5340760" y="5802660"/>
              <a:ext cx="1321200" cy="3849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29960" y="5790777"/>
                <a:ext cx="1349280" cy="405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74" name="Ink 173"/>
              <p14:cNvContentPartPr/>
              <p14:nvPr/>
            </p14:nvContentPartPr>
            <p14:xfrm>
              <a:off x="2728600" y="4704400"/>
              <a:ext cx="2589840" cy="14720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16720" y="4687480"/>
                <a:ext cx="2617920" cy="15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90" name="Ink 189"/>
              <p14:cNvContentPartPr/>
              <p14:nvPr/>
            </p14:nvContentPartPr>
            <p14:xfrm>
              <a:off x="2482720" y="5103540"/>
              <a:ext cx="1282320" cy="3528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474800" y="5086260"/>
                <a:ext cx="1306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92" name="Ink 191"/>
              <p14:cNvContentPartPr/>
              <p14:nvPr/>
            </p14:nvContentPartPr>
            <p14:xfrm>
              <a:off x="5270200" y="6158080"/>
              <a:ext cx="37440" cy="1886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65160" y="6146560"/>
                <a:ext cx="554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5" name="Ink 194"/>
              <p14:cNvContentPartPr/>
              <p14:nvPr/>
            </p14:nvContentPartPr>
            <p14:xfrm>
              <a:off x="2439520" y="4756140"/>
              <a:ext cx="1411920" cy="5508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431240" y="4739220"/>
                <a:ext cx="1437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2" name="Ink 201"/>
              <p14:cNvContentPartPr/>
              <p14:nvPr/>
            </p14:nvContentPartPr>
            <p14:xfrm>
              <a:off x="3479920" y="4037940"/>
              <a:ext cx="2590560" cy="7560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66240" y="4020660"/>
                <a:ext cx="26211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1" name="Ink 210"/>
              <p14:cNvContentPartPr/>
              <p14:nvPr/>
            </p14:nvContentPartPr>
            <p14:xfrm>
              <a:off x="5288200" y="6178960"/>
              <a:ext cx="12600" cy="16776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274160" y="6169600"/>
                <a:ext cx="385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5" name="Ink 214"/>
              <p14:cNvContentPartPr/>
              <p14:nvPr/>
            </p14:nvContentPartPr>
            <p14:xfrm>
              <a:off x="5185960" y="4333860"/>
              <a:ext cx="752040" cy="1764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182000" y="4318020"/>
                <a:ext cx="7657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23" name="Ink 222"/>
              <p14:cNvContentPartPr/>
              <p14:nvPr/>
            </p14:nvContentPartPr>
            <p14:xfrm>
              <a:off x="5440480" y="4720500"/>
              <a:ext cx="1414080" cy="7812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429680" y="4703299"/>
                <a:ext cx="1442160" cy="108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5" name="Ink 224"/>
              <p14:cNvContentPartPr/>
              <p14:nvPr/>
            </p14:nvContentPartPr>
            <p14:xfrm>
              <a:off x="5553160" y="5096700"/>
              <a:ext cx="1280880" cy="4716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42000" y="5079780"/>
                <a:ext cx="1308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29" name="Ink 228"/>
              <p14:cNvContentPartPr/>
              <p14:nvPr/>
            </p14:nvContentPartPr>
            <p14:xfrm>
              <a:off x="5527240" y="5422860"/>
              <a:ext cx="1106640" cy="3348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20040" y="5407740"/>
                <a:ext cx="11311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48" name="Ink 247"/>
              <p14:cNvContentPartPr/>
              <p14:nvPr/>
            </p14:nvContentPartPr>
            <p14:xfrm>
              <a:off x="3811480" y="6626440"/>
              <a:ext cx="1752480" cy="5652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99240" y="6608800"/>
                <a:ext cx="1782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49" name="Ink 248"/>
              <p14:cNvContentPartPr/>
              <p14:nvPr/>
            </p14:nvContentPartPr>
            <p14:xfrm>
              <a:off x="2712760" y="6115600"/>
              <a:ext cx="1227960" cy="5328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704480" y="6098078"/>
                <a:ext cx="1249920" cy="87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59" name="Ink 258"/>
              <p14:cNvContentPartPr/>
              <p14:nvPr/>
            </p14:nvContentPartPr>
            <p14:xfrm>
              <a:off x="2371594" y="2906460"/>
              <a:ext cx="3569040" cy="45190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359354" y="2888456"/>
                <a:ext cx="3599640" cy="48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86" name="Ink 285"/>
              <p14:cNvContentPartPr/>
              <p14:nvPr/>
            </p14:nvContentPartPr>
            <p14:xfrm>
              <a:off x="5953840" y="2905020"/>
              <a:ext cx="1164240" cy="42552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940880" y="2889180"/>
                <a:ext cx="11926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95" name="Ink 294"/>
              <p14:cNvContentPartPr/>
              <p14:nvPr/>
            </p14:nvContentPartPr>
            <p14:xfrm>
              <a:off x="3286960" y="4245780"/>
              <a:ext cx="1368720" cy="349776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270040" y="4232460"/>
                <a:ext cx="1394280" cy="35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99" name="Ink 298"/>
              <p14:cNvContentPartPr/>
              <p14:nvPr/>
            </p14:nvContentPartPr>
            <p14:xfrm>
              <a:off x="4833880" y="4246500"/>
              <a:ext cx="743760" cy="198718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824880" y="4232460"/>
                <a:ext cx="761400" cy="2013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00" name="Ink 299"/>
              <p14:cNvContentPartPr/>
              <p14:nvPr/>
            </p14:nvContentPartPr>
            <p14:xfrm>
              <a:off x="2441320" y="3761100"/>
              <a:ext cx="2399760" cy="68484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426920" y="3754619"/>
                <a:ext cx="2430000" cy="694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05" name="Ink 304"/>
              <p14:cNvContentPartPr/>
              <p14:nvPr/>
            </p14:nvContentPartPr>
            <p14:xfrm>
              <a:off x="4175440" y="3677220"/>
              <a:ext cx="2820600" cy="92098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159600" y="3663544"/>
                <a:ext cx="2853000" cy="95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06" name="Ink 305"/>
              <p14:cNvContentPartPr/>
              <p14:nvPr/>
            </p14:nvContentPartPr>
            <p14:xfrm>
              <a:off x="2600800" y="5128140"/>
              <a:ext cx="917280" cy="73008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588560" y="5116980"/>
                <a:ext cx="9378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12" name="Ink 311"/>
              <p14:cNvContentPartPr/>
              <p14:nvPr/>
            </p14:nvContentPartPr>
            <p14:xfrm>
              <a:off x="2586040" y="5406760"/>
              <a:ext cx="2697480" cy="95544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577040" y="5389840"/>
                <a:ext cx="271872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17" name="Ink 316"/>
              <p14:cNvContentPartPr/>
              <p14:nvPr/>
            </p14:nvContentPartPr>
            <p14:xfrm>
              <a:off x="3017680" y="5856760"/>
              <a:ext cx="17640" cy="33408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002200" y="5844160"/>
                <a:ext cx="468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19" name="Ink 318"/>
              <p14:cNvContentPartPr/>
              <p14:nvPr/>
            </p14:nvContentPartPr>
            <p14:xfrm>
              <a:off x="5511040" y="4332060"/>
              <a:ext cx="1273680" cy="81298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497004" y="4322339"/>
                <a:ext cx="1302112" cy="833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20" name="Ink 319"/>
              <p14:cNvContentPartPr/>
              <p14:nvPr/>
            </p14:nvContentPartPr>
            <p14:xfrm>
              <a:off x="2424400" y="4041540"/>
              <a:ext cx="1639800" cy="107292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20080" y="4024618"/>
                <a:ext cx="1658520" cy="1097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21" name="Ink 320"/>
              <p14:cNvContentPartPr/>
              <p14:nvPr/>
            </p14:nvContentPartPr>
            <p14:xfrm>
              <a:off x="5658640" y="5088060"/>
              <a:ext cx="933120" cy="79534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643520" y="5074738"/>
                <a:ext cx="964080" cy="823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1" name="Ink 70"/>
              <p14:cNvContentPartPr/>
              <p14:nvPr/>
            </p14:nvContentPartPr>
            <p14:xfrm>
              <a:off x="5350506" y="3461098"/>
              <a:ext cx="360" cy="3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347626" y="3457858"/>
                <a:ext cx="6120" cy="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/>
          <p:cNvGrpSpPr/>
          <p:nvPr/>
        </p:nvGrpSpPr>
        <p:grpSpPr>
          <a:xfrm>
            <a:off x="6473802" y="616166"/>
            <a:ext cx="2684971" cy="5704589"/>
            <a:chOff x="6473802" y="616166"/>
            <a:chExt cx="2684971" cy="5704589"/>
          </a:xfrm>
        </p:grpSpPr>
        <p:sp>
          <p:nvSpPr>
            <p:cNvPr id="44" name="Freeform 43"/>
            <p:cNvSpPr/>
            <p:nvPr/>
          </p:nvSpPr>
          <p:spPr>
            <a:xfrm>
              <a:off x="6884597" y="2494301"/>
              <a:ext cx="1922236" cy="1537906"/>
            </a:xfrm>
            <a:custGeom>
              <a:avLst/>
              <a:gdLst>
                <a:gd name="connsiteX0" fmla="*/ 76200 w 1790700"/>
                <a:gd name="connsiteY0" fmla="*/ 323850 h 952500"/>
                <a:gd name="connsiteX1" fmla="*/ 0 w 1790700"/>
                <a:gd name="connsiteY1" fmla="*/ 952500 h 952500"/>
                <a:gd name="connsiteX2" fmla="*/ 1790700 w 1790700"/>
                <a:gd name="connsiteY2" fmla="*/ 781050 h 952500"/>
                <a:gd name="connsiteX3" fmla="*/ 1733550 w 1790700"/>
                <a:gd name="connsiteY3" fmla="*/ 0 h 952500"/>
                <a:gd name="connsiteX4" fmla="*/ 57150 w 1790700"/>
                <a:gd name="connsiteY4" fmla="*/ 152400 h 952500"/>
                <a:gd name="connsiteX0" fmla="*/ 149679 w 1864179"/>
                <a:gd name="connsiteY0" fmla="*/ 323850 h 952500"/>
                <a:gd name="connsiteX1" fmla="*/ 73479 w 1864179"/>
                <a:gd name="connsiteY1" fmla="*/ 952500 h 952500"/>
                <a:gd name="connsiteX2" fmla="*/ 1864179 w 1864179"/>
                <a:gd name="connsiteY2" fmla="*/ 781050 h 952500"/>
                <a:gd name="connsiteX3" fmla="*/ 1807029 w 1864179"/>
                <a:gd name="connsiteY3" fmla="*/ 0 h 952500"/>
                <a:gd name="connsiteX4" fmla="*/ 0 w 1864179"/>
                <a:gd name="connsiteY4" fmla="*/ 116443 h 952500"/>
                <a:gd name="connsiteX0" fmla="*/ 207736 w 1922236"/>
                <a:gd name="connsiteY0" fmla="*/ 323850 h 952500"/>
                <a:gd name="connsiteX1" fmla="*/ 131536 w 1922236"/>
                <a:gd name="connsiteY1" fmla="*/ 952500 h 952500"/>
                <a:gd name="connsiteX2" fmla="*/ 1922236 w 1922236"/>
                <a:gd name="connsiteY2" fmla="*/ 781050 h 952500"/>
                <a:gd name="connsiteX3" fmla="*/ 1865086 w 1922236"/>
                <a:gd name="connsiteY3" fmla="*/ 0 h 952500"/>
                <a:gd name="connsiteX4" fmla="*/ 0 w 1922236"/>
                <a:gd name="connsiteY4" fmla="*/ 116443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236" h="952500">
                  <a:moveTo>
                    <a:pt x="207736" y="323850"/>
                  </a:moveTo>
                  <a:lnTo>
                    <a:pt x="131536" y="952500"/>
                  </a:lnTo>
                  <a:lnTo>
                    <a:pt x="1922236" y="781050"/>
                  </a:lnTo>
                  <a:lnTo>
                    <a:pt x="1865086" y="0"/>
                  </a:lnTo>
                  <a:cubicBezTo>
                    <a:pt x="1306286" y="50800"/>
                    <a:pt x="558800" y="65643"/>
                    <a:pt x="0" y="1164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474150" y="4270227"/>
              <a:ext cx="2680812" cy="2050528"/>
            </a:xfrm>
            <a:custGeom>
              <a:avLst/>
              <a:gdLst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162560 w 2743200"/>
                <a:gd name="connsiteY39" fmla="*/ 36576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243840 w 2743200"/>
                <a:gd name="connsiteY38" fmla="*/ 2438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251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142240 w 2743200"/>
                <a:gd name="connsiteY40" fmla="*/ 77216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101600 w 2743200"/>
                <a:gd name="connsiteY41" fmla="*/ 83312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6388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0 w 2743200"/>
                <a:gd name="connsiteY0" fmla="*/ 1158240 h 1625600"/>
                <a:gd name="connsiteX1" fmla="*/ 0 w 2743200"/>
                <a:gd name="connsiteY1" fmla="*/ 1158240 h 1625600"/>
                <a:gd name="connsiteX2" fmla="*/ 81280 w 2743200"/>
                <a:gd name="connsiteY2" fmla="*/ 1320800 h 1625600"/>
                <a:gd name="connsiteX3" fmla="*/ 142240 w 2743200"/>
                <a:gd name="connsiteY3" fmla="*/ 1341120 h 1625600"/>
                <a:gd name="connsiteX4" fmla="*/ 264160 w 2743200"/>
                <a:gd name="connsiteY4" fmla="*/ 1422400 h 1625600"/>
                <a:gd name="connsiteX5" fmla="*/ 508000 w 2743200"/>
                <a:gd name="connsiteY5" fmla="*/ 1483360 h 1625600"/>
                <a:gd name="connsiteX6" fmla="*/ 711200 w 2743200"/>
                <a:gd name="connsiteY6" fmla="*/ 1524000 h 1625600"/>
                <a:gd name="connsiteX7" fmla="*/ 792480 w 2743200"/>
                <a:gd name="connsiteY7" fmla="*/ 1544320 h 1625600"/>
                <a:gd name="connsiteX8" fmla="*/ 1178560 w 2743200"/>
                <a:gd name="connsiteY8" fmla="*/ 1564640 h 1625600"/>
                <a:gd name="connsiteX9" fmla="*/ 1402080 w 2743200"/>
                <a:gd name="connsiteY9" fmla="*/ 1584960 h 1625600"/>
                <a:gd name="connsiteX10" fmla="*/ 1625600 w 2743200"/>
                <a:gd name="connsiteY10" fmla="*/ 1625600 h 1625600"/>
                <a:gd name="connsiteX11" fmla="*/ 1828800 w 2743200"/>
                <a:gd name="connsiteY11" fmla="*/ 1605280 h 1625600"/>
                <a:gd name="connsiteX12" fmla="*/ 2032000 w 2743200"/>
                <a:gd name="connsiteY12" fmla="*/ 1544320 h 1625600"/>
                <a:gd name="connsiteX13" fmla="*/ 2174240 w 2743200"/>
                <a:gd name="connsiteY13" fmla="*/ 1503680 h 1625600"/>
                <a:gd name="connsiteX14" fmla="*/ 2296160 w 2743200"/>
                <a:gd name="connsiteY14" fmla="*/ 1422400 h 1625600"/>
                <a:gd name="connsiteX15" fmla="*/ 2479040 w 2743200"/>
                <a:gd name="connsiteY15" fmla="*/ 1381760 h 1625600"/>
                <a:gd name="connsiteX16" fmla="*/ 2540000 w 2743200"/>
                <a:gd name="connsiteY16" fmla="*/ 1341120 h 1625600"/>
                <a:gd name="connsiteX17" fmla="*/ 2621280 w 2743200"/>
                <a:gd name="connsiteY17" fmla="*/ 1300480 h 1625600"/>
                <a:gd name="connsiteX18" fmla="*/ 2661920 w 2743200"/>
                <a:gd name="connsiteY18" fmla="*/ 1239520 h 1625600"/>
                <a:gd name="connsiteX19" fmla="*/ 2722880 w 2743200"/>
                <a:gd name="connsiteY19" fmla="*/ 1198880 h 1625600"/>
                <a:gd name="connsiteX20" fmla="*/ 2743200 w 2743200"/>
                <a:gd name="connsiteY20" fmla="*/ 1137920 h 1625600"/>
                <a:gd name="connsiteX21" fmla="*/ 2722880 w 2743200"/>
                <a:gd name="connsiteY21" fmla="*/ 873760 h 1625600"/>
                <a:gd name="connsiteX22" fmla="*/ 2682240 w 2743200"/>
                <a:gd name="connsiteY22" fmla="*/ 812800 h 1625600"/>
                <a:gd name="connsiteX23" fmla="*/ 2661920 w 2743200"/>
                <a:gd name="connsiteY23" fmla="*/ 751840 h 1625600"/>
                <a:gd name="connsiteX24" fmla="*/ 2580640 w 2743200"/>
                <a:gd name="connsiteY24" fmla="*/ 629920 h 1625600"/>
                <a:gd name="connsiteX25" fmla="*/ 2540000 w 2743200"/>
                <a:gd name="connsiteY25" fmla="*/ 568960 h 1625600"/>
                <a:gd name="connsiteX26" fmla="*/ 2499360 w 2743200"/>
                <a:gd name="connsiteY26" fmla="*/ 447040 h 1625600"/>
                <a:gd name="connsiteX27" fmla="*/ 2479040 w 2743200"/>
                <a:gd name="connsiteY27" fmla="*/ 386080 h 1625600"/>
                <a:gd name="connsiteX28" fmla="*/ 2418080 w 2743200"/>
                <a:gd name="connsiteY28" fmla="*/ 203200 h 1625600"/>
                <a:gd name="connsiteX29" fmla="*/ 2357120 w 2743200"/>
                <a:gd name="connsiteY29" fmla="*/ 142240 h 1625600"/>
                <a:gd name="connsiteX30" fmla="*/ 2214880 w 2743200"/>
                <a:gd name="connsiteY30" fmla="*/ 121920 h 1625600"/>
                <a:gd name="connsiteX31" fmla="*/ 2113280 w 2743200"/>
                <a:gd name="connsiteY31" fmla="*/ 101600 h 1625600"/>
                <a:gd name="connsiteX32" fmla="*/ 1320800 w 2743200"/>
                <a:gd name="connsiteY32" fmla="*/ 81280 h 1625600"/>
                <a:gd name="connsiteX33" fmla="*/ 1259840 w 2743200"/>
                <a:gd name="connsiteY33" fmla="*/ 60960 h 1625600"/>
                <a:gd name="connsiteX34" fmla="*/ 711200 w 2743200"/>
                <a:gd name="connsiteY34" fmla="*/ 0 h 1625600"/>
                <a:gd name="connsiteX35" fmla="*/ 447040 w 2743200"/>
                <a:gd name="connsiteY35" fmla="*/ 20320 h 1625600"/>
                <a:gd name="connsiteX36" fmla="*/ 386080 w 2743200"/>
                <a:gd name="connsiteY36" fmla="*/ 142240 h 1625600"/>
                <a:gd name="connsiteX37" fmla="*/ 350520 w 2743200"/>
                <a:gd name="connsiteY37" fmla="*/ 182880 h 1625600"/>
                <a:gd name="connsiteX38" fmla="*/ 339090 w 2743200"/>
                <a:gd name="connsiteY38" fmla="*/ 269240 h 1625600"/>
                <a:gd name="connsiteX39" fmla="*/ 304800 w 2743200"/>
                <a:gd name="connsiteY39" fmla="*/ 426720 h 1625600"/>
                <a:gd name="connsiteX40" fmla="*/ 243840 w 2743200"/>
                <a:gd name="connsiteY40" fmla="*/ 588010 h 1625600"/>
                <a:gd name="connsiteX41" fmla="*/ 31750 w 2743200"/>
                <a:gd name="connsiteY41" fmla="*/ 814070 h 1625600"/>
                <a:gd name="connsiteX42" fmla="*/ 60960 w 2743200"/>
                <a:gd name="connsiteY42" fmla="*/ 975360 h 1625600"/>
                <a:gd name="connsiteX43" fmla="*/ 40640 w 2743200"/>
                <a:gd name="connsiteY43" fmla="*/ 1036320 h 1625600"/>
                <a:gd name="connsiteX44" fmla="*/ 20320 w 2743200"/>
                <a:gd name="connsiteY44" fmla="*/ 1219200 h 1625600"/>
                <a:gd name="connsiteX45" fmla="*/ 0 w 2743200"/>
                <a:gd name="connsiteY45" fmla="*/ 1158240 h 1625600"/>
                <a:gd name="connsiteX0" fmla="*/ 3587 w 2746787"/>
                <a:gd name="connsiteY0" fmla="*/ 1158240 h 1625600"/>
                <a:gd name="connsiteX1" fmla="*/ 3587 w 2746787"/>
                <a:gd name="connsiteY1" fmla="*/ 1158240 h 1625600"/>
                <a:gd name="connsiteX2" fmla="*/ 84867 w 2746787"/>
                <a:gd name="connsiteY2" fmla="*/ 1320800 h 1625600"/>
                <a:gd name="connsiteX3" fmla="*/ 145827 w 2746787"/>
                <a:gd name="connsiteY3" fmla="*/ 1341120 h 1625600"/>
                <a:gd name="connsiteX4" fmla="*/ 267747 w 2746787"/>
                <a:gd name="connsiteY4" fmla="*/ 1422400 h 1625600"/>
                <a:gd name="connsiteX5" fmla="*/ 511587 w 2746787"/>
                <a:gd name="connsiteY5" fmla="*/ 1483360 h 1625600"/>
                <a:gd name="connsiteX6" fmla="*/ 714787 w 2746787"/>
                <a:gd name="connsiteY6" fmla="*/ 1524000 h 1625600"/>
                <a:gd name="connsiteX7" fmla="*/ 796067 w 2746787"/>
                <a:gd name="connsiteY7" fmla="*/ 1544320 h 1625600"/>
                <a:gd name="connsiteX8" fmla="*/ 1182147 w 2746787"/>
                <a:gd name="connsiteY8" fmla="*/ 1564640 h 1625600"/>
                <a:gd name="connsiteX9" fmla="*/ 1405667 w 2746787"/>
                <a:gd name="connsiteY9" fmla="*/ 1584960 h 1625600"/>
                <a:gd name="connsiteX10" fmla="*/ 1629187 w 2746787"/>
                <a:gd name="connsiteY10" fmla="*/ 1625600 h 1625600"/>
                <a:gd name="connsiteX11" fmla="*/ 1832387 w 2746787"/>
                <a:gd name="connsiteY11" fmla="*/ 1605280 h 1625600"/>
                <a:gd name="connsiteX12" fmla="*/ 2035587 w 2746787"/>
                <a:gd name="connsiteY12" fmla="*/ 1544320 h 1625600"/>
                <a:gd name="connsiteX13" fmla="*/ 2177827 w 2746787"/>
                <a:gd name="connsiteY13" fmla="*/ 1503680 h 1625600"/>
                <a:gd name="connsiteX14" fmla="*/ 2299747 w 2746787"/>
                <a:gd name="connsiteY14" fmla="*/ 1422400 h 1625600"/>
                <a:gd name="connsiteX15" fmla="*/ 2482627 w 2746787"/>
                <a:gd name="connsiteY15" fmla="*/ 1381760 h 1625600"/>
                <a:gd name="connsiteX16" fmla="*/ 2543587 w 2746787"/>
                <a:gd name="connsiteY16" fmla="*/ 1341120 h 1625600"/>
                <a:gd name="connsiteX17" fmla="*/ 2624867 w 2746787"/>
                <a:gd name="connsiteY17" fmla="*/ 1300480 h 1625600"/>
                <a:gd name="connsiteX18" fmla="*/ 2665507 w 2746787"/>
                <a:gd name="connsiteY18" fmla="*/ 1239520 h 1625600"/>
                <a:gd name="connsiteX19" fmla="*/ 2726467 w 2746787"/>
                <a:gd name="connsiteY19" fmla="*/ 1198880 h 1625600"/>
                <a:gd name="connsiteX20" fmla="*/ 2746787 w 2746787"/>
                <a:gd name="connsiteY20" fmla="*/ 1137920 h 1625600"/>
                <a:gd name="connsiteX21" fmla="*/ 2726467 w 2746787"/>
                <a:gd name="connsiteY21" fmla="*/ 873760 h 1625600"/>
                <a:gd name="connsiteX22" fmla="*/ 2685827 w 2746787"/>
                <a:gd name="connsiteY22" fmla="*/ 812800 h 1625600"/>
                <a:gd name="connsiteX23" fmla="*/ 2665507 w 2746787"/>
                <a:gd name="connsiteY23" fmla="*/ 751840 h 1625600"/>
                <a:gd name="connsiteX24" fmla="*/ 2584227 w 2746787"/>
                <a:gd name="connsiteY24" fmla="*/ 629920 h 1625600"/>
                <a:gd name="connsiteX25" fmla="*/ 2543587 w 2746787"/>
                <a:gd name="connsiteY25" fmla="*/ 568960 h 1625600"/>
                <a:gd name="connsiteX26" fmla="*/ 2502947 w 2746787"/>
                <a:gd name="connsiteY26" fmla="*/ 447040 h 1625600"/>
                <a:gd name="connsiteX27" fmla="*/ 2482627 w 2746787"/>
                <a:gd name="connsiteY27" fmla="*/ 386080 h 1625600"/>
                <a:gd name="connsiteX28" fmla="*/ 2421667 w 2746787"/>
                <a:gd name="connsiteY28" fmla="*/ 203200 h 1625600"/>
                <a:gd name="connsiteX29" fmla="*/ 2360707 w 2746787"/>
                <a:gd name="connsiteY29" fmla="*/ 142240 h 1625600"/>
                <a:gd name="connsiteX30" fmla="*/ 2218467 w 2746787"/>
                <a:gd name="connsiteY30" fmla="*/ 121920 h 1625600"/>
                <a:gd name="connsiteX31" fmla="*/ 2116867 w 2746787"/>
                <a:gd name="connsiteY31" fmla="*/ 101600 h 1625600"/>
                <a:gd name="connsiteX32" fmla="*/ 1324387 w 2746787"/>
                <a:gd name="connsiteY32" fmla="*/ 81280 h 1625600"/>
                <a:gd name="connsiteX33" fmla="*/ 1263427 w 2746787"/>
                <a:gd name="connsiteY33" fmla="*/ 60960 h 1625600"/>
                <a:gd name="connsiteX34" fmla="*/ 714787 w 2746787"/>
                <a:gd name="connsiteY34" fmla="*/ 0 h 1625600"/>
                <a:gd name="connsiteX35" fmla="*/ 450627 w 2746787"/>
                <a:gd name="connsiteY35" fmla="*/ 20320 h 1625600"/>
                <a:gd name="connsiteX36" fmla="*/ 389667 w 2746787"/>
                <a:gd name="connsiteY36" fmla="*/ 142240 h 1625600"/>
                <a:gd name="connsiteX37" fmla="*/ 354107 w 2746787"/>
                <a:gd name="connsiteY37" fmla="*/ 182880 h 1625600"/>
                <a:gd name="connsiteX38" fmla="*/ 342677 w 2746787"/>
                <a:gd name="connsiteY38" fmla="*/ 269240 h 1625600"/>
                <a:gd name="connsiteX39" fmla="*/ 308387 w 2746787"/>
                <a:gd name="connsiteY39" fmla="*/ 426720 h 1625600"/>
                <a:gd name="connsiteX40" fmla="*/ 247427 w 2746787"/>
                <a:gd name="connsiteY40" fmla="*/ 588010 h 1625600"/>
                <a:gd name="connsiteX41" fmla="*/ 35337 w 2746787"/>
                <a:gd name="connsiteY41" fmla="*/ 814070 h 1625600"/>
                <a:gd name="connsiteX42" fmla="*/ 1047 w 2746787"/>
                <a:gd name="connsiteY42" fmla="*/ 975360 h 1625600"/>
                <a:gd name="connsiteX43" fmla="*/ 44227 w 2746787"/>
                <a:gd name="connsiteY43" fmla="*/ 1036320 h 1625600"/>
                <a:gd name="connsiteX44" fmla="*/ 23907 w 2746787"/>
                <a:gd name="connsiteY44" fmla="*/ 1219200 h 1625600"/>
                <a:gd name="connsiteX45" fmla="*/ 3587 w 2746787"/>
                <a:gd name="connsiteY45" fmla="*/ 1158240 h 1625600"/>
                <a:gd name="connsiteX0" fmla="*/ 15632 w 2758832"/>
                <a:gd name="connsiteY0" fmla="*/ 1158240 h 1625600"/>
                <a:gd name="connsiteX1" fmla="*/ 15632 w 2758832"/>
                <a:gd name="connsiteY1" fmla="*/ 1158240 h 1625600"/>
                <a:gd name="connsiteX2" fmla="*/ 96912 w 2758832"/>
                <a:gd name="connsiteY2" fmla="*/ 1320800 h 1625600"/>
                <a:gd name="connsiteX3" fmla="*/ 157872 w 2758832"/>
                <a:gd name="connsiteY3" fmla="*/ 1341120 h 1625600"/>
                <a:gd name="connsiteX4" fmla="*/ 279792 w 2758832"/>
                <a:gd name="connsiteY4" fmla="*/ 1422400 h 1625600"/>
                <a:gd name="connsiteX5" fmla="*/ 523632 w 2758832"/>
                <a:gd name="connsiteY5" fmla="*/ 1483360 h 1625600"/>
                <a:gd name="connsiteX6" fmla="*/ 726832 w 2758832"/>
                <a:gd name="connsiteY6" fmla="*/ 1524000 h 1625600"/>
                <a:gd name="connsiteX7" fmla="*/ 808112 w 2758832"/>
                <a:gd name="connsiteY7" fmla="*/ 1544320 h 1625600"/>
                <a:gd name="connsiteX8" fmla="*/ 1194192 w 2758832"/>
                <a:gd name="connsiteY8" fmla="*/ 1564640 h 1625600"/>
                <a:gd name="connsiteX9" fmla="*/ 1417712 w 2758832"/>
                <a:gd name="connsiteY9" fmla="*/ 1584960 h 1625600"/>
                <a:gd name="connsiteX10" fmla="*/ 1641232 w 2758832"/>
                <a:gd name="connsiteY10" fmla="*/ 1625600 h 1625600"/>
                <a:gd name="connsiteX11" fmla="*/ 1844432 w 2758832"/>
                <a:gd name="connsiteY11" fmla="*/ 1605280 h 1625600"/>
                <a:gd name="connsiteX12" fmla="*/ 2047632 w 2758832"/>
                <a:gd name="connsiteY12" fmla="*/ 1544320 h 1625600"/>
                <a:gd name="connsiteX13" fmla="*/ 2189872 w 2758832"/>
                <a:gd name="connsiteY13" fmla="*/ 1503680 h 1625600"/>
                <a:gd name="connsiteX14" fmla="*/ 2311792 w 2758832"/>
                <a:gd name="connsiteY14" fmla="*/ 1422400 h 1625600"/>
                <a:gd name="connsiteX15" fmla="*/ 2494672 w 2758832"/>
                <a:gd name="connsiteY15" fmla="*/ 1381760 h 1625600"/>
                <a:gd name="connsiteX16" fmla="*/ 2555632 w 2758832"/>
                <a:gd name="connsiteY16" fmla="*/ 1341120 h 1625600"/>
                <a:gd name="connsiteX17" fmla="*/ 2636912 w 2758832"/>
                <a:gd name="connsiteY17" fmla="*/ 1300480 h 1625600"/>
                <a:gd name="connsiteX18" fmla="*/ 2677552 w 2758832"/>
                <a:gd name="connsiteY18" fmla="*/ 1239520 h 1625600"/>
                <a:gd name="connsiteX19" fmla="*/ 2738512 w 2758832"/>
                <a:gd name="connsiteY19" fmla="*/ 1198880 h 1625600"/>
                <a:gd name="connsiteX20" fmla="*/ 2758832 w 2758832"/>
                <a:gd name="connsiteY20" fmla="*/ 1137920 h 1625600"/>
                <a:gd name="connsiteX21" fmla="*/ 2738512 w 2758832"/>
                <a:gd name="connsiteY21" fmla="*/ 873760 h 1625600"/>
                <a:gd name="connsiteX22" fmla="*/ 2697872 w 2758832"/>
                <a:gd name="connsiteY22" fmla="*/ 812800 h 1625600"/>
                <a:gd name="connsiteX23" fmla="*/ 2677552 w 2758832"/>
                <a:gd name="connsiteY23" fmla="*/ 751840 h 1625600"/>
                <a:gd name="connsiteX24" fmla="*/ 2596272 w 2758832"/>
                <a:gd name="connsiteY24" fmla="*/ 629920 h 1625600"/>
                <a:gd name="connsiteX25" fmla="*/ 2555632 w 2758832"/>
                <a:gd name="connsiteY25" fmla="*/ 568960 h 1625600"/>
                <a:gd name="connsiteX26" fmla="*/ 2514992 w 2758832"/>
                <a:gd name="connsiteY26" fmla="*/ 447040 h 1625600"/>
                <a:gd name="connsiteX27" fmla="*/ 2494672 w 2758832"/>
                <a:gd name="connsiteY27" fmla="*/ 386080 h 1625600"/>
                <a:gd name="connsiteX28" fmla="*/ 2433712 w 2758832"/>
                <a:gd name="connsiteY28" fmla="*/ 203200 h 1625600"/>
                <a:gd name="connsiteX29" fmla="*/ 2372752 w 2758832"/>
                <a:gd name="connsiteY29" fmla="*/ 142240 h 1625600"/>
                <a:gd name="connsiteX30" fmla="*/ 2230512 w 2758832"/>
                <a:gd name="connsiteY30" fmla="*/ 121920 h 1625600"/>
                <a:gd name="connsiteX31" fmla="*/ 2128912 w 2758832"/>
                <a:gd name="connsiteY31" fmla="*/ 101600 h 1625600"/>
                <a:gd name="connsiteX32" fmla="*/ 1336432 w 2758832"/>
                <a:gd name="connsiteY32" fmla="*/ 81280 h 1625600"/>
                <a:gd name="connsiteX33" fmla="*/ 1275472 w 2758832"/>
                <a:gd name="connsiteY33" fmla="*/ 60960 h 1625600"/>
                <a:gd name="connsiteX34" fmla="*/ 726832 w 2758832"/>
                <a:gd name="connsiteY34" fmla="*/ 0 h 1625600"/>
                <a:gd name="connsiteX35" fmla="*/ 462672 w 2758832"/>
                <a:gd name="connsiteY35" fmla="*/ 20320 h 1625600"/>
                <a:gd name="connsiteX36" fmla="*/ 401712 w 2758832"/>
                <a:gd name="connsiteY36" fmla="*/ 142240 h 1625600"/>
                <a:gd name="connsiteX37" fmla="*/ 366152 w 2758832"/>
                <a:gd name="connsiteY37" fmla="*/ 182880 h 1625600"/>
                <a:gd name="connsiteX38" fmla="*/ 354722 w 2758832"/>
                <a:gd name="connsiteY38" fmla="*/ 269240 h 1625600"/>
                <a:gd name="connsiteX39" fmla="*/ 320432 w 2758832"/>
                <a:gd name="connsiteY39" fmla="*/ 426720 h 1625600"/>
                <a:gd name="connsiteX40" fmla="*/ 259472 w 2758832"/>
                <a:gd name="connsiteY40" fmla="*/ 588010 h 1625600"/>
                <a:gd name="connsiteX41" fmla="*/ 47382 w 2758832"/>
                <a:gd name="connsiteY41" fmla="*/ 814070 h 1625600"/>
                <a:gd name="connsiteX42" fmla="*/ 13092 w 2758832"/>
                <a:gd name="connsiteY42" fmla="*/ 975360 h 1625600"/>
                <a:gd name="connsiteX43" fmla="*/ 5472 w 2758832"/>
                <a:gd name="connsiteY43" fmla="*/ 1036320 h 1625600"/>
                <a:gd name="connsiteX44" fmla="*/ 35952 w 2758832"/>
                <a:gd name="connsiteY44" fmla="*/ 1219200 h 1625600"/>
                <a:gd name="connsiteX45" fmla="*/ 15632 w 2758832"/>
                <a:gd name="connsiteY45" fmla="*/ 1158240 h 1625600"/>
                <a:gd name="connsiteX0" fmla="*/ 15632 w 2758832"/>
                <a:gd name="connsiteY0" fmla="*/ 1158240 h 1605521"/>
                <a:gd name="connsiteX1" fmla="*/ 15632 w 2758832"/>
                <a:gd name="connsiteY1" fmla="*/ 1158240 h 1605521"/>
                <a:gd name="connsiteX2" fmla="*/ 96912 w 2758832"/>
                <a:gd name="connsiteY2" fmla="*/ 1320800 h 1605521"/>
                <a:gd name="connsiteX3" fmla="*/ 157872 w 2758832"/>
                <a:gd name="connsiteY3" fmla="*/ 1341120 h 1605521"/>
                <a:gd name="connsiteX4" fmla="*/ 279792 w 2758832"/>
                <a:gd name="connsiteY4" fmla="*/ 1422400 h 1605521"/>
                <a:gd name="connsiteX5" fmla="*/ 523632 w 2758832"/>
                <a:gd name="connsiteY5" fmla="*/ 1483360 h 1605521"/>
                <a:gd name="connsiteX6" fmla="*/ 726832 w 2758832"/>
                <a:gd name="connsiteY6" fmla="*/ 1524000 h 1605521"/>
                <a:gd name="connsiteX7" fmla="*/ 808112 w 2758832"/>
                <a:gd name="connsiteY7" fmla="*/ 1544320 h 1605521"/>
                <a:gd name="connsiteX8" fmla="*/ 1194192 w 2758832"/>
                <a:gd name="connsiteY8" fmla="*/ 1564640 h 1605521"/>
                <a:gd name="connsiteX9" fmla="*/ 1417712 w 2758832"/>
                <a:gd name="connsiteY9" fmla="*/ 1584960 h 1605521"/>
                <a:gd name="connsiteX10" fmla="*/ 1628532 w 2758832"/>
                <a:gd name="connsiteY10" fmla="*/ 1568450 h 1605521"/>
                <a:gd name="connsiteX11" fmla="*/ 1844432 w 2758832"/>
                <a:gd name="connsiteY11" fmla="*/ 1605280 h 1605521"/>
                <a:gd name="connsiteX12" fmla="*/ 2047632 w 2758832"/>
                <a:gd name="connsiteY12" fmla="*/ 1544320 h 1605521"/>
                <a:gd name="connsiteX13" fmla="*/ 2189872 w 2758832"/>
                <a:gd name="connsiteY13" fmla="*/ 1503680 h 1605521"/>
                <a:gd name="connsiteX14" fmla="*/ 2311792 w 2758832"/>
                <a:gd name="connsiteY14" fmla="*/ 1422400 h 1605521"/>
                <a:gd name="connsiteX15" fmla="*/ 2494672 w 2758832"/>
                <a:gd name="connsiteY15" fmla="*/ 1381760 h 1605521"/>
                <a:gd name="connsiteX16" fmla="*/ 2555632 w 2758832"/>
                <a:gd name="connsiteY16" fmla="*/ 1341120 h 1605521"/>
                <a:gd name="connsiteX17" fmla="*/ 2636912 w 2758832"/>
                <a:gd name="connsiteY17" fmla="*/ 1300480 h 1605521"/>
                <a:gd name="connsiteX18" fmla="*/ 2677552 w 2758832"/>
                <a:gd name="connsiteY18" fmla="*/ 1239520 h 1605521"/>
                <a:gd name="connsiteX19" fmla="*/ 2738512 w 2758832"/>
                <a:gd name="connsiteY19" fmla="*/ 1198880 h 1605521"/>
                <a:gd name="connsiteX20" fmla="*/ 2758832 w 2758832"/>
                <a:gd name="connsiteY20" fmla="*/ 1137920 h 1605521"/>
                <a:gd name="connsiteX21" fmla="*/ 2738512 w 2758832"/>
                <a:gd name="connsiteY21" fmla="*/ 873760 h 1605521"/>
                <a:gd name="connsiteX22" fmla="*/ 2697872 w 2758832"/>
                <a:gd name="connsiteY22" fmla="*/ 812800 h 1605521"/>
                <a:gd name="connsiteX23" fmla="*/ 2677552 w 2758832"/>
                <a:gd name="connsiteY23" fmla="*/ 751840 h 1605521"/>
                <a:gd name="connsiteX24" fmla="*/ 2596272 w 2758832"/>
                <a:gd name="connsiteY24" fmla="*/ 629920 h 1605521"/>
                <a:gd name="connsiteX25" fmla="*/ 2555632 w 2758832"/>
                <a:gd name="connsiteY25" fmla="*/ 568960 h 1605521"/>
                <a:gd name="connsiteX26" fmla="*/ 2514992 w 2758832"/>
                <a:gd name="connsiteY26" fmla="*/ 447040 h 1605521"/>
                <a:gd name="connsiteX27" fmla="*/ 2494672 w 2758832"/>
                <a:gd name="connsiteY27" fmla="*/ 386080 h 1605521"/>
                <a:gd name="connsiteX28" fmla="*/ 2433712 w 2758832"/>
                <a:gd name="connsiteY28" fmla="*/ 203200 h 1605521"/>
                <a:gd name="connsiteX29" fmla="*/ 2372752 w 2758832"/>
                <a:gd name="connsiteY29" fmla="*/ 142240 h 1605521"/>
                <a:gd name="connsiteX30" fmla="*/ 2230512 w 2758832"/>
                <a:gd name="connsiteY30" fmla="*/ 121920 h 1605521"/>
                <a:gd name="connsiteX31" fmla="*/ 2128912 w 2758832"/>
                <a:gd name="connsiteY31" fmla="*/ 101600 h 1605521"/>
                <a:gd name="connsiteX32" fmla="*/ 1336432 w 2758832"/>
                <a:gd name="connsiteY32" fmla="*/ 81280 h 1605521"/>
                <a:gd name="connsiteX33" fmla="*/ 1275472 w 2758832"/>
                <a:gd name="connsiteY33" fmla="*/ 60960 h 1605521"/>
                <a:gd name="connsiteX34" fmla="*/ 726832 w 2758832"/>
                <a:gd name="connsiteY34" fmla="*/ 0 h 1605521"/>
                <a:gd name="connsiteX35" fmla="*/ 462672 w 2758832"/>
                <a:gd name="connsiteY35" fmla="*/ 20320 h 1605521"/>
                <a:gd name="connsiteX36" fmla="*/ 401712 w 2758832"/>
                <a:gd name="connsiteY36" fmla="*/ 142240 h 1605521"/>
                <a:gd name="connsiteX37" fmla="*/ 366152 w 2758832"/>
                <a:gd name="connsiteY37" fmla="*/ 182880 h 1605521"/>
                <a:gd name="connsiteX38" fmla="*/ 354722 w 2758832"/>
                <a:gd name="connsiteY38" fmla="*/ 269240 h 1605521"/>
                <a:gd name="connsiteX39" fmla="*/ 320432 w 2758832"/>
                <a:gd name="connsiteY39" fmla="*/ 426720 h 1605521"/>
                <a:gd name="connsiteX40" fmla="*/ 259472 w 2758832"/>
                <a:gd name="connsiteY40" fmla="*/ 588010 h 1605521"/>
                <a:gd name="connsiteX41" fmla="*/ 47382 w 2758832"/>
                <a:gd name="connsiteY41" fmla="*/ 814070 h 1605521"/>
                <a:gd name="connsiteX42" fmla="*/ 13092 w 2758832"/>
                <a:gd name="connsiteY42" fmla="*/ 975360 h 1605521"/>
                <a:gd name="connsiteX43" fmla="*/ 5472 w 2758832"/>
                <a:gd name="connsiteY43" fmla="*/ 1036320 h 1605521"/>
                <a:gd name="connsiteX44" fmla="*/ 35952 w 2758832"/>
                <a:gd name="connsiteY44" fmla="*/ 1219200 h 1605521"/>
                <a:gd name="connsiteX45" fmla="*/ 15632 w 2758832"/>
                <a:gd name="connsiteY45" fmla="*/ 1158240 h 1605521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7632 w 2758832"/>
                <a:gd name="connsiteY12" fmla="*/ 154432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89872 w 2758832"/>
                <a:gd name="connsiteY13" fmla="*/ 150368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94672 w 2758832"/>
                <a:gd name="connsiteY15" fmla="*/ 138176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636912 w 2758832"/>
                <a:gd name="connsiteY17" fmla="*/ 130048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555632 w 2758832"/>
                <a:gd name="connsiteY16" fmla="*/ 134112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58832"/>
                <a:gd name="connsiteY0" fmla="*/ 1158240 h 1584969"/>
                <a:gd name="connsiteX1" fmla="*/ 15632 w 2758832"/>
                <a:gd name="connsiteY1" fmla="*/ 1158240 h 1584969"/>
                <a:gd name="connsiteX2" fmla="*/ 96912 w 2758832"/>
                <a:gd name="connsiteY2" fmla="*/ 1320800 h 1584969"/>
                <a:gd name="connsiteX3" fmla="*/ 157872 w 2758832"/>
                <a:gd name="connsiteY3" fmla="*/ 1341120 h 1584969"/>
                <a:gd name="connsiteX4" fmla="*/ 279792 w 2758832"/>
                <a:gd name="connsiteY4" fmla="*/ 1422400 h 1584969"/>
                <a:gd name="connsiteX5" fmla="*/ 523632 w 2758832"/>
                <a:gd name="connsiteY5" fmla="*/ 1483360 h 1584969"/>
                <a:gd name="connsiteX6" fmla="*/ 726832 w 2758832"/>
                <a:gd name="connsiteY6" fmla="*/ 1524000 h 1584969"/>
                <a:gd name="connsiteX7" fmla="*/ 808112 w 2758832"/>
                <a:gd name="connsiteY7" fmla="*/ 1544320 h 1584969"/>
                <a:gd name="connsiteX8" fmla="*/ 1194192 w 2758832"/>
                <a:gd name="connsiteY8" fmla="*/ 1564640 h 1584969"/>
                <a:gd name="connsiteX9" fmla="*/ 1417712 w 2758832"/>
                <a:gd name="connsiteY9" fmla="*/ 1584960 h 1584969"/>
                <a:gd name="connsiteX10" fmla="*/ 1628532 w 2758832"/>
                <a:gd name="connsiteY10" fmla="*/ 1568450 h 1584969"/>
                <a:gd name="connsiteX11" fmla="*/ 1863482 w 2758832"/>
                <a:gd name="connsiteY11" fmla="*/ 1522730 h 1584969"/>
                <a:gd name="connsiteX12" fmla="*/ 2041282 w 2758832"/>
                <a:gd name="connsiteY12" fmla="*/ 1499870 h 1584969"/>
                <a:gd name="connsiteX13" fmla="*/ 2170822 w 2758832"/>
                <a:gd name="connsiteY13" fmla="*/ 1446530 h 1584969"/>
                <a:gd name="connsiteX14" fmla="*/ 2311792 w 2758832"/>
                <a:gd name="connsiteY14" fmla="*/ 1422400 h 1584969"/>
                <a:gd name="connsiteX15" fmla="*/ 2450222 w 2758832"/>
                <a:gd name="connsiteY15" fmla="*/ 1324610 h 1584969"/>
                <a:gd name="connsiteX16" fmla="*/ 2498482 w 2758832"/>
                <a:gd name="connsiteY16" fmla="*/ 1283970 h 1584969"/>
                <a:gd name="connsiteX17" fmla="*/ 2579762 w 2758832"/>
                <a:gd name="connsiteY17" fmla="*/ 1243330 h 1584969"/>
                <a:gd name="connsiteX18" fmla="*/ 2677552 w 2758832"/>
                <a:gd name="connsiteY18" fmla="*/ 1239520 h 1584969"/>
                <a:gd name="connsiteX19" fmla="*/ 2738512 w 2758832"/>
                <a:gd name="connsiteY19" fmla="*/ 1198880 h 1584969"/>
                <a:gd name="connsiteX20" fmla="*/ 2758832 w 2758832"/>
                <a:gd name="connsiteY20" fmla="*/ 1137920 h 1584969"/>
                <a:gd name="connsiteX21" fmla="*/ 2738512 w 2758832"/>
                <a:gd name="connsiteY21" fmla="*/ 873760 h 1584969"/>
                <a:gd name="connsiteX22" fmla="*/ 2697872 w 2758832"/>
                <a:gd name="connsiteY22" fmla="*/ 812800 h 1584969"/>
                <a:gd name="connsiteX23" fmla="*/ 2677552 w 2758832"/>
                <a:gd name="connsiteY23" fmla="*/ 751840 h 1584969"/>
                <a:gd name="connsiteX24" fmla="*/ 2596272 w 2758832"/>
                <a:gd name="connsiteY24" fmla="*/ 629920 h 1584969"/>
                <a:gd name="connsiteX25" fmla="*/ 2555632 w 2758832"/>
                <a:gd name="connsiteY25" fmla="*/ 568960 h 1584969"/>
                <a:gd name="connsiteX26" fmla="*/ 2514992 w 2758832"/>
                <a:gd name="connsiteY26" fmla="*/ 447040 h 1584969"/>
                <a:gd name="connsiteX27" fmla="*/ 2494672 w 2758832"/>
                <a:gd name="connsiteY27" fmla="*/ 386080 h 1584969"/>
                <a:gd name="connsiteX28" fmla="*/ 2433712 w 2758832"/>
                <a:gd name="connsiteY28" fmla="*/ 203200 h 1584969"/>
                <a:gd name="connsiteX29" fmla="*/ 2372752 w 2758832"/>
                <a:gd name="connsiteY29" fmla="*/ 142240 h 1584969"/>
                <a:gd name="connsiteX30" fmla="*/ 2230512 w 2758832"/>
                <a:gd name="connsiteY30" fmla="*/ 121920 h 1584969"/>
                <a:gd name="connsiteX31" fmla="*/ 2128912 w 2758832"/>
                <a:gd name="connsiteY31" fmla="*/ 101600 h 1584969"/>
                <a:gd name="connsiteX32" fmla="*/ 1336432 w 2758832"/>
                <a:gd name="connsiteY32" fmla="*/ 81280 h 1584969"/>
                <a:gd name="connsiteX33" fmla="*/ 1275472 w 2758832"/>
                <a:gd name="connsiteY33" fmla="*/ 60960 h 1584969"/>
                <a:gd name="connsiteX34" fmla="*/ 726832 w 2758832"/>
                <a:gd name="connsiteY34" fmla="*/ 0 h 1584969"/>
                <a:gd name="connsiteX35" fmla="*/ 462672 w 2758832"/>
                <a:gd name="connsiteY35" fmla="*/ 20320 h 1584969"/>
                <a:gd name="connsiteX36" fmla="*/ 401712 w 2758832"/>
                <a:gd name="connsiteY36" fmla="*/ 142240 h 1584969"/>
                <a:gd name="connsiteX37" fmla="*/ 366152 w 2758832"/>
                <a:gd name="connsiteY37" fmla="*/ 182880 h 1584969"/>
                <a:gd name="connsiteX38" fmla="*/ 354722 w 2758832"/>
                <a:gd name="connsiteY38" fmla="*/ 269240 h 1584969"/>
                <a:gd name="connsiteX39" fmla="*/ 320432 w 2758832"/>
                <a:gd name="connsiteY39" fmla="*/ 426720 h 1584969"/>
                <a:gd name="connsiteX40" fmla="*/ 259472 w 2758832"/>
                <a:gd name="connsiteY40" fmla="*/ 588010 h 1584969"/>
                <a:gd name="connsiteX41" fmla="*/ 47382 w 2758832"/>
                <a:gd name="connsiteY41" fmla="*/ 814070 h 1584969"/>
                <a:gd name="connsiteX42" fmla="*/ 13092 w 2758832"/>
                <a:gd name="connsiteY42" fmla="*/ 975360 h 1584969"/>
                <a:gd name="connsiteX43" fmla="*/ 5472 w 2758832"/>
                <a:gd name="connsiteY43" fmla="*/ 1036320 h 1584969"/>
                <a:gd name="connsiteX44" fmla="*/ 35952 w 2758832"/>
                <a:gd name="connsiteY44" fmla="*/ 1219200 h 1584969"/>
                <a:gd name="connsiteX45" fmla="*/ 15632 w 2758832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738512 w 2738653"/>
                <a:gd name="connsiteY19" fmla="*/ 119888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77552 w 2738653"/>
                <a:gd name="connsiteY18" fmla="*/ 123952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738653"/>
                <a:gd name="connsiteY0" fmla="*/ 1158240 h 1584969"/>
                <a:gd name="connsiteX1" fmla="*/ 15632 w 2738653"/>
                <a:gd name="connsiteY1" fmla="*/ 1158240 h 1584969"/>
                <a:gd name="connsiteX2" fmla="*/ 96912 w 2738653"/>
                <a:gd name="connsiteY2" fmla="*/ 1320800 h 1584969"/>
                <a:gd name="connsiteX3" fmla="*/ 157872 w 2738653"/>
                <a:gd name="connsiteY3" fmla="*/ 1341120 h 1584969"/>
                <a:gd name="connsiteX4" fmla="*/ 279792 w 2738653"/>
                <a:gd name="connsiteY4" fmla="*/ 1422400 h 1584969"/>
                <a:gd name="connsiteX5" fmla="*/ 523632 w 2738653"/>
                <a:gd name="connsiteY5" fmla="*/ 1483360 h 1584969"/>
                <a:gd name="connsiteX6" fmla="*/ 726832 w 2738653"/>
                <a:gd name="connsiteY6" fmla="*/ 1524000 h 1584969"/>
                <a:gd name="connsiteX7" fmla="*/ 808112 w 2738653"/>
                <a:gd name="connsiteY7" fmla="*/ 1544320 h 1584969"/>
                <a:gd name="connsiteX8" fmla="*/ 1194192 w 2738653"/>
                <a:gd name="connsiteY8" fmla="*/ 1564640 h 1584969"/>
                <a:gd name="connsiteX9" fmla="*/ 1417712 w 2738653"/>
                <a:gd name="connsiteY9" fmla="*/ 1584960 h 1584969"/>
                <a:gd name="connsiteX10" fmla="*/ 1628532 w 2738653"/>
                <a:gd name="connsiteY10" fmla="*/ 1568450 h 1584969"/>
                <a:gd name="connsiteX11" fmla="*/ 1863482 w 2738653"/>
                <a:gd name="connsiteY11" fmla="*/ 1522730 h 1584969"/>
                <a:gd name="connsiteX12" fmla="*/ 2041282 w 2738653"/>
                <a:gd name="connsiteY12" fmla="*/ 1499870 h 1584969"/>
                <a:gd name="connsiteX13" fmla="*/ 2170822 w 2738653"/>
                <a:gd name="connsiteY13" fmla="*/ 1446530 h 1584969"/>
                <a:gd name="connsiteX14" fmla="*/ 2311792 w 2738653"/>
                <a:gd name="connsiteY14" fmla="*/ 1422400 h 1584969"/>
                <a:gd name="connsiteX15" fmla="*/ 2450222 w 2738653"/>
                <a:gd name="connsiteY15" fmla="*/ 1324610 h 1584969"/>
                <a:gd name="connsiteX16" fmla="*/ 2498482 w 2738653"/>
                <a:gd name="connsiteY16" fmla="*/ 1283970 h 1584969"/>
                <a:gd name="connsiteX17" fmla="*/ 2579762 w 2738653"/>
                <a:gd name="connsiteY17" fmla="*/ 1243330 h 1584969"/>
                <a:gd name="connsiteX18" fmla="*/ 2620402 w 2738653"/>
                <a:gd name="connsiteY18" fmla="*/ 1220470 h 1584969"/>
                <a:gd name="connsiteX19" fmla="*/ 2649612 w 2738653"/>
                <a:gd name="connsiteY19" fmla="*/ 1179830 h 1584969"/>
                <a:gd name="connsiteX20" fmla="*/ 2682632 w 2738653"/>
                <a:gd name="connsiteY20" fmla="*/ 1125220 h 1584969"/>
                <a:gd name="connsiteX21" fmla="*/ 2738512 w 2738653"/>
                <a:gd name="connsiteY21" fmla="*/ 873760 h 1584969"/>
                <a:gd name="connsiteX22" fmla="*/ 2697872 w 2738653"/>
                <a:gd name="connsiteY22" fmla="*/ 812800 h 1584969"/>
                <a:gd name="connsiteX23" fmla="*/ 2677552 w 2738653"/>
                <a:gd name="connsiteY23" fmla="*/ 751840 h 1584969"/>
                <a:gd name="connsiteX24" fmla="*/ 2596272 w 2738653"/>
                <a:gd name="connsiteY24" fmla="*/ 629920 h 1584969"/>
                <a:gd name="connsiteX25" fmla="*/ 2555632 w 2738653"/>
                <a:gd name="connsiteY25" fmla="*/ 568960 h 1584969"/>
                <a:gd name="connsiteX26" fmla="*/ 2514992 w 2738653"/>
                <a:gd name="connsiteY26" fmla="*/ 447040 h 1584969"/>
                <a:gd name="connsiteX27" fmla="*/ 2494672 w 2738653"/>
                <a:gd name="connsiteY27" fmla="*/ 386080 h 1584969"/>
                <a:gd name="connsiteX28" fmla="*/ 2433712 w 2738653"/>
                <a:gd name="connsiteY28" fmla="*/ 203200 h 1584969"/>
                <a:gd name="connsiteX29" fmla="*/ 2372752 w 2738653"/>
                <a:gd name="connsiteY29" fmla="*/ 142240 h 1584969"/>
                <a:gd name="connsiteX30" fmla="*/ 2230512 w 2738653"/>
                <a:gd name="connsiteY30" fmla="*/ 121920 h 1584969"/>
                <a:gd name="connsiteX31" fmla="*/ 2128912 w 2738653"/>
                <a:gd name="connsiteY31" fmla="*/ 101600 h 1584969"/>
                <a:gd name="connsiteX32" fmla="*/ 1336432 w 2738653"/>
                <a:gd name="connsiteY32" fmla="*/ 81280 h 1584969"/>
                <a:gd name="connsiteX33" fmla="*/ 1275472 w 2738653"/>
                <a:gd name="connsiteY33" fmla="*/ 60960 h 1584969"/>
                <a:gd name="connsiteX34" fmla="*/ 726832 w 2738653"/>
                <a:gd name="connsiteY34" fmla="*/ 0 h 1584969"/>
                <a:gd name="connsiteX35" fmla="*/ 462672 w 2738653"/>
                <a:gd name="connsiteY35" fmla="*/ 20320 h 1584969"/>
                <a:gd name="connsiteX36" fmla="*/ 401712 w 2738653"/>
                <a:gd name="connsiteY36" fmla="*/ 142240 h 1584969"/>
                <a:gd name="connsiteX37" fmla="*/ 366152 w 2738653"/>
                <a:gd name="connsiteY37" fmla="*/ 182880 h 1584969"/>
                <a:gd name="connsiteX38" fmla="*/ 354722 w 2738653"/>
                <a:gd name="connsiteY38" fmla="*/ 269240 h 1584969"/>
                <a:gd name="connsiteX39" fmla="*/ 320432 w 2738653"/>
                <a:gd name="connsiteY39" fmla="*/ 426720 h 1584969"/>
                <a:gd name="connsiteX40" fmla="*/ 259472 w 2738653"/>
                <a:gd name="connsiteY40" fmla="*/ 588010 h 1584969"/>
                <a:gd name="connsiteX41" fmla="*/ 47382 w 2738653"/>
                <a:gd name="connsiteY41" fmla="*/ 814070 h 1584969"/>
                <a:gd name="connsiteX42" fmla="*/ 13092 w 2738653"/>
                <a:gd name="connsiteY42" fmla="*/ 975360 h 1584969"/>
                <a:gd name="connsiteX43" fmla="*/ 5472 w 2738653"/>
                <a:gd name="connsiteY43" fmla="*/ 1036320 h 1584969"/>
                <a:gd name="connsiteX44" fmla="*/ 35952 w 2738653"/>
                <a:gd name="connsiteY44" fmla="*/ 1219200 h 1584969"/>
                <a:gd name="connsiteX45" fmla="*/ 15632 w 2738653"/>
                <a:gd name="connsiteY45" fmla="*/ 1158240 h 1584969"/>
                <a:gd name="connsiteX0" fmla="*/ 15632 w 2698205"/>
                <a:gd name="connsiteY0" fmla="*/ 1158240 h 1584969"/>
                <a:gd name="connsiteX1" fmla="*/ 15632 w 2698205"/>
                <a:gd name="connsiteY1" fmla="*/ 1158240 h 1584969"/>
                <a:gd name="connsiteX2" fmla="*/ 96912 w 2698205"/>
                <a:gd name="connsiteY2" fmla="*/ 1320800 h 1584969"/>
                <a:gd name="connsiteX3" fmla="*/ 157872 w 2698205"/>
                <a:gd name="connsiteY3" fmla="*/ 1341120 h 1584969"/>
                <a:gd name="connsiteX4" fmla="*/ 279792 w 2698205"/>
                <a:gd name="connsiteY4" fmla="*/ 1422400 h 1584969"/>
                <a:gd name="connsiteX5" fmla="*/ 523632 w 2698205"/>
                <a:gd name="connsiteY5" fmla="*/ 1483360 h 1584969"/>
                <a:gd name="connsiteX6" fmla="*/ 726832 w 2698205"/>
                <a:gd name="connsiteY6" fmla="*/ 1524000 h 1584969"/>
                <a:gd name="connsiteX7" fmla="*/ 808112 w 2698205"/>
                <a:gd name="connsiteY7" fmla="*/ 1544320 h 1584969"/>
                <a:gd name="connsiteX8" fmla="*/ 1194192 w 2698205"/>
                <a:gd name="connsiteY8" fmla="*/ 1564640 h 1584969"/>
                <a:gd name="connsiteX9" fmla="*/ 1417712 w 2698205"/>
                <a:gd name="connsiteY9" fmla="*/ 1584960 h 1584969"/>
                <a:gd name="connsiteX10" fmla="*/ 1628532 w 2698205"/>
                <a:gd name="connsiteY10" fmla="*/ 1568450 h 1584969"/>
                <a:gd name="connsiteX11" fmla="*/ 1863482 w 2698205"/>
                <a:gd name="connsiteY11" fmla="*/ 1522730 h 1584969"/>
                <a:gd name="connsiteX12" fmla="*/ 2041282 w 2698205"/>
                <a:gd name="connsiteY12" fmla="*/ 1499870 h 1584969"/>
                <a:gd name="connsiteX13" fmla="*/ 2170822 w 2698205"/>
                <a:gd name="connsiteY13" fmla="*/ 1446530 h 1584969"/>
                <a:gd name="connsiteX14" fmla="*/ 2311792 w 2698205"/>
                <a:gd name="connsiteY14" fmla="*/ 1422400 h 1584969"/>
                <a:gd name="connsiteX15" fmla="*/ 2450222 w 2698205"/>
                <a:gd name="connsiteY15" fmla="*/ 1324610 h 1584969"/>
                <a:gd name="connsiteX16" fmla="*/ 2498482 w 2698205"/>
                <a:gd name="connsiteY16" fmla="*/ 1283970 h 1584969"/>
                <a:gd name="connsiteX17" fmla="*/ 2579762 w 2698205"/>
                <a:gd name="connsiteY17" fmla="*/ 1243330 h 1584969"/>
                <a:gd name="connsiteX18" fmla="*/ 2620402 w 2698205"/>
                <a:gd name="connsiteY18" fmla="*/ 1220470 h 1584969"/>
                <a:gd name="connsiteX19" fmla="*/ 2649612 w 2698205"/>
                <a:gd name="connsiteY19" fmla="*/ 1179830 h 1584969"/>
                <a:gd name="connsiteX20" fmla="*/ 2682632 w 2698205"/>
                <a:gd name="connsiteY20" fmla="*/ 1125220 h 1584969"/>
                <a:gd name="connsiteX21" fmla="*/ 2662312 w 2698205"/>
                <a:gd name="connsiteY21" fmla="*/ 861060 h 1584969"/>
                <a:gd name="connsiteX22" fmla="*/ 2697872 w 2698205"/>
                <a:gd name="connsiteY22" fmla="*/ 812800 h 1584969"/>
                <a:gd name="connsiteX23" fmla="*/ 2677552 w 2698205"/>
                <a:gd name="connsiteY23" fmla="*/ 751840 h 1584969"/>
                <a:gd name="connsiteX24" fmla="*/ 2596272 w 2698205"/>
                <a:gd name="connsiteY24" fmla="*/ 629920 h 1584969"/>
                <a:gd name="connsiteX25" fmla="*/ 2555632 w 2698205"/>
                <a:gd name="connsiteY25" fmla="*/ 568960 h 1584969"/>
                <a:gd name="connsiteX26" fmla="*/ 2514992 w 2698205"/>
                <a:gd name="connsiteY26" fmla="*/ 447040 h 1584969"/>
                <a:gd name="connsiteX27" fmla="*/ 2494672 w 2698205"/>
                <a:gd name="connsiteY27" fmla="*/ 386080 h 1584969"/>
                <a:gd name="connsiteX28" fmla="*/ 2433712 w 2698205"/>
                <a:gd name="connsiteY28" fmla="*/ 203200 h 1584969"/>
                <a:gd name="connsiteX29" fmla="*/ 2372752 w 2698205"/>
                <a:gd name="connsiteY29" fmla="*/ 142240 h 1584969"/>
                <a:gd name="connsiteX30" fmla="*/ 2230512 w 2698205"/>
                <a:gd name="connsiteY30" fmla="*/ 121920 h 1584969"/>
                <a:gd name="connsiteX31" fmla="*/ 2128912 w 2698205"/>
                <a:gd name="connsiteY31" fmla="*/ 101600 h 1584969"/>
                <a:gd name="connsiteX32" fmla="*/ 1336432 w 2698205"/>
                <a:gd name="connsiteY32" fmla="*/ 81280 h 1584969"/>
                <a:gd name="connsiteX33" fmla="*/ 1275472 w 2698205"/>
                <a:gd name="connsiteY33" fmla="*/ 60960 h 1584969"/>
                <a:gd name="connsiteX34" fmla="*/ 726832 w 2698205"/>
                <a:gd name="connsiteY34" fmla="*/ 0 h 1584969"/>
                <a:gd name="connsiteX35" fmla="*/ 462672 w 2698205"/>
                <a:gd name="connsiteY35" fmla="*/ 20320 h 1584969"/>
                <a:gd name="connsiteX36" fmla="*/ 401712 w 2698205"/>
                <a:gd name="connsiteY36" fmla="*/ 142240 h 1584969"/>
                <a:gd name="connsiteX37" fmla="*/ 366152 w 2698205"/>
                <a:gd name="connsiteY37" fmla="*/ 182880 h 1584969"/>
                <a:gd name="connsiteX38" fmla="*/ 354722 w 2698205"/>
                <a:gd name="connsiteY38" fmla="*/ 269240 h 1584969"/>
                <a:gd name="connsiteX39" fmla="*/ 320432 w 2698205"/>
                <a:gd name="connsiteY39" fmla="*/ 426720 h 1584969"/>
                <a:gd name="connsiteX40" fmla="*/ 259472 w 2698205"/>
                <a:gd name="connsiteY40" fmla="*/ 588010 h 1584969"/>
                <a:gd name="connsiteX41" fmla="*/ 47382 w 2698205"/>
                <a:gd name="connsiteY41" fmla="*/ 814070 h 1584969"/>
                <a:gd name="connsiteX42" fmla="*/ 13092 w 2698205"/>
                <a:gd name="connsiteY42" fmla="*/ 975360 h 1584969"/>
                <a:gd name="connsiteX43" fmla="*/ 5472 w 2698205"/>
                <a:gd name="connsiteY43" fmla="*/ 1036320 h 1584969"/>
                <a:gd name="connsiteX44" fmla="*/ 35952 w 2698205"/>
                <a:gd name="connsiteY44" fmla="*/ 1219200 h 1584969"/>
                <a:gd name="connsiteX45" fmla="*/ 15632 w 2698205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96272 w 2698022"/>
                <a:gd name="connsiteY24" fmla="*/ 62992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5556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51499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94672 w 2698022"/>
                <a:gd name="connsiteY27" fmla="*/ 3860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79432 w 2698022"/>
                <a:gd name="connsiteY25" fmla="*/ 56896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15632 w 2698022"/>
                <a:gd name="connsiteY0" fmla="*/ 11582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15632 w 2698022"/>
                <a:gd name="connsiteY45" fmla="*/ 1158240 h 1584969"/>
                <a:gd name="connsiteX0" fmla="*/ 66432 w 2698022"/>
                <a:gd name="connsiteY0" fmla="*/ 1132840 h 1584969"/>
                <a:gd name="connsiteX1" fmla="*/ 15632 w 2698022"/>
                <a:gd name="connsiteY1" fmla="*/ 1158240 h 1584969"/>
                <a:gd name="connsiteX2" fmla="*/ 96912 w 2698022"/>
                <a:gd name="connsiteY2" fmla="*/ 1320800 h 1584969"/>
                <a:gd name="connsiteX3" fmla="*/ 157872 w 2698022"/>
                <a:gd name="connsiteY3" fmla="*/ 1341120 h 1584969"/>
                <a:gd name="connsiteX4" fmla="*/ 279792 w 2698022"/>
                <a:gd name="connsiteY4" fmla="*/ 1422400 h 1584969"/>
                <a:gd name="connsiteX5" fmla="*/ 523632 w 2698022"/>
                <a:gd name="connsiteY5" fmla="*/ 1483360 h 1584969"/>
                <a:gd name="connsiteX6" fmla="*/ 726832 w 2698022"/>
                <a:gd name="connsiteY6" fmla="*/ 1524000 h 1584969"/>
                <a:gd name="connsiteX7" fmla="*/ 808112 w 2698022"/>
                <a:gd name="connsiteY7" fmla="*/ 1544320 h 1584969"/>
                <a:gd name="connsiteX8" fmla="*/ 1194192 w 2698022"/>
                <a:gd name="connsiteY8" fmla="*/ 1564640 h 1584969"/>
                <a:gd name="connsiteX9" fmla="*/ 1417712 w 2698022"/>
                <a:gd name="connsiteY9" fmla="*/ 1584960 h 1584969"/>
                <a:gd name="connsiteX10" fmla="*/ 1628532 w 2698022"/>
                <a:gd name="connsiteY10" fmla="*/ 1568450 h 1584969"/>
                <a:gd name="connsiteX11" fmla="*/ 1863482 w 2698022"/>
                <a:gd name="connsiteY11" fmla="*/ 1522730 h 1584969"/>
                <a:gd name="connsiteX12" fmla="*/ 2041282 w 2698022"/>
                <a:gd name="connsiteY12" fmla="*/ 1499870 h 1584969"/>
                <a:gd name="connsiteX13" fmla="*/ 2170822 w 2698022"/>
                <a:gd name="connsiteY13" fmla="*/ 1446530 h 1584969"/>
                <a:gd name="connsiteX14" fmla="*/ 2311792 w 2698022"/>
                <a:gd name="connsiteY14" fmla="*/ 1422400 h 1584969"/>
                <a:gd name="connsiteX15" fmla="*/ 2450222 w 2698022"/>
                <a:gd name="connsiteY15" fmla="*/ 1324610 h 1584969"/>
                <a:gd name="connsiteX16" fmla="*/ 2498482 w 2698022"/>
                <a:gd name="connsiteY16" fmla="*/ 1283970 h 1584969"/>
                <a:gd name="connsiteX17" fmla="*/ 2579762 w 2698022"/>
                <a:gd name="connsiteY17" fmla="*/ 1243330 h 1584969"/>
                <a:gd name="connsiteX18" fmla="*/ 2620402 w 2698022"/>
                <a:gd name="connsiteY18" fmla="*/ 1220470 h 1584969"/>
                <a:gd name="connsiteX19" fmla="*/ 2649612 w 2698022"/>
                <a:gd name="connsiteY19" fmla="*/ 1179830 h 1584969"/>
                <a:gd name="connsiteX20" fmla="*/ 2682632 w 2698022"/>
                <a:gd name="connsiteY20" fmla="*/ 1125220 h 1584969"/>
                <a:gd name="connsiteX21" fmla="*/ 2662312 w 2698022"/>
                <a:gd name="connsiteY21" fmla="*/ 861060 h 1584969"/>
                <a:gd name="connsiteX22" fmla="*/ 2697872 w 2698022"/>
                <a:gd name="connsiteY22" fmla="*/ 812800 h 1584969"/>
                <a:gd name="connsiteX23" fmla="*/ 2645802 w 2698022"/>
                <a:gd name="connsiteY23" fmla="*/ 751840 h 1584969"/>
                <a:gd name="connsiteX24" fmla="*/ 2532772 w 2698022"/>
                <a:gd name="connsiteY24" fmla="*/ 636270 h 1584969"/>
                <a:gd name="connsiteX25" fmla="*/ 2422282 w 2698022"/>
                <a:gd name="connsiteY25" fmla="*/ 524510 h 1584969"/>
                <a:gd name="connsiteX26" fmla="*/ 2419742 w 2698022"/>
                <a:gd name="connsiteY26" fmla="*/ 447040 h 1584969"/>
                <a:gd name="connsiteX27" fmla="*/ 2424822 w 2698022"/>
                <a:gd name="connsiteY27" fmla="*/ 360680 h 1584969"/>
                <a:gd name="connsiteX28" fmla="*/ 2433712 w 2698022"/>
                <a:gd name="connsiteY28" fmla="*/ 203200 h 1584969"/>
                <a:gd name="connsiteX29" fmla="*/ 2372752 w 2698022"/>
                <a:gd name="connsiteY29" fmla="*/ 142240 h 1584969"/>
                <a:gd name="connsiteX30" fmla="*/ 2230512 w 2698022"/>
                <a:gd name="connsiteY30" fmla="*/ 121920 h 1584969"/>
                <a:gd name="connsiteX31" fmla="*/ 2128912 w 2698022"/>
                <a:gd name="connsiteY31" fmla="*/ 101600 h 1584969"/>
                <a:gd name="connsiteX32" fmla="*/ 1336432 w 2698022"/>
                <a:gd name="connsiteY32" fmla="*/ 81280 h 1584969"/>
                <a:gd name="connsiteX33" fmla="*/ 1275472 w 2698022"/>
                <a:gd name="connsiteY33" fmla="*/ 60960 h 1584969"/>
                <a:gd name="connsiteX34" fmla="*/ 726832 w 2698022"/>
                <a:gd name="connsiteY34" fmla="*/ 0 h 1584969"/>
                <a:gd name="connsiteX35" fmla="*/ 462672 w 2698022"/>
                <a:gd name="connsiteY35" fmla="*/ 20320 h 1584969"/>
                <a:gd name="connsiteX36" fmla="*/ 401712 w 2698022"/>
                <a:gd name="connsiteY36" fmla="*/ 142240 h 1584969"/>
                <a:gd name="connsiteX37" fmla="*/ 366152 w 2698022"/>
                <a:gd name="connsiteY37" fmla="*/ 182880 h 1584969"/>
                <a:gd name="connsiteX38" fmla="*/ 354722 w 2698022"/>
                <a:gd name="connsiteY38" fmla="*/ 269240 h 1584969"/>
                <a:gd name="connsiteX39" fmla="*/ 320432 w 2698022"/>
                <a:gd name="connsiteY39" fmla="*/ 426720 h 1584969"/>
                <a:gd name="connsiteX40" fmla="*/ 259472 w 2698022"/>
                <a:gd name="connsiteY40" fmla="*/ 588010 h 1584969"/>
                <a:gd name="connsiteX41" fmla="*/ 47382 w 2698022"/>
                <a:gd name="connsiteY41" fmla="*/ 814070 h 1584969"/>
                <a:gd name="connsiteX42" fmla="*/ 13092 w 2698022"/>
                <a:gd name="connsiteY42" fmla="*/ 975360 h 1584969"/>
                <a:gd name="connsiteX43" fmla="*/ 5472 w 2698022"/>
                <a:gd name="connsiteY43" fmla="*/ 1036320 h 1584969"/>
                <a:gd name="connsiteX44" fmla="*/ 35952 w 2698022"/>
                <a:gd name="connsiteY44" fmla="*/ 1219200 h 1584969"/>
                <a:gd name="connsiteX45" fmla="*/ 66432 w 2698022"/>
                <a:gd name="connsiteY45" fmla="*/ 1132840 h 1584969"/>
                <a:gd name="connsiteX0" fmla="*/ 53536 w 2685126"/>
                <a:gd name="connsiteY0" fmla="*/ 1132840 h 1584969"/>
                <a:gd name="connsiteX1" fmla="*/ 2736 w 2685126"/>
                <a:gd name="connsiteY1" fmla="*/ 1158240 h 1584969"/>
                <a:gd name="connsiteX2" fmla="*/ 84016 w 2685126"/>
                <a:gd name="connsiteY2" fmla="*/ 1320800 h 1584969"/>
                <a:gd name="connsiteX3" fmla="*/ 144976 w 2685126"/>
                <a:gd name="connsiteY3" fmla="*/ 1341120 h 1584969"/>
                <a:gd name="connsiteX4" fmla="*/ 266896 w 2685126"/>
                <a:gd name="connsiteY4" fmla="*/ 1422400 h 1584969"/>
                <a:gd name="connsiteX5" fmla="*/ 510736 w 2685126"/>
                <a:gd name="connsiteY5" fmla="*/ 1483360 h 1584969"/>
                <a:gd name="connsiteX6" fmla="*/ 713936 w 2685126"/>
                <a:gd name="connsiteY6" fmla="*/ 1524000 h 1584969"/>
                <a:gd name="connsiteX7" fmla="*/ 795216 w 2685126"/>
                <a:gd name="connsiteY7" fmla="*/ 1544320 h 1584969"/>
                <a:gd name="connsiteX8" fmla="*/ 1181296 w 2685126"/>
                <a:gd name="connsiteY8" fmla="*/ 1564640 h 1584969"/>
                <a:gd name="connsiteX9" fmla="*/ 1404816 w 2685126"/>
                <a:gd name="connsiteY9" fmla="*/ 1584960 h 1584969"/>
                <a:gd name="connsiteX10" fmla="*/ 1615636 w 2685126"/>
                <a:gd name="connsiteY10" fmla="*/ 1568450 h 1584969"/>
                <a:gd name="connsiteX11" fmla="*/ 1850586 w 2685126"/>
                <a:gd name="connsiteY11" fmla="*/ 1522730 h 1584969"/>
                <a:gd name="connsiteX12" fmla="*/ 2028386 w 2685126"/>
                <a:gd name="connsiteY12" fmla="*/ 1499870 h 1584969"/>
                <a:gd name="connsiteX13" fmla="*/ 2157926 w 2685126"/>
                <a:gd name="connsiteY13" fmla="*/ 1446530 h 1584969"/>
                <a:gd name="connsiteX14" fmla="*/ 2298896 w 2685126"/>
                <a:gd name="connsiteY14" fmla="*/ 1422400 h 1584969"/>
                <a:gd name="connsiteX15" fmla="*/ 2437326 w 2685126"/>
                <a:gd name="connsiteY15" fmla="*/ 1324610 h 1584969"/>
                <a:gd name="connsiteX16" fmla="*/ 2485586 w 2685126"/>
                <a:gd name="connsiteY16" fmla="*/ 1283970 h 1584969"/>
                <a:gd name="connsiteX17" fmla="*/ 2566866 w 2685126"/>
                <a:gd name="connsiteY17" fmla="*/ 1243330 h 1584969"/>
                <a:gd name="connsiteX18" fmla="*/ 2607506 w 2685126"/>
                <a:gd name="connsiteY18" fmla="*/ 1220470 h 1584969"/>
                <a:gd name="connsiteX19" fmla="*/ 2636716 w 2685126"/>
                <a:gd name="connsiteY19" fmla="*/ 1179830 h 1584969"/>
                <a:gd name="connsiteX20" fmla="*/ 2669736 w 2685126"/>
                <a:gd name="connsiteY20" fmla="*/ 1125220 h 1584969"/>
                <a:gd name="connsiteX21" fmla="*/ 2649416 w 2685126"/>
                <a:gd name="connsiteY21" fmla="*/ 861060 h 1584969"/>
                <a:gd name="connsiteX22" fmla="*/ 2684976 w 2685126"/>
                <a:gd name="connsiteY22" fmla="*/ 812800 h 1584969"/>
                <a:gd name="connsiteX23" fmla="*/ 2632906 w 2685126"/>
                <a:gd name="connsiteY23" fmla="*/ 751840 h 1584969"/>
                <a:gd name="connsiteX24" fmla="*/ 2519876 w 2685126"/>
                <a:gd name="connsiteY24" fmla="*/ 636270 h 1584969"/>
                <a:gd name="connsiteX25" fmla="*/ 2409386 w 2685126"/>
                <a:gd name="connsiteY25" fmla="*/ 524510 h 1584969"/>
                <a:gd name="connsiteX26" fmla="*/ 2406846 w 2685126"/>
                <a:gd name="connsiteY26" fmla="*/ 447040 h 1584969"/>
                <a:gd name="connsiteX27" fmla="*/ 2411926 w 2685126"/>
                <a:gd name="connsiteY27" fmla="*/ 360680 h 1584969"/>
                <a:gd name="connsiteX28" fmla="*/ 2420816 w 2685126"/>
                <a:gd name="connsiteY28" fmla="*/ 203200 h 1584969"/>
                <a:gd name="connsiteX29" fmla="*/ 2359856 w 2685126"/>
                <a:gd name="connsiteY29" fmla="*/ 142240 h 1584969"/>
                <a:gd name="connsiteX30" fmla="*/ 2217616 w 2685126"/>
                <a:gd name="connsiteY30" fmla="*/ 121920 h 1584969"/>
                <a:gd name="connsiteX31" fmla="*/ 2116016 w 2685126"/>
                <a:gd name="connsiteY31" fmla="*/ 101600 h 1584969"/>
                <a:gd name="connsiteX32" fmla="*/ 1323536 w 2685126"/>
                <a:gd name="connsiteY32" fmla="*/ 81280 h 1584969"/>
                <a:gd name="connsiteX33" fmla="*/ 1262576 w 2685126"/>
                <a:gd name="connsiteY33" fmla="*/ 60960 h 1584969"/>
                <a:gd name="connsiteX34" fmla="*/ 713936 w 2685126"/>
                <a:gd name="connsiteY34" fmla="*/ 0 h 1584969"/>
                <a:gd name="connsiteX35" fmla="*/ 449776 w 2685126"/>
                <a:gd name="connsiteY35" fmla="*/ 20320 h 1584969"/>
                <a:gd name="connsiteX36" fmla="*/ 388816 w 2685126"/>
                <a:gd name="connsiteY36" fmla="*/ 142240 h 1584969"/>
                <a:gd name="connsiteX37" fmla="*/ 353256 w 2685126"/>
                <a:gd name="connsiteY37" fmla="*/ 182880 h 1584969"/>
                <a:gd name="connsiteX38" fmla="*/ 341826 w 2685126"/>
                <a:gd name="connsiteY38" fmla="*/ 269240 h 1584969"/>
                <a:gd name="connsiteX39" fmla="*/ 307536 w 2685126"/>
                <a:gd name="connsiteY39" fmla="*/ 426720 h 1584969"/>
                <a:gd name="connsiteX40" fmla="*/ 246576 w 2685126"/>
                <a:gd name="connsiteY40" fmla="*/ 588010 h 1584969"/>
                <a:gd name="connsiteX41" fmla="*/ 34486 w 2685126"/>
                <a:gd name="connsiteY41" fmla="*/ 814070 h 1584969"/>
                <a:gd name="connsiteX42" fmla="*/ 196 w 2685126"/>
                <a:gd name="connsiteY42" fmla="*/ 975360 h 1584969"/>
                <a:gd name="connsiteX43" fmla="*/ 17976 w 2685126"/>
                <a:gd name="connsiteY43" fmla="*/ 1036320 h 1584969"/>
                <a:gd name="connsiteX44" fmla="*/ 23056 w 2685126"/>
                <a:gd name="connsiteY44" fmla="*/ 1219200 h 1584969"/>
                <a:gd name="connsiteX45" fmla="*/ 53536 w 2685126"/>
                <a:gd name="connsiteY45" fmla="*/ 1132840 h 1584969"/>
                <a:gd name="connsiteX0" fmla="*/ 51254 w 2682844"/>
                <a:gd name="connsiteY0" fmla="*/ 1132840 h 1584969"/>
                <a:gd name="connsiteX1" fmla="*/ 454 w 2682844"/>
                <a:gd name="connsiteY1" fmla="*/ 1158240 h 1584969"/>
                <a:gd name="connsiteX2" fmla="*/ 81734 w 2682844"/>
                <a:gd name="connsiteY2" fmla="*/ 1320800 h 1584969"/>
                <a:gd name="connsiteX3" fmla="*/ 142694 w 2682844"/>
                <a:gd name="connsiteY3" fmla="*/ 1341120 h 1584969"/>
                <a:gd name="connsiteX4" fmla="*/ 264614 w 2682844"/>
                <a:gd name="connsiteY4" fmla="*/ 1422400 h 1584969"/>
                <a:gd name="connsiteX5" fmla="*/ 508454 w 2682844"/>
                <a:gd name="connsiteY5" fmla="*/ 1483360 h 1584969"/>
                <a:gd name="connsiteX6" fmla="*/ 711654 w 2682844"/>
                <a:gd name="connsiteY6" fmla="*/ 1524000 h 1584969"/>
                <a:gd name="connsiteX7" fmla="*/ 792934 w 2682844"/>
                <a:gd name="connsiteY7" fmla="*/ 1544320 h 1584969"/>
                <a:gd name="connsiteX8" fmla="*/ 1179014 w 2682844"/>
                <a:gd name="connsiteY8" fmla="*/ 1564640 h 1584969"/>
                <a:gd name="connsiteX9" fmla="*/ 1402534 w 2682844"/>
                <a:gd name="connsiteY9" fmla="*/ 1584960 h 1584969"/>
                <a:gd name="connsiteX10" fmla="*/ 1613354 w 2682844"/>
                <a:gd name="connsiteY10" fmla="*/ 1568450 h 1584969"/>
                <a:gd name="connsiteX11" fmla="*/ 1848304 w 2682844"/>
                <a:gd name="connsiteY11" fmla="*/ 1522730 h 1584969"/>
                <a:gd name="connsiteX12" fmla="*/ 2026104 w 2682844"/>
                <a:gd name="connsiteY12" fmla="*/ 1499870 h 1584969"/>
                <a:gd name="connsiteX13" fmla="*/ 2155644 w 2682844"/>
                <a:gd name="connsiteY13" fmla="*/ 1446530 h 1584969"/>
                <a:gd name="connsiteX14" fmla="*/ 2296614 w 2682844"/>
                <a:gd name="connsiteY14" fmla="*/ 1422400 h 1584969"/>
                <a:gd name="connsiteX15" fmla="*/ 2435044 w 2682844"/>
                <a:gd name="connsiteY15" fmla="*/ 1324610 h 1584969"/>
                <a:gd name="connsiteX16" fmla="*/ 2483304 w 2682844"/>
                <a:gd name="connsiteY16" fmla="*/ 1283970 h 1584969"/>
                <a:gd name="connsiteX17" fmla="*/ 2564584 w 2682844"/>
                <a:gd name="connsiteY17" fmla="*/ 1243330 h 1584969"/>
                <a:gd name="connsiteX18" fmla="*/ 2605224 w 2682844"/>
                <a:gd name="connsiteY18" fmla="*/ 1220470 h 1584969"/>
                <a:gd name="connsiteX19" fmla="*/ 2634434 w 2682844"/>
                <a:gd name="connsiteY19" fmla="*/ 1179830 h 1584969"/>
                <a:gd name="connsiteX20" fmla="*/ 2667454 w 2682844"/>
                <a:gd name="connsiteY20" fmla="*/ 1125220 h 1584969"/>
                <a:gd name="connsiteX21" fmla="*/ 2647134 w 2682844"/>
                <a:gd name="connsiteY21" fmla="*/ 861060 h 1584969"/>
                <a:gd name="connsiteX22" fmla="*/ 2682694 w 2682844"/>
                <a:gd name="connsiteY22" fmla="*/ 812800 h 1584969"/>
                <a:gd name="connsiteX23" fmla="*/ 2630624 w 2682844"/>
                <a:gd name="connsiteY23" fmla="*/ 751840 h 1584969"/>
                <a:gd name="connsiteX24" fmla="*/ 2517594 w 2682844"/>
                <a:gd name="connsiteY24" fmla="*/ 636270 h 1584969"/>
                <a:gd name="connsiteX25" fmla="*/ 2407104 w 2682844"/>
                <a:gd name="connsiteY25" fmla="*/ 524510 h 1584969"/>
                <a:gd name="connsiteX26" fmla="*/ 2404564 w 2682844"/>
                <a:gd name="connsiteY26" fmla="*/ 447040 h 1584969"/>
                <a:gd name="connsiteX27" fmla="*/ 2409644 w 2682844"/>
                <a:gd name="connsiteY27" fmla="*/ 360680 h 1584969"/>
                <a:gd name="connsiteX28" fmla="*/ 2418534 w 2682844"/>
                <a:gd name="connsiteY28" fmla="*/ 203200 h 1584969"/>
                <a:gd name="connsiteX29" fmla="*/ 2357574 w 2682844"/>
                <a:gd name="connsiteY29" fmla="*/ 142240 h 1584969"/>
                <a:gd name="connsiteX30" fmla="*/ 2215334 w 2682844"/>
                <a:gd name="connsiteY30" fmla="*/ 121920 h 1584969"/>
                <a:gd name="connsiteX31" fmla="*/ 2113734 w 2682844"/>
                <a:gd name="connsiteY31" fmla="*/ 101600 h 1584969"/>
                <a:gd name="connsiteX32" fmla="*/ 1321254 w 2682844"/>
                <a:gd name="connsiteY32" fmla="*/ 81280 h 1584969"/>
                <a:gd name="connsiteX33" fmla="*/ 1260294 w 2682844"/>
                <a:gd name="connsiteY33" fmla="*/ 60960 h 1584969"/>
                <a:gd name="connsiteX34" fmla="*/ 711654 w 2682844"/>
                <a:gd name="connsiteY34" fmla="*/ 0 h 1584969"/>
                <a:gd name="connsiteX35" fmla="*/ 447494 w 2682844"/>
                <a:gd name="connsiteY35" fmla="*/ 20320 h 1584969"/>
                <a:gd name="connsiteX36" fmla="*/ 386534 w 2682844"/>
                <a:gd name="connsiteY36" fmla="*/ 142240 h 1584969"/>
                <a:gd name="connsiteX37" fmla="*/ 350974 w 2682844"/>
                <a:gd name="connsiteY37" fmla="*/ 182880 h 1584969"/>
                <a:gd name="connsiteX38" fmla="*/ 339544 w 2682844"/>
                <a:gd name="connsiteY38" fmla="*/ 269240 h 1584969"/>
                <a:gd name="connsiteX39" fmla="*/ 305254 w 2682844"/>
                <a:gd name="connsiteY39" fmla="*/ 426720 h 1584969"/>
                <a:gd name="connsiteX40" fmla="*/ 244294 w 2682844"/>
                <a:gd name="connsiteY40" fmla="*/ 588010 h 1584969"/>
                <a:gd name="connsiteX41" fmla="*/ 32204 w 2682844"/>
                <a:gd name="connsiteY41" fmla="*/ 814070 h 1584969"/>
                <a:gd name="connsiteX42" fmla="*/ 23314 w 2682844"/>
                <a:gd name="connsiteY42" fmla="*/ 975360 h 1584969"/>
                <a:gd name="connsiteX43" fmla="*/ 15694 w 2682844"/>
                <a:gd name="connsiteY43" fmla="*/ 1036320 h 1584969"/>
                <a:gd name="connsiteX44" fmla="*/ 20774 w 2682844"/>
                <a:gd name="connsiteY44" fmla="*/ 1219200 h 1584969"/>
                <a:gd name="connsiteX45" fmla="*/ 51254 w 2682844"/>
                <a:gd name="connsiteY45" fmla="*/ 1132840 h 1584969"/>
                <a:gd name="connsiteX0" fmla="*/ 44279 w 2675869"/>
                <a:gd name="connsiteY0" fmla="*/ 1132840 h 1584969"/>
                <a:gd name="connsiteX1" fmla="*/ 37929 w 2675869"/>
                <a:gd name="connsiteY1" fmla="*/ 1145540 h 1584969"/>
                <a:gd name="connsiteX2" fmla="*/ 74759 w 2675869"/>
                <a:gd name="connsiteY2" fmla="*/ 1320800 h 1584969"/>
                <a:gd name="connsiteX3" fmla="*/ 135719 w 2675869"/>
                <a:gd name="connsiteY3" fmla="*/ 1341120 h 1584969"/>
                <a:gd name="connsiteX4" fmla="*/ 257639 w 2675869"/>
                <a:gd name="connsiteY4" fmla="*/ 1422400 h 1584969"/>
                <a:gd name="connsiteX5" fmla="*/ 501479 w 2675869"/>
                <a:gd name="connsiteY5" fmla="*/ 1483360 h 1584969"/>
                <a:gd name="connsiteX6" fmla="*/ 704679 w 2675869"/>
                <a:gd name="connsiteY6" fmla="*/ 1524000 h 1584969"/>
                <a:gd name="connsiteX7" fmla="*/ 785959 w 2675869"/>
                <a:gd name="connsiteY7" fmla="*/ 1544320 h 1584969"/>
                <a:gd name="connsiteX8" fmla="*/ 1172039 w 2675869"/>
                <a:gd name="connsiteY8" fmla="*/ 1564640 h 1584969"/>
                <a:gd name="connsiteX9" fmla="*/ 1395559 w 2675869"/>
                <a:gd name="connsiteY9" fmla="*/ 1584960 h 1584969"/>
                <a:gd name="connsiteX10" fmla="*/ 1606379 w 2675869"/>
                <a:gd name="connsiteY10" fmla="*/ 1568450 h 1584969"/>
                <a:gd name="connsiteX11" fmla="*/ 1841329 w 2675869"/>
                <a:gd name="connsiteY11" fmla="*/ 1522730 h 1584969"/>
                <a:gd name="connsiteX12" fmla="*/ 2019129 w 2675869"/>
                <a:gd name="connsiteY12" fmla="*/ 1499870 h 1584969"/>
                <a:gd name="connsiteX13" fmla="*/ 2148669 w 2675869"/>
                <a:gd name="connsiteY13" fmla="*/ 1446530 h 1584969"/>
                <a:gd name="connsiteX14" fmla="*/ 2289639 w 2675869"/>
                <a:gd name="connsiteY14" fmla="*/ 1422400 h 1584969"/>
                <a:gd name="connsiteX15" fmla="*/ 2428069 w 2675869"/>
                <a:gd name="connsiteY15" fmla="*/ 1324610 h 1584969"/>
                <a:gd name="connsiteX16" fmla="*/ 2476329 w 2675869"/>
                <a:gd name="connsiteY16" fmla="*/ 1283970 h 1584969"/>
                <a:gd name="connsiteX17" fmla="*/ 2557609 w 2675869"/>
                <a:gd name="connsiteY17" fmla="*/ 1243330 h 1584969"/>
                <a:gd name="connsiteX18" fmla="*/ 2598249 w 2675869"/>
                <a:gd name="connsiteY18" fmla="*/ 1220470 h 1584969"/>
                <a:gd name="connsiteX19" fmla="*/ 2627459 w 2675869"/>
                <a:gd name="connsiteY19" fmla="*/ 1179830 h 1584969"/>
                <a:gd name="connsiteX20" fmla="*/ 2660479 w 2675869"/>
                <a:gd name="connsiteY20" fmla="*/ 1125220 h 1584969"/>
                <a:gd name="connsiteX21" fmla="*/ 2640159 w 2675869"/>
                <a:gd name="connsiteY21" fmla="*/ 861060 h 1584969"/>
                <a:gd name="connsiteX22" fmla="*/ 2675719 w 2675869"/>
                <a:gd name="connsiteY22" fmla="*/ 812800 h 1584969"/>
                <a:gd name="connsiteX23" fmla="*/ 2623649 w 2675869"/>
                <a:gd name="connsiteY23" fmla="*/ 751840 h 1584969"/>
                <a:gd name="connsiteX24" fmla="*/ 2510619 w 2675869"/>
                <a:gd name="connsiteY24" fmla="*/ 636270 h 1584969"/>
                <a:gd name="connsiteX25" fmla="*/ 2400129 w 2675869"/>
                <a:gd name="connsiteY25" fmla="*/ 524510 h 1584969"/>
                <a:gd name="connsiteX26" fmla="*/ 2397589 w 2675869"/>
                <a:gd name="connsiteY26" fmla="*/ 447040 h 1584969"/>
                <a:gd name="connsiteX27" fmla="*/ 2402669 w 2675869"/>
                <a:gd name="connsiteY27" fmla="*/ 360680 h 1584969"/>
                <a:gd name="connsiteX28" fmla="*/ 2411559 w 2675869"/>
                <a:gd name="connsiteY28" fmla="*/ 203200 h 1584969"/>
                <a:gd name="connsiteX29" fmla="*/ 2350599 w 2675869"/>
                <a:gd name="connsiteY29" fmla="*/ 142240 h 1584969"/>
                <a:gd name="connsiteX30" fmla="*/ 2208359 w 2675869"/>
                <a:gd name="connsiteY30" fmla="*/ 121920 h 1584969"/>
                <a:gd name="connsiteX31" fmla="*/ 2106759 w 2675869"/>
                <a:gd name="connsiteY31" fmla="*/ 101600 h 1584969"/>
                <a:gd name="connsiteX32" fmla="*/ 1314279 w 2675869"/>
                <a:gd name="connsiteY32" fmla="*/ 81280 h 1584969"/>
                <a:gd name="connsiteX33" fmla="*/ 1253319 w 2675869"/>
                <a:gd name="connsiteY33" fmla="*/ 60960 h 1584969"/>
                <a:gd name="connsiteX34" fmla="*/ 704679 w 2675869"/>
                <a:gd name="connsiteY34" fmla="*/ 0 h 1584969"/>
                <a:gd name="connsiteX35" fmla="*/ 440519 w 2675869"/>
                <a:gd name="connsiteY35" fmla="*/ 20320 h 1584969"/>
                <a:gd name="connsiteX36" fmla="*/ 379559 w 2675869"/>
                <a:gd name="connsiteY36" fmla="*/ 142240 h 1584969"/>
                <a:gd name="connsiteX37" fmla="*/ 343999 w 2675869"/>
                <a:gd name="connsiteY37" fmla="*/ 182880 h 1584969"/>
                <a:gd name="connsiteX38" fmla="*/ 332569 w 2675869"/>
                <a:gd name="connsiteY38" fmla="*/ 269240 h 1584969"/>
                <a:gd name="connsiteX39" fmla="*/ 298279 w 2675869"/>
                <a:gd name="connsiteY39" fmla="*/ 426720 h 1584969"/>
                <a:gd name="connsiteX40" fmla="*/ 237319 w 2675869"/>
                <a:gd name="connsiteY40" fmla="*/ 588010 h 1584969"/>
                <a:gd name="connsiteX41" fmla="*/ 25229 w 2675869"/>
                <a:gd name="connsiteY41" fmla="*/ 814070 h 1584969"/>
                <a:gd name="connsiteX42" fmla="*/ 16339 w 2675869"/>
                <a:gd name="connsiteY42" fmla="*/ 975360 h 1584969"/>
                <a:gd name="connsiteX43" fmla="*/ 8719 w 2675869"/>
                <a:gd name="connsiteY43" fmla="*/ 1036320 h 1584969"/>
                <a:gd name="connsiteX44" fmla="*/ 13799 w 2675869"/>
                <a:gd name="connsiteY44" fmla="*/ 1219200 h 1584969"/>
                <a:gd name="connsiteX45" fmla="*/ 44279 w 2675869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350446 w 2682316"/>
                <a:gd name="connsiteY37" fmla="*/ 182880 h 1584969"/>
                <a:gd name="connsiteX38" fmla="*/ 339016 w 2682316"/>
                <a:gd name="connsiteY38" fmla="*/ 269240 h 1584969"/>
                <a:gd name="connsiteX39" fmla="*/ 304726 w 2682316"/>
                <a:gd name="connsiteY39" fmla="*/ 426720 h 1584969"/>
                <a:gd name="connsiteX40" fmla="*/ 243766 w 2682316"/>
                <a:gd name="connsiteY40" fmla="*/ 588010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350446 w 2682316"/>
                <a:gd name="connsiteY37" fmla="*/ 182880 h 1584969"/>
                <a:gd name="connsiteX38" fmla="*/ 339016 w 2682316"/>
                <a:gd name="connsiteY38" fmla="*/ 269240 h 1584969"/>
                <a:gd name="connsiteX39" fmla="*/ 3047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350446 w 2682316"/>
                <a:gd name="connsiteY37" fmla="*/ 182880 h 1584969"/>
                <a:gd name="connsiteX38" fmla="*/ 339016 w 2682316"/>
                <a:gd name="connsiteY38" fmla="*/ 269240 h 1584969"/>
                <a:gd name="connsiteX39" fmla="*/ 4063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350446 w 2682316"/>
                <a:gd name="connsiteY37" fmla="*/ 182880 h 1584969"/>
                <a:gd name="connsiteX38" fmla="*/ 481256 w 2682316"/>
                <a:gd name="connsiteY38" fmla="*/ 269240 h 1584969"/>
                <a:gd name="connsiteX39" fmla="*/ 4063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386006 w 2682316"/>
                <a:gd name="connsiteY36" fmla="*/ 142240 h 1584969"/>
                <a:gd name="connsiteX37" fmla="*/ 472366 w 2682316"/>
                <a:gd name="connsiteY37" fmla="*/ 182880 h 1584969"/>
                <a:gd name="connsiteX38" fmla="*/ 481256 w 2682316"/>
                <a:gd name="connsiteY38" fmla="*/ 269240 h 1584969"/>
                <a:gd name="connsiteX39" fmla="*/ 4063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50726 w 2682316"/>
                <a:gd name="connsiteY0" fmla="*/ 1132840 h 1584969"/>
                <a:gd name="connsiteX1" fmla="*/ 44376 w 2682316"/>
                <a:gd name="connsiteY1" fmla="*/ 1145540 h 1584969"/>
                <a:gd name="connsiteX2" fmla="*/ 81206 w 2682316"/>
                <a:gd name="connsiteY2" fmla="*/ 1320800 h 1584969"/>
                <a:gd name="connsiteX3" fmla="*/ 142166 w 2682316"/>
                <a:gd name="connsiteY3" fmla="*/ 1341120 h 1584969"/>
                <a:gd name="connsiteX4" fmla="*/ 264086 w 2682316"/>
                <a:gd name="connsiteY4" fmla="*/ 1422400 h 1584969"/>
                <a:gd name="connsiteX5" fmla="*/ 507926 w 2682316"/>
                <a:gd name="connsiteY5" fmla="*/ 1483360 h 1584969"/>
                <a:gd name="connsiteX6" fmla="*/ 711126 w 2682316"/>
                <a:gd name="connsiteY6" fmla="*/ 1524000 h 1584969"/>
                <a:gd name="connsiteX7" fmla="*/ 792406 w 2682316"/>
                <a:gd name="connsiteY7" fmla="*/ 1544320 h 1584969"/>
                <a:gd name="connsiteX8" fmla="*/ 1178486 w 2682316"/>
                <a:gd name="connsiteY8" fmla="*/ 1564640 h 1584969"/>
                <a:gd name="connsiteX9" fmla="*/ 1402006 w 2682316"/>
                <a:gd name="connsiteY9" fmla="*/ 1584960 h 1584969"/>
                <a:gd name="connsiteX10" fmla="*/ 1612826 w 2682316"/>
                <a:gd name="connsiteY10" fmla="*/ 1568450 h 1584969"/>
                <a:gd name="connsiteX11" fmla="*/ 1847776 w 2682316"/>
                <a:gd name="connsiteY11" fmla="*/ 1522730 h 1584969"/>
                <a:gd name="connsiteX12" fmla="*/ 2025576 w 2682316"/>
                <a:gd name="connsiteY12" fmla="*/ 1499870 h 1584969"/>
                <a:gd name="connsiteX13" fmla="*/ 2155116 w 2682316"/>
                <a:gd name="connsiteY13" fmla="*/ 1446530 h 1584969"/>
                <a:gd name="connsiteX14" fmla="*/ 2296086 w 2682316"/>
                <a:gd name="connsiteY14" fmla="*/ 1422400 h 1584969"/>
                <a:gd name="connsiteX15" fmla="*/ 2434516 w 2682316"/>
                <a:gd name="connsiteY15" fmla="*/ 1324610 h 1584969"/>
                <a:gd name="connsiteX16" fmla="*/ 2482776 w 2682316"/>
                <a:gd name="connsiteY16" fmla="*/ 1283970 h 1584969"/>
                <a:gd name="connsiteX17" fmla="*/ 2564056 w 2682316"/>
                <a:gd name="connsiteY17" fmla="*/ 1243330 h 1584969"/>
                <a:gd name="connsiteX18" fmla="*/ 2604696 w 2682316"/>
                <a:gd name="connsiteY18" fmla="*/ 1220470 h 1584969"/>
                <a:gd name="connsiteX19" fmla="*/ 2633906 w 2682316"/>
                <a:gd name="connsiteY19" fmla="*/ 1179830 h 1584969"/>
                <a:gd name="connsiteX20" fmla="*/ 2666926 w 2682316"/>
                <a:gd name="connsiteY20" fmla="*/ 1125220 h 1584969"/>
                <a:gd name="connsiteX21" fmla="*/ 2646606 w 2682316"/>
                <a:gd name="connsiteY21" fmla="*/ 861060 h 1584969"/>
                <a:gd name="connsiteX22" fmla="*/ 2682166 w 2682316"/>
                <a:gd name="connsiteY22" fmla="*/ 812800 h 1584969"/>
                <a:gd name="connsiteX23" fmla="*/ 2630096 w 2682316"/>
                <a:gd name="connsiteY23" fmla="*/ 751840 h 1584969"/>
                <a:gd name="connsiteX24" fmla="*/ 2517066 w 2682316"/>
                <a:gd name="connsiteY24" fmla="*/ 636270 h 1584969"/>
                <a:gd name="connsiteX25" fmla="*/ 2406576 w 2682316"/>
                <a:gd name="connsiteY25" fmla="*/ 524510 h 1584969"/>
                <a:gd name="connsiteX26" fmla="*/ 2404036 w 2682316"/>
                <a:gd name="connsiteY26" fmla="*/ 447040 h 1584969"/>
                <a:gd name="connsiteX27" fmla="*/ 2409116 w 2682316"/>
                <a:gd name="connsiteY27" fmla="*/ 360680 h 1584969"/>
                <a:gd name="connsiteX28" fmla="*/ 2418006 w 2682316"/>
                <a:gd name="connsiteY28" fmla="*/ 203200 h 1584969"/>
                <a:gd name="connsiteX29" fmla="*/ 2357046 w 2682316"/>
                <a:gd name="connsiteY29" fmla="*/ 142240 h 1584969"/>
                <a:gd name="connsiteX30" fmla="*/ 2214806 w 2682316"/>
                <a:gd name="connsiteY30" fmla="*/ 121920 h 1584969"/>
                <a:gd name="connsiteX31" fmla="*/ 2113206 w 2682316"/>
                <a:gd name="connsiteY31" fmla="*/ 101600 h 1584969"/>
                <a:gd name="connsiteX32" fmla="*/ 1320726 w 2682316"/>
                <a:gd name="connsiteY32" fmla="*/ 81280 h 1584969"/>
                <a:gd name="connsiteX33" fmla="*/ 1259766 w 2682316"/>
                <a:gd name="connsiteY33" fmla="*/ 60960 h 1584969"/>
                <a:gd name="connsiteX34" fmla="*/ 711126 w 2682316"/>
                <a:gd name="connsiteY34" fmla="*/ 0 h 1584969"/>
                <a:gd name="connsiteX35" fmla="*/ 446966 w 2682316"/>
                <a:gd name="connsiteY35" fmla="*/ 20320 h 1584969"/>
                <a:gd name="connsiteX36" fmla="*/ 467286 w 2682316"/>
                <a:gd name="connsiteY36" fmla="*/ 142240 h 1584969"/>
                <a:gd name="connsiteX37" fmla="*/ 472366 w 2682316"/>
                <a:gd name="connsiteY37" fmla="*/ 182880 h 1584969"/>
                <a:gd name="connsiteX38" fmla="*/ 481256 w 2682316"/>
                <a:gd name="connsiteY38" fmla="*/ 269240 h 1584969"/>
                <a:gd name="connsiteX39" fmla="*/ 406326 w 2682316"/>
                <a:gd name="connsiteY39" fmla="*/ 426720 h 1584969"/>
                <a:gd name="connsiteX40" fmla="*/ 345366 w 2682316"/>
                <a:gd name="connsiteY40" fmla="*/ 572303 h 1584969"/>
                <a:gd name="connsiteX41" fmla="*/ 316156 w 2682316"/>
                <a:gd name="connsiteY41" fmla="*/ 798364 h 1584969"/>
                <a:gd name="connsiteX42" fmla="*/ 22786 w 2682316"/>
                <a:gd name="connsiteY42" fmla="*/ 975360 h 1584969"/>
                <a:gd name="connsiteX43" fmla="*/ 15166 w 2682316"/>
                <a:gd name="connsiteY43" fmla="*/ 1036320 h 1584969"/>
                <a:gd name="connsiteX44" fmla="*/ 20246 w 2682316"/>
                <a:gd name="connsiteY44" fmla="*/ 1219200 h 1584969"/>
                <a:gd name="connsiteX45" fmla="*/ 50726 w 2682316"/>
                <a:gd name="connsiteY45" fmla="*/ 1132840 h 1584969"/>
                <a:gd name="connsiteX0" fmla="*/ 47720 w 2679310"/>
                <a:gd name="connsiteY0" fmla="*/ 1132840 h 1584969"/>
                <a:gd name="connsiteX1" fmla="*/ 41370 w 2679310"/>
                <a:gd name="connsiteY1" fmla="*/ 1145540 h 1584969"/>
                <a:gd name="connsiteX2" fmla="*/ 78200 w 2679310"/>
                <a:gd name="connsiteY2" fmla="*/ 1320800 h 1584969"/>
                <a:gd name="connsiteX3" fmla="*/ 139160 w 2679310"/>
                <a:gd name="connsiteY3" fmla="*/ 1341120 h 1584969"/>
                <a:gd name="connsiteX4" fmla="*/ 261080 w 2679310"/>
                <a:gd name="connsiteY4" fmla="*/ 1422400 h 1584969"/>
                <a:gd name="connsiteX5" fmla="*/ 504920 w 2679310"/>
                <a:gd name="connsiteY5" fmla="*/ 1483360 h 1584969"/>
                <a:gd name="connsiteX6" fmla="*/ 708120 w 2679310"/>
                <a:gd name="connsiteY6" fmla="*/ 1524000 h 1584969"/>
                <a:gd name="connsiteX7" fmla="*/ 789400 w 2679310"/>
                <a:gd name="connsiteY7" fmla="*/ 1544320 h 1584969"/>
                <a:gd name="connsiteX8" fmla="*/ 1175480 w 2679310"/>
                <a:gd name="connsiteY8" fmla="*/ 1564640 h 1584969"/>
                <a:gd name="connsiteX9" fmla="*/ 1399000 w 2679310"/>
                <a:gd name="connsiteY9" fmla="*/ 1584960 h 1584969"/>
                <a:gd name="connsiteX10" fmla="*/ 1609820 w 2679310"/>
                <a:gd name="connsiteY10" fmla="*/ 1568450 h 1584969"/>
                <a:gd name="connsiteX11" fmla="*/ 1844770 w 2679310"/>
                <a:gd name="connsiteY11" fmla="*/ 1522730 h 1584969"/>
                <a:gd name="connsiteX12" fmla="*/ 2022570 w 2679310"/>
                <a:gd name="connsiteY12" fmla="*/ 1499870 h 1584969"/>
                <a:gd name="connsiteX13" fmla="*/ 2152110 w 2679310"/>
                <a:gd name="connsiteY13" fmla="*/ 1446530 h 1584969"/>
                <a:gd name="connsiteX14" fmla="*/ 2293080 w 2679310"/>
                <a:gd name="connsiteY14" fmla="*/ 1422400 h 1584969"/>
                <a:gd name="connsiteX15" fmla="*/ 2431510 w 2679310"/>
                <a:gd name="connsiteY15" fmla="*/ 1324610 h 1584969"/>
                <a:gd name="connsiteX16" fmla="*/ 2479770 w 2679310"/>
                <a:gd name="connsiteY16" fmla="*/ 1283970 h 1584969"/>
                <a:gd name="connsiteX17" fmla="*/ 2561050 w 2679310"/>
                <a:gd name="connsiteY17" fmla="*/ 1243330 h 1584969"/>
                <a:gd name="connsiteX18" fmla="*/ 2601690 w 2679310"/>
                <a:gd name="connsiteY18" fmla="*/ 1220470 h 1584969"/>
                <a:gd name="connsiteX19" fmla="*/ 2630900 w 2679310"/>
                <a:gd name="connsiteY19" fmla="*/ 1179830 h 1584969"/>
                <a:gd name="connsiteX20" fmla="*/ 2663920 w 2679310"/>
                <a:gd name="connsiteY20" fmla="*/ 1125220 h 1584969"/>
                <a:gd name="connsiteX21" fmla="*/ 2643600 w 2679310"/>
                <a:gd name="connsiteY21" fmla="*/ 861060 h 1584969"/>
                <a:gd name="connsiteX22" fmla="*/ 2679160 w 2679310"/>
                <a:gd name="connsiteY22" fmla="*/ 812800 h 1584969"/>
                <a:gd name="connsiteX23" fmla="*/ 2627090 w 2679310"/>
                <a:gd name="connsiteY23" fmla="*/ 751840 h 1584969"/>
                <a:gd name="connsiteX24" fmla="*/ 2514060 w 2679310"/>
                <a:gd name="connsiteY24" fmla="*/ 636270 h 1584969"/>
                <a:gd name="connsiteX25" fmla="*/ 2403570 w 2679310"/>
                <a:gd name="connsiteY25" fmla="*/ 524510 h 1584969"/>
                <a:gd name="connsiteX26" fmla="*/ 2401030 w 2679310"/>
                <a:gd name="connsiteY26" fmla="*/ 447040 h 1584969"/>
                <a:gd name="connsiteX27" fmla="*/ 2406110 w 2679310"/>
                <a:gd name="connsiteY27" fmla="*/ 360680 h 1584969"/>
                <a:gd name="connsiteX28" fmla="*/ 2415000 w 2679310"/>
                <a:gd name="connsiteY28" fmla="*/ 203200 h 1584969"/>
                <a:gd name="connsiteX29" fmla="*/ 2354040 w 2679310"/>
                <a:gd name="connsiteY29" fmla="*/ 142240 h 1584969"/>
                <a:gd name="connsiteX30" fmla="*/ 2211800 w 2679310"/>
                <a:gd name="connsiteY30" fmla="*/ 121920 h 1584969"/>
                <a:gd name="connsiteX31" fmla="*/ 2110200 w 2679310"/>
                <a:gd name="connsiteY31" fmla="*/ 101600 h 1584969"/>
                <a:gd name="connsiteX32" fmla="*/ 1317720 w 2679310"/>
                <a:gd name="connsiteY32" fmla="*/ 81280 h 1584969"/>
                <a:gd name="connsiteX33" fmla="*/ 1256760 w 2679310"/>
                <a:gd name="connsiteY33" fmla="*/ 60960 h 1584969"/>
                <a:gd name="connsiteX34" fmla="*/ 708120 w 2679310"/>
                <a:gd name="connsiteY34" fmla="*/ 0 h 1584969"/>
                <a:gd name="connsiteX35" fmla="*/ 443960 w 2679310"/>
                <a:gd name="connsiteY35" fmla="*/ 20320 h 1584969"/>
                <a:gd name="connsiteX36" fmla="*/ 464280 w 2679310"/>
                <a:gd name="connsiteY36" fmla="*/ 142240 h 1584969"/>
                <a:gd name="connsiteX37" fmla="*/ 469360 w 2679310"/>
                <a:gd name="connsiteY37" fmla="*/ 182880 h 1584969"/>
                <a:gd name="connsiteX38" fmla="*/ 478250 w 2679310"/>
                <a:gd name="connsiteY38" fmla="*/ 269240 h 1584969"/>
                <a:gd name="connsiteX39" fmla="*/ 403320 w 2679310"/>
                <a:gd name="connsiteY39" fmla="*/ 426720 h 1584969"/>
                <a:gd name="connsiteX40" fmla="*/ 342360 w 2679310"/>
                <a:gd name="connsiteY40" fmla="*/ 572303 h 1584969"/>
                <a:gd name="connsiteX41" fmla="*/ 272510 w 2679310"/>
                <a:gd name="connsiteY41" fmla="*/ 751245 h 1584969"/>
                <a:gd name="connsiteX42" fmla="*/ 19780 w 2679310"/>
                <a:gd name="connsiteY42" fmla="*/ 975360 h 1584969"/>
                <a:gd name="connsiteX43" fmla="*/ 12160 w 2679310"/>
                <a:gd name="connsiteY43" fmla="*/ 1036320 h 1584969"/>
                <a:gd name="connsiteX44" fmla="*/ 17240 w 2679310"/>
                <a:gd name="connsiteY44" fmla="*/ 1219200 h 1584969"/>
                <a:gd name="connsiteX45" fmla="*/ 47720 w 2679310"/>
                <a:gd name="connsiteY45" fmla="*/ 1132840 h 1584969"/>
                <a:gd name="connsiteX0" fmla="*/ 49222 w 2680812"/>
                <a:gd name="connsiteY0" fmla="*/ 1132840 h 1584969"/>
                <a:gd name="connsiteX1" fmla="*/ 42872 w 2680812"/>
                <a:gd name="connsiteY1" fmla="*/ 1145540 h 1584969"/>
                <a:gd name="connsiteX2" fmla="*/ 79702 w 2680812"/>
                <a:gd name="connsiteY2" fmla="*/ 1320800 h 1584969"/>
                <a:gd name="connsiteX3" fmla="*/ 140662 w 2680812"/>
                <a:gd name="connsiteY3" fmla="*/ 1341120 h 1584969"/>
                <a:gd name="connsiteX4" fmla="*/ 262582 w 2680812"/>
                <a:gd name="connsiteY4" fmla="*/ 1422400 h 1584969"/>
                <a:gd name="connsiteX5" fmla="*/ 506422 w 2680812"/>
                <a:gd name="connsiteY5" fmla="*/ 1483360 h 1584969"/>
                <a:gd name="connsiteX6" fmla="*/ 709622 w 2680812"/>
                <a:gd name="connsiteY6" fmla="*/ 1524000 h 1584969"/>
                <a:gd name="connsiteX7" fmla="*/ 790902 w 2680812"/>
                <a:gd name="connsiteY7" fmla="*/ 1544320 h 1584969"/>
                <a:gd name="connsiteX8" fmla="*/ 1176982 w 2680812"/>
                <a:gd name="connsiteY8" fmla="*/ 1564640 h 1584969"/>
                <a:gd name="connsiteX9" fmla="*/ 1400502 w 2680812"/>
                <a:gd name="connsiteY9" fmla="*/ 1584960 h 1584969"/>
                <a:gd name="connsiteX10" fmla="*/ 1611322 w 2680812"/>
                <a:gd name="connsiteY10" fmla="*/ 1568450 h 1584969"/>
                <a:gd name="connsiteX11" fmla="*/ 1846272 w 2680812"/>
                <a:gd name="connsiteY11" fmla="*/ 1522730 h 1584969"/>
                <a:gd name="connsiteX12" fmla="*/ 2024072 w 2680812"/>
                <a:gd name="connsiteY12" fmla="*/ 1499870 h 1584969"/>
                <a:gd name="connsiteX13" fmla="*/ 2153612 w 2680812"/>
                <a:gd name="connsiteY13" fmla="*/ 1446530 h 1584969"/>
                <a:gd name="connsiteX14" fmla="*/ 2294582 w 2680812"/>
                <a:gd name="connsiteY14" fmla="*/ 1422400 h 1584969"/>
                <a:gd name="connsiteX15" fmla="*/ 2433012 w 2680812"/>
                <a:gd name="connsiteY15" fmla="*/ 1324610 h 1584969"/>
                <a:gd name="connsiteX16" fmla="*/ 2481272 w 2680812"/>
                <a:gd name="connsiteY16" fmla="*/ 1283970 h 1584969"/>
                <a:gd name="connsiteX17" fmla="*/ 2562552 w 2680812"/>
                <a:gd name="connsiteY17" fmla="*/ 1243330 h 1584969"/>
                <a:gd name="connsiteX18" fmla="*/ 2603192 w 2680812"/>
                <a:gd name="connsiteY18" fmla="*/ 1220470 h 1584969"/>
                <a:gd name="connsiteX19" fmla="*/ 2632402 w 2680812"/>
                <a:gd name="connsiteY19" fmla="*/ 1179830 h 1584969"/>
                <a:gd name="connsiteX20" fmla="*/ 2665422 w 2680812"/>
                <a:gd name="connsiteY20" fmla="*/ 1125220 h 1584969"/>
                <a:gd name="connsiteX21" fmla="*/ 2645102 w 2680812"/>
                <a:gd name="connsiteY21" fmla="*/ 861060 h 1584969"/>
                <a:gd name="connsiteX22" fmla="*/ 2680662 w 2680812"/>
                <a:gd name="connsiteY22" fmla="*/ 812800 h 1584969"/>
                <a:gd name="connsiteX23" fmla="*/ 2628592 w 2680812"/>
                <a:gd name="connsiteY23" fmla="*/ 751840 h 1584969"/>
                <a:gd name="connsiteX24" fmla="*/ 2515562 w 2680812"/>
                <a:gd name="connsiteY24" fmla="*/ 636270 h 1584969"/>
                <a:gd name="connsiteX25" fmla="*/ 2405072 w 2680812"/>
                <a:gd name="connsiteY25" fmla="*/ 524510 h 1584969"/>
                <a:gd name="connsiteX26" fmla="*/ 2402532 w 2680812"/>
                <a:gd name="connsiteY26" fmla="*/ 447040 h 1584969"/>
                <a:gd name="connsiteX27" fmla="*/ 2407612 w 2680812"/>
                <a:gd name="connsiteY27" fmla="*/ 360680 h 1584969"/>
                <a:gd name="connsiteX28" fmla="*/ 2416502 w 2680812"/>
                <a:gd name="connsiteY28" fmla="*/ 203200 h 1584969"/>
                <a:gd name="connsiteX29" fmla="*/ 2355542 w 2680812"/>
                <a:gd name="connsiteY29" fmla="*/ 142240 h 1584969"/>
                <a:gd name="connsiteX30" fmla="*/ 2213302 w 2680812"/>
                <a:gd name="connsiteY30" fmla="*/ 121920 h 1584969"/>
                <a:gd name="connsiteX31" fmla="*/ 2111702 w 2680812"/>
                <a:gd name="connsiteY31" fmla="*/ 101600 h 1584969"/>
                <a:gd name="connsiteX32" fmla="*/ 1319222 w 2680812"/>
                <a:gd name="connsiteY32" fmla="*/ 81280 h 1584969"/>
                <a:gd name="connsiteX33" fmla="*/ 1258262 w 2680812"/>
                <a:gd name="connsiteY33" fmla="*/ 60960 h 1584969"/>
                <a:gd name="connsiteX34" fmla="*/ 709622 w 2680812"/>
                <a:gd name="connsiteY34" fmla="*/ 0 h 1584969"/>
                <a:gd name="connsiteX35" fmla="*/ 445462 w 2680812"/>
                <a:gd name="connsiteY35" fmla="*/ 20320 h 1584969"/>
                <a:gd name="connsiteX36" fmla="*/ 465782 w 2680812"/>
                <a:gd name="connsiteY36" fmla="*/ 142240 h 1584969"/>
                <a:gd name="connsiteX37" fmla="*/ 470862 w 2680812"/>
                <a:gd name="connsiteY37" fmla="*/ 182880 h 1584969"/>
                <a:gd name="connsiteX38" fmla="*/ 479752 w 2680812"/>
                <a:gd name="connsiteY38" fmla="*/ 269240 h 1584969"/>
                <a:gd name="connsiteX39" fmla="*/ 404822 w 2680812"/>
                <a:gd name="connsiteY39" fmla="*/ 426720 h 1584969"/>
                <a:gd name="connsiteX40" fmla="*/ 343862 w 2680812"/>
                <a:gd name="connsiteY40" fmla="*/ 572303 h 1584969"/>
                <a:gd name="connsiteX41" fmla="*/ 294332 w 2680812"/>
                <a:gd name="connsiteY41" fmla="*/ 766951 h 1584969"/>
                <a:gd name="connsiteX42" fmla="*/ 21282 w 2680812"/>
                <a:gd name="connsiteY42" fmla="*/ 975360 h 1584969"/>
                <a:gd name="connsiteX43" fmla="*/ 13662 w 2680812"/>
                <a:gd name="connsiteY43" fmla="*/ 1036320 h 1584969"/>
                <a:gd name="connsiteX44" fmla="*/ 18742 w 2680812"/>
                <a:gd name="connsiteY44" fmla="*/ 1219200 h 1584969"/>
                <a:gd name="connsiteX45" fmla="*/ 49222 w 2680812"/>
                <a:gd name="connsiteY45" fmla="*/ 1132840 h 158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80812" h="1584969">
                  <a:moveTo>
                    <a:pt x="49222" y="1132840"/>
                  </a:moveTo>
                  <a:cubicBezTo>
                    <a:pt x="32289" y="1141307"/>
                    <a:pt x="37792" y="1114213"/>
                    <a:pt x="42872" y="1145540"/>
                  </a:cubicBezTo>
                  <a:cubicBezTo>
                    <a:pt x="47952" y="1176867"/>
                    <a:pt x="63404" y="1288203"/>
                    <a:pt x="79702" y="1320800"/>
                  </a:cubicBezTo>
                  <a:cubicBezTo>
                    <a:pt x="96000" y="1353397"/>
                    <a:pt x="121938" y="1330718"/>
                    <a:pt x="140662" y="1341120"/>
                  </a:cubicBezTo>
                  <a:cubicBezTo>
                    <a:pt x="183359" y="1364840"/>
                    <a:pt x="221942" y="1395307"/>
                    <a:pt x="262582" y="1422400"/>
                  </a:cubicBezTo>
                  <a:cubicBezTo>
                    <a:pt x="374576" y="1497063"/>
                    <a:pt x="299270" y="1460343"/>
                    <a:pt x="506422" y="1483360"/>
                  </a:cubicBezTo>
                  <a:cubicBezTo>
                    <a:pt x="695215" y="1530558"/>
                    <a:pt x="460510" y="1474178"/>
                    <a:pt x="709622" y="1524000"/>
                  </a:cubicBezTo>
                  <a:cubicBezTo>
                    <a:pt x="737007" y="1529477"/>
                    <a:pt x="763080" y="1541901"/>
                    <a:pt x="790902" y="1544320"/>
                  </a:cubicBezTo>
                  <a:cubicBezTo>
                    <a:pt x="919289" y="1555484"/>
                    <a:pt x="1048396" y="1556068"/>
                    <a:pt x="1176982" y="1564640"/>
                  </a:cubicBezTo>
                  <a:cubicBezTo>
                    <a:pt x="1251630" y="1569617"/>
                    <a:pt x="1328112" y="1584325"/>
                    <a:pt x="1400502" y="1584960"/>
                  </a:cubicBezTo>
                  <a:cubicBezTo>
                    <a:pt x="1472892" y="1585595"/>
                    <a:pt x="1547155" y="1555617"/>
                    <a:pt x="1611322" y="1568450"/>
                  </a:cubicBezTo>
                  <a:cubicBezTo>
                    <a:pt x="1679055" y="1561677"/>
                    <a:pt x="1777480" y="1534160"/>
                    <a:pt x="1846272" y="1522730"/>
                  </a:cubicBezTo>
                  <a:cubicBezTo>
                    <a:pt x="1915064" y="1511300"/>
                    <a:pt x="1972849" y="1512570"/>
                    <a:pt x="2024072" y="1499870"/>
                  </a:cubicBezTo>
                  <a:cubicBezTo>
                    <a:pt x="2075295" y="1487170"/>
                    <a:pt x="2051552" y="1472045"/>
                    <a:pt x="2153612" y="1446530"/>
                  </a:cubicBezTo>
                  <a:cubicBezTo>
                    <a:pt x="2194252" y="1419437"/>
                    <a:pt x="2248015" y="1442720"/>
                    <a:pt x="2294582" y="1422400"/>
                  </a:cubicBezTo>
                  <a:cubicBezTo>
                    <a:pt x="2341149" y="1402080"/>
                    <a:pt x="2401897" y="1347682"/>
                    <a:pt x="2433012" y="1324610"/>
                  </a:cubicBezTo>
                  <a:cubicBezTo>
                    <a:pt x="2464127" y="1301538"/>
                    <a:pt x="2459682" y="1297517"/>
                    <a:pt x="2481272" y="1283970"/>
                  </a:cubicBezTo>
                  <a:cubicBezTo>
                    <a:pt x="2502862" y="1270423"/>
                    <a:pt x="2535459" y="1256877"/>
                    <a:pt x="2562552" y="1243330"/>
                  </a:cubicBezTo>
                  <a:cubicBezTo>
                    <a:pt x="2576099" y="1223010"/>
                    <a:pt x="2591550" y="1231053"/>
                    <a:pt x="2603192" y="1220470"/>
                  </a:cubicBezTo>
                  <a:cubicBezTo>
                    <a:pt x="2614834" y="1209887"/>
                    <a:pt x="2622030" y="1195705"/>
                    <a:pt x="2632402" y="1179830"/>
                  </a:cubicBezTo>
                  <a:cubicBezTo>
                    <a:pt x="2642774" y="1163955"/>
                    <a:pt x="2658649" y="1145540"/>
                    <a:pt x="2665422" y="1125220"/>
                  </a:cubicBezTo>
                  <a:cubicBezTo>
                    <a:pt x="2658649" y="1037167"/>
                    <a:pt x="2642562" y="913130"/>
                    <a:pt x="2645102" y="861060"/>
                  </a:cubicBezTo>
                  <a:cubicBezTo>
                    <a:pt x="2647642" y="808990"/>
                    <a:pt x="2683414" y="831003"/>
                    <a:pt x="2680662" y="812800"/>
                  </a:cubicBezTo>
                  <a:cubicBezTo>
                    <a:pt x="2677910" y="794597"/>
                    <a:pt x="2656109" y="781262"/>
                    <a:pt x="2628592" y="751840"/>
                  </a:cubicBezTo>
                  <a:cubicBezTo>
                    <a:pt x="2601075" y="722418"/>
                    <a:pt x="2552815" y="674158"/>
                    <a:pt x="2515562" y="636270"/>
                  </a:cubicBezTo>
                  <a:cubicBezTo>
                    <a:pt x="2478309" y="598382"/>
                    <a:pt x="2423910" y="556048"/>
                    <a:pt x="2405072" y="524510"/>
                  </a:cubicBezTo>
                  <a:cubicBezTo>
                    <a:pt x="2386234" y="492972"/>
                    <a:pt x="2402109" y="474345"/>
                    <a:pt x="2402532" y="447040"/>
                  </a:cubicBezTo>
                  <a:cubicBezTo>
                    <a:pt x="2402955" y="419735"/>
                    <a:pt x="2405284" y="401320"/>
                    <a:pt x="2407612" y="360680"/>
                  </a:cubicBezTo>
                  <a:cubicBezTo>
                    <a:pt x="2409940" y="320040"/>
                    <a:pt x="2425180" y="239607"/>
                    <a:pt x="2416502" y="203200"/>
                  </a:cubicBezTo>
                  <a:cubicBezTo>
                    <a:pt x="2407824" y="166793"/>
                    <a:pt x="2382223" y="152913"/>
                    <a:pt x="2355542" y="142240"/>
                  </a:cubicBezTo>
                  <a:cubicBezTo>
                    <a:pt x="2311073" y="124452"/>
                    <a:pt x="2260545" y="129794"/>
                    <a:pt x="2213302" y="121920"/>
                  </a:cubicBezTo>
                  <a:cubicBezTo>
                    <a:pt x="2179235" y="116242"/>
                    <a:pt x="2146204" y="103168"/>
                    <a:pt x="2111702" y="101600"/>
                  </a:cubicBezTo>
                  <a:cubicBezTo>
                    <a:pt x="1847728" y="89601"/>
                    <a:pt x="1583382" y="88053"/>
                    <a:pt x="1319222" y="81280"/>
                  </a:cubicBezTo>
                  <a:cubicBezTo>
                    <a:pt x="1298902" y="74507"/>
                    <a:pt x="1279355" y="64682"/>
                    <a:pt x="1258262" y="60960"/>
                  </a:cubicBezTo>
                  <a:cubicBezTo>
                    <a:pt x="1011935" y="17490"/>
                    <a:pt x="953511" y="18761"/>
                    <a:pt x="709622" y="0"/>
                  </a:cubicBezTo>
                  <a:cubicBezTo>
                    <a:pt x="621569" y="6773"/>
                    <a:pt x="486102" y="-3387"/>
                    <a:pt x="445462" y="20320"/>
                  </a:cubicBezTo>
                  <a:cubicBezTo>
                    <a:pt x="404822" y="44027"/>
                    <a:pt x="461549" y="115147"/>
                    <a:pt x="465782" y="142240"/>
                  </a:cubicBezTo>
                  <a:cubicBezTo>
                    <a:pt x="470015" y="169333"/>
                    <a:pt x="468534" y="161713"/>
                    <a:pt x="470862" y="182880"/>
                  </a:cubicBezTo>
                  <a:cubicBezTo>
                    <a:pt x="473190" y="204047"/>
                    <a:pt x="490759" y="228600"/>
                    <a:pt x="479752" y="269240"/>
                  </a:cubicBezTo>
                  <a:cubicBezTo>
                    <a:pt x="468745" y="309880"/>
                    <a:pt x="427470" y="376210"/>
                    <a:pt x="404822" y="426720"/>
                  </a:cubicBezTo>
                  <a:cubicBezTo>
                    <a:pt x="382174" y="477231"/>
                    <a:pt x="362277" y="515598"/>
                    <a:pt x="343862" y="572303"/>
                  </a:cubicBezTo>
                  <a:cubicBezTo>
                    <a:pt x="325447" y="629008"/>
                    <a:pt x="348095" y="699775"/>
                    <a:pt x="294332" y="766951"/>
                  </a:cubicBezTo>
                  <a:cubicBezTo>
                    <a:pt x="240569" y="834127"/>
                    <a:pt x="68060" y="930465"/>
                    <a:pt x="21282" y="975360"/>
                  </a:cubicBezTo>
                  <a:cubicBezTo>
                    <a:pt x="-25496" y="1020255"/>
                    <a:pt x="20435" y="1016000"/>
                    <a:pt x="13662" y="1036320"/>
                  </a:cubicBezTo>
                  <a:cubicBezTo>
                    <a:pt x="-8574" y="1191971"/>
                    <a:pt x="18742" y="1130665"/>
                    <a:pt x="18742" y="1219200"/>
                  </a:cubicBezTo>
                  <a:lnTo>
                    <a:pt x="49222" y="11328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6" name="Ink 45"/>
                <p14:cNvContentPartPr/>
                <p14:nvPr/>
              </p14:nvContentPartPr>
              <p14:xfrm>
                <a:off x="6704922" y="4869986"/>
                <a:ext cx="2166211" cy="56880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01682" y="4861346"/>
                  <a:ext cx="2185652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7" name="Ink 46"/>
                <p14:cNvContentPartPr/>
                <p14:nvPr/>
              </p14:nvContentPartPr>
              <p14:xfrm>
                <a:off x="6475242" y="5442026"/>
                <a:ext cx="2683531" cy="87516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59401" y="5438786"/>
                  <a:ext cx="2710532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9" name="Ink 48"/>
                <p14:cNvContentPartPr/>
                <p14:nvPr/>
              </p14:nvContentPartPr>
              <p14:xfrm>
                <a:off x="6751002" y="2517026"/>
                <a:ext cx="2231731" cy="280332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39122" y="2509826"/>
                  <a:ext cx="2250812" cy="28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1" name="Ink 50"/>
                <p14:cNvContentPartPr/>
                <p14:nvPr/>
              </p14:nvContentPartPr>
              <p14:xfrm>
                <a:off x="7153214" y="3228026"/>
                <a:ext cx="1600200" cy="320760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34494" y="3215786"/>
                  <a:ext cx="1631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2" name="Ink 51"/>
                <p14:cNvContentPartPr/>
                <p14:nvPr/>
              </p14:nvContentPartPr>
              <p14:xfrm>
                <a:off x="7065014" y="2862986"/>
                <a:ext cx="1662120" cy="2520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50614" y="2848226"/>
                  <a:ext cx="1689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4" name="Ink 53"/>
                <p14:cNvContentPartPr/>
                <p14:nvPr/>
              </p14:nvContentPartPr>
              <p14:xfrm>
                <a:off x="6486402" y="5319546"/>
                <a:ext cx="277651" cy="25676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77039" y="5305142"/>
                  <a:ext cx="299978" cy="283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6" name="Ink 55"/>
                <p14:cNvContentPartPr/>
                <p14:nvPr/>
              </p14:nvContentPartPr>
              <p14:xfrm>
                <a:off x="8228425" y="3989006"/>
                <a:ext cx="39489" cy="50154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15745" y="3975324"/>
                  <a:ext cx="61226" cy="524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" name="Ink 13"/>
                <p14:cNvContentPartPr/>
                <p14:nvPr/>
              </p14:nvContentPartPr>
              <p14:xfrm>
                <a:off x="7320000" y="616166"/>
                <a:ext cx="1172554" cy="8075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03800" y="607885"/>
                  <a:ext cx="1193435" cy="833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" name="Ink 14"/>
                <p14:cNvContentPartPr/>
                <p14:nvPr/>
              </p14:nvContentPartPr>
              <p14:xfrm>
                <a:off x="8606785" y="3932126"/>
                <a:ext cx="45609" cy="45258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92306" y="3918804"/>
                  <a:ext cx="77463" cy="482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" name="Ink 15"/>
                <p14:cNvContentPartPr/>
                <p14:nvPr/>
              </p14:nvContentPartPr>
              <p14:xfrm>
                <a:off x="7600945" y="3983606"/>
                <a:ext cx="96729" cy="59334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85425" y="3975685"/>
                  <a:ext cx="126325" cy="616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" name="Ink 16"/>
                <p14:cNvContentPartPr/>
                <p14:nvPr/>
              </p14:nvContentPartPr>
              <p14:xfrm>
                <a:off x="7166442" y="4514246"/>
                <a:ext cx="1544491" cy="85686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54201" y="4500565"/>
                  <a:ext cx="1571853" cy="875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" name="Ink 18"/>
                <p14:cNvContentPartPr/>
                <p14:nvPr/>
              </p14:nvContentPartPr>
              <p14:xfrm>
                <a:off x="6473802" y="5594226"/>
                <a:ext cx="51571" cy="31760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57934" y="5579102"/>
                  <a:ext cx="70324" cy="343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2" name="Ink 61"/>
                <p14:cNvContentPartPr/>
                <p14:nvPr/>
              </p14:nvContentPartPr>
              <p14:xfrm>
                <a:off x="7148280" y="1423646"/>
                <a:ext cx="1767634" cy="71790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34600" y="1408165"/>
                  <a:ext cx="1794995" cy="746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4" name="Ink 63"/>
                <p14:cNvContentPartPr/>
                <p14:nvPr/>
              </p14:nvContentPartPr>
              <p14:xfrm>
                <a:off x="6976002" y="5258006"/>
                <a:ext cx="2160091" cy="102318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59441" y="5245045"/>
                  <a:ext cx="2190692" cy="1047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0" name="Ink 69"/>
                <p14:cNvContentPartPr/>
                <p14:nvPr/>
              </p14:nvContentPartPr>
              <p14:xfrm>
                <a:off x="6881520" y="1995326"/>
                <a:ext cx="2120794" cy="192822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66400" y="1981286"/>
                  <a:ext cx="2151754" cy="1949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2" name="Ink 71"/>
                <p14:cNvContentPartPr/>
                <p14:nvPr/>
              </p14:nvContentPartPr>
              <p14:xfrm>
                <a:off x="7094640" y="3836366"/>
                <a:ext cx="1663594" cy="127140"/>
              </p14:xfrm>
            </p:contentPart>
          </mc:Choice>
          <mc:Fallback xmlns="">
            <p:pic>
              <p:nvPicPr>
                <p:cNvPr id="72" name="Ink 71"/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77000" y="3821599"/>
                  <a:ext cx="1695995" cy="16063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79" name="Ink 78"/>
              <p14:cNvContentPartPr/>
              <p14:nvPr/>
            </p14:nvContentPartPr>
            <p14:xfrm>
              <a:off x="2542818" y="2188825"/>
              <a:ext cx="897336" cy="1103735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534179" y="2174065"/>
                <a:ext cx="923972" cy="1132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5" name="Ink 104"/>
              <p14:cNvContentPartPr/>
              <p14:nvPr/>
            </p14:nvContentPartPr>
            <p14:xfrm>
              <a:off x="4538649" y="688954"/>
              <a:ext cx="213120" cy="1857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524969" y="685354"/>
                <a:ext cx="2332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0" name="Ink 109"/>
              <p14:cNvContentPartPr/>
              <p14:nvPr/>
            </p14:nvContentPartPr>
            <p14:xfrm>
              <a:off x="7761729" y="1033474"/>
              <a:ext cx="116280" cy="1749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751289" y="1025194"/>
                <a:ext cx="1396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1" name="Ink 110"/>
              <p14:cNvContentPartPr/>
              <p14:nvPr/>
            </p14:nvContentPartPr>
            <p14:xfrm>
              <a:off x="1349049" y="1170994"/>
              <a:ext cx="151200" cy="2160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333929" y="1156234"/>
                <a:ext cx="180360" cy="2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0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5"/>
    </mc:Choice>
    <mc:Fallback xmlns="">
      <p:transition spd="slow" advTm="5185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7" y="-654494"/>
            <a:ext cx="10221478" cy="11948079"/>
          </a:xfrm>
          <a:prstGeom prst="rect">
            <a:avLst/>
          </a:prstGeom>
          <a:scene3d>
            <a:camera prst="orthographicFront">
              <a:rot lat="3313475" lon="18731175" rev="19068817"/>
            </a:camera>
            <a:lightRig rig="threePt" dir="t"/>
          </a:scene3d>
        </p:spPr>
      </p:pic>
      <p:grpSp>
        <p:nvGrpSpPr>
          <p:cNvPr id="8" name="Group 7"/>
          <p:cNvGrpSpPr/>
          <p:nvPr/>
        </p:nvGrpSpPr>
        <p:grpSpPr>
          <a:xfrm>
            <a:off x="3860618" y="65443"/>
            <a:ext cx="5283382" cy="4326572"/>
            <a:chOff x="56683" y="289820"/>
            <a:chExt cx="9102090" cy="7453720"/>
          </a:xfrm>
        </p:grpSpPr>
        <p:sp>
          <p:nvSpPr>
            <p:cNvPr id="6" name="Freeform 5"/>
            <p:cNvSpPr/>
            <p:nvPr/>
          </p:nvSpPr>
          <p:spPr>
            <a:xfrm>
              <a:off x="5566611" y="2919663"/>
              <a:ext cx="1235242" cy="786063"/>
            </a:xfrm>
            <a:custGeom>
              <a:avLst/>
              <a:gdLst>
                <a:gd name="connsiteX0" fmla="*/ 0 w 1235242"/>
                <a:gd name="connsiteY0" fmla="*/ 401053 h 786063"/>
                <a:gd name="connsiteX1" fmla="*/ 336884 w 1235242"/>
                <a:gd name="connsiteY1" fmla="*/ 401053 h 786063"/>
                <a:gd name="connsiteX2" fmla="*/ 465221 w 1235242"/>
                <a:gd name="connsiteY2" fmla="*/ 0 h 786063"/>
                <a:gd name="connsiteX3" fmla="*/ 1010652 w 1235242"/>
                <a:gd name="connsiteY3" fmla="*/ 0 h 786063"/>
                <a:gd name="connsiteX4" fmla="*/ 994610 w 1235242"/>
                <a:gd name="connsiteY4" fmla="*/ 352926 h 786063"/>
                <a:gd name="connsiteX5" fmla="*/ 1235242 w 1235242"/>
                <a:gd name="connsiteY5" fmla="*/ 401053 h 786063"/>
                <a:gd name="connsiteX6" fmla="*/ 1219200 w 1235242"/>
                <a:gd name="connsiteY6" fmla="*/ 786063 h 786063"/>
                <a:gd name="connsiteX7" fmla="*/ 272715 w 1235242"/>
                <a:gd name="connsiteY7" fmla="*/ 770021 h 786063"/>
                <a:gd name="connsiteX8" fmla="*/ 0 w 1235242"/>
                <a:gd name="connsiteY8" fmla="*/ 401053 h 78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5242" h="786063">
                  <a:moveTo>
                    <a:pt x="0" y="401053"/>
                  </a:moveTo>
                  <a:lnTo>
                    <a:pt x="336884" y="401053"/>
                  </a:lnTo>
                  <a:lnTo>
                    <a:pt x="465221" y="0"/>
                  </a:lnTo>
                  <a:lnTo>
                    <a:pt x="1010652" y="0"/>
                  </a:lnTo>
                  <a:lnTo>
                    <a:pt x="994610" y="352926"/>
                  </a:lnTo>
                  <a:lnTo>
                    <a:pt x="1235242" y="401053"/>
                  </a:lnTo>
                  <a:lnTo>
                    <a:pt x="1219200" y="786063"/>
                  </a:lnTo>
                  <a:lnTo>
                    <a:pt x="272715" y="770021"/>
                  </a:lnTo>
                  <a:lnTo>
                    <a:pt x="0" y="40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93068" y="289820"/>
              <a:ext cx="2684971" cy="5704588"/>
              <a:chOff x="3496268" y="127260"/>
              <a:chExt cx="2684971" cy="5704588"/>
            </a:xfrm>
          </p:grpSpPr>
          <p:sp>
            <p:nvSpPr>
              <p:cNvPr id="242" name="Freeform 241"/>
              <p:cNvSpPr/>
              <p:nvPr/>
            </p:nvSpPr>
            <p:spPr>
              <a:xfrm>
                <a:off x="4038600" y="2590800"/>
                <a:ext cx="1790700" cy="952500"/>
              </a:xfrm>
              <a:custGeom>
                <a:avLst/>
                <a:gdLst>
                  <a:gd name="connsiteX0" fmla="*/ 76200 w 1790700"/>
                  <a:gd name="connsiteY0" fmla="*/ 323850 h 952500"/>
                  <a:gd name="connsiteX1" fmla="*/ 0 w 1790700"/>
                  <a:gd name="connsiteY1" fmla="*/ 952500 h 952500"/>
                  <a:gd name="connsiteX2" fmla="*/ 1790700 w 1790700"/>
                  <a:gd name="connsiteY2" fmla="*/ 781050 h 952500"/>
                  <a:gd name="connsiteX3" fmla="*/ 1733550 w 1790700"/>
                  <a:gd name="connsiteY3" fmla="*/ 0 h 952500"/>
                  <a:gd name="connsiteX4" fmla="*/ 57150 w 1790700"/>
                  <a:gd name="connsiteY4" fmla="*/ 15240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0700" h="952500">
                    <a:moveTo>
                      <a:pt x="76200" y="323850"/>
                    </a:moveTo>
                    <a:lnTo>
                      <a:pt x="0" y="952500"/>
                    </a:lnTo>
                    <a:lnTo>
                      <a:pt x="1790700" y="781050"/>
                    </a:lnTo>
                    <a:lnTo>
                      <a:pt x="1733550" y="0"/>
                    </a:lnTo>
                    <a:lnTo>
                      <a:pt x="57150" y="15240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3501559" y="4246879"/>
                <a:ext cx="2675869" cy="1584969"/>
              </a:xfrm>
              <a:custGeom>
                <a:avLst/>
                <a:gdLst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162560 w 2743200"/>
                  <a:gd name="connsiteY39" fmla="*/ 36576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5880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3587 w 2746787"/>
                  <a:gd name="connsiteY0" fmla="*/ 1158240 h 1625600"/>
                  <a:gd name="connsiteX1" fmla="*/ 3587 w 2746787"/>
                  <a:gd name="connsiteY1" fmla="*/ 1158240 h 1625600"/>
                  <a:gd name="connsiteX2" fmla="*/ 84867 w 2746787"/>
                  <a:gd name="connsiteY2" fmla="*/ 1320800 h 1625600"/>
                  <a:gd name="connsiteX3" fmla="*/ 145827 w 2746787"/>
                  <a:gd name="connsiteY3" fmla="*/ 1341120 h 1625600"/>
                  <a:gd name="connsiteX4" fmla="*/ 267747 w 2746787"/>
                  <a:gd name="connsiteY4" fmla="*/ 1422400 h 1625600"/>
                  <a:gd name="connsiteX5" fmla="*/ 511587 w 2746787"/>
                  <a:gd name="connsiteY5" fmla="*/ 1483360 h 1625600"/>
                  <a:gd name="connsiteX6" fmla="*/ 714787 w 2746787"/>
                  <a:gd name="connsiteY6" fmla="*/ 1524000 h 1625600"/>
                  <a:gd name="connsiteX7" fmla="*/ 796067 w 2746787"/>
                  <a:gd name="connsiteY7" fmla="*/ 1544320 h 1625600"/>
                  <a:gd name="connsiteX8" fmla="*/ 1182147 w 2746787"/>
                  <a:gd name="connsiteY8" fmla="*/ 1564640 h 1625600"/>
                  <a:gd name="connsiteX9" fmla="*/ 1405667 w 2746787"/>
                  <a:gd name="connsiteY9" fmla="*/ 1584960 h 1625600"/>
                  <a:gd name="connsiteX10" fmla="*/ 1629187 w 2746787"/>
                  <a:gd name="connsiteY10" fmla="*/ 1625600 h 1625600"/>
                  <a:gd name="connsiteX11" fmla="*/ 1832387 w 2746787"/>
                  <a:gd name="connsiteY11" fmla="*/ 1605280 h 1625600"/>
                  <a:gd name="connsiteX12" fmla="*/ 2035587 w 2746787"/>
                  <a:gd name="connsiteY12" fmla="*/ 1544320 h 1625600"/>
                  <a:gd name="connsiteX13" fmla="*/ 2177827 w 2746787"/>
                  <a:gd name="connsiteY13" fmla="*/ 1503680 h 1625600"/>
                  <a:gd name="connsiteX14" fmla="*/ 2299747 w 2746787"/>
                  <a:gd name="connsiteY14" fmla="*/ 1422400 h 1625600"/>
                  <a:gd name="connsiteX15" fmla="*/ 2482627 w 2746787"/>
                  <a:gd name="connsiteY15" fmla="*/ 1381760 h 1625600"/>
                  <a:gd name="connsiteX16" fmla="*/ 2543587 w 2746787"/>
                  <a:gd name="connsiteY16" fmla="*/ 1341120 h 1625600"/>
                  <a:gd name="connsiteX17" fmla="*/ 2624867 w 2746787"/>
                  <a:gd name="connsiteY17" fmla="*/ 1300480 h 1625600"/>
                  <a:gd name="connsiteX18" fmla="*/ 2665507 w 2746787"/>
                  <a:gd name="connsiteY18" fmla="*/ 1239520 h 1625600"/>
                  <a:gd name="connsiteX19" fmla="*/ 2726467 w 2746787"/>
                  <a:gd name="connsiteY19" fmla="*/ 1198880 h 1625600"/>
                  <a:gd name="connsiteX20" fmla="*/ 2746787 w 2746787"/>
                  <a:gd name="connsiteY20" fmla="*/ 1137920 h 1625600"/>
                  <a:gd name="connsiteX21" fmla="*/ 2726467 w 2746787"/>
                  <a:gd name="connsiteY21" fmla="*/ 873760 h 1625600"/>
                  <a:gd name="connsiteX22" fmla="*/ 2685827 w 2746787"/>
                  <a:gd name="connsiteY22" fmla="*/ 812800 h 1625600"/>
                  <a:gd name="connsiteX23" fmla="*/ 2665507 w 2746787"/>
                  <a:gd name="connsiteY23" fmla="*/ 751840 h 1625600"/>
                  <a:gd name="connsiteX24" fmla="*/ 2584227 w 2746787"/>
                  <a:gd name="connsiteY24" fmla="*/ 629920 h 1625600"/>
                  <a:gd name="connsiteX25" fmla="*/ 2543587 w 2746787"/>
                  <a:gd name="connsiteY25" fmla="*/ 568960 h 1625600"/>
                  <a:gd name="connsiteX26" fmla="*/ 2502947 w 2746787"/>
                  <a:gd name="connsiteY26" fmla="*/ 447040 h 1625600"/>
                  <a:gd name="connsiteX27" fmla="*/ 2482627 w 2746787"/>
                  <a:gd name="connsiteY27" fmla="*/ 386080 h 1625600"/>
                  <a:gd name="connsiteX28" fmla="*/ 2421667 w 2746787"/>
                  <a:gd name="connsiteY28" fmla="*/ 203200 h 1625600"/>
                  <a:gd name="connsiteX29" fmla="*/ 2360707 w 2746787"/>
                  <a:gd name="connsiteY29" fmla="*/ 142240 h 1625600"/>
                  <a:gd name="connsiteX30" fmla="*/ 2218467 w 2746787"/>
                  <a:gd name="connsiteY30" fmla="*/ 121920 h 1625600"/>
                  <a:gd name="connsiteX31" fmla="*/ 2116867 w 2746787"/>
                  <a:gd name="connsiteY31" fmla="*/ 101600 h 1625600"/>
                  <a:gd name="connsiteX32" fmla="*/ 1324387 w 2746787"/>
                  <a:gd name="connsiteY32" fmla="*/ 81280 h 1625600"/>
                  <a:gd name="connsiteX33" fmla="*/ 1263427 w 2746787"/>
                  <a:gd name="connsiteY33" fmla="*/ 60960 h 1625600"/>
                  <a:gd name="connsiteX34" fmla="*/ 714787 w 2746787"/>
                  <a:gd name="connsiteY34" fmla="*/ 0 h 1625600"/>
                  <a:gd name="connsiteX35" fmla="*/ 450627 w 2746787"/>
                  <a:gd name="connsiteY35" fmla="*/ 20320 h 1625600"/>
                  <a:gd name="connsiteX36" fmla="*/ 389667 w 2746787"/>
                  <a:gd name="connsiteY36" fmla="*/ 142240 h 1625600"/>
                  <a:gd name="connsiteX37" fmla="*/ 354107 w 2746787"/>
                  <a:gd name="connsiteY37" fmla="*/ 182880 h 1625600"/>
                  <a:gd name="connsiteX38" fmla="*/ 342677 w 2746787"/>
                  <a:gd name="connsiteY38" fmla="*/ 269240 h 1625600"/>
                  <a:gd name="connsiteX39" fmla="*/ 308387 w 2746787"/>
                  <a:gd name="connsiteY39" fmla="*/ 426720 h 1625600"/>
                  <a:gd name="connsiteX40" fmla="*/ 247427 w 2746787"/>
                  <a:gd name="connsiteY40" fmla="*/ 588010 h 1625600"/>
                  <a:gd name="connsiteX41" fmla="*/ 35337 w 2746787"/>
                  <a:gd name="connsiteY41" fmla="*/ 814070 h 1625600"/>
                  <a:gd name="connsiteX42" fmla="*/ 1047 w 2746787"/>
                  <a:gd name="connsiteY42" fmla="*/ 975360 h 1625600"/>
                  <a:gd name="connsiteX43" fmla="*/ 44227 w 2746787"/>
                  <a:gd name="connsiteY43" fmla="*/ 1036320 h 1625600"/>
                  <a:gd name="connsiteX44" fmla="*/ 23907 w 2746787"/>
                  <a:gd name="connsiteY44" fmla="*/ 1219200 h 1625600"/>
                  <a:gd name="connsiteX45" fmla="*/ 3587 w 2746787"/>
                  <a:gd name="connsiteY45" fmla="*/ 1158240 h 1625600"/>
                  <a:gd name="connsiteX0" fmla="*/ 15632 w 2758832"/>
                  <a:gd name="connsiteY0" fmla="*/ 1158240 h 1625600"/>
                  <a:gd name="connsiteX1" fmla="*/ 15632 w 2758832"/>
                  <a:gd name="connsiteY1" fmla="*/ 1158240 h 1625600"/>
                  <a:gd name="connsiteX2" fmla="*/ 96912 w 2758832"/>
                  <a:gd name="connsiteY2" fmla="*/ 1320800 h 1625600"/>
                  <a:gd name="connsiteX3" fmla="*/ 157872 w 2758832"/>
                  <a:gd name="connsiteY3" fmla="*/ 1341120 h 1625600"/>
                  <a:gd name="connsiteX4" fmla="*/ 279792 w 2758832"/>
                  <a:gd name="connsiteY4" fmla="*/ 1422400 h 1625600"/>
                  <a:gd name="connsiteX5" fmla="*/ 523632 w 2758832"/>
                  <a:gd name="connsiteY5" fmla="*/ 1483360 h 1625600"/>
                  <a:gd name="connsiteX6" fmla="*/ 726832 w 2758832"/>
                  <a:gd name="connsiteY6" fmla="*/ 1524000 h 1625600"/>
                  <a:gd name="connsiteX7" fmla="*/ 808112 w 2758832"/>
                  <a:gd name="connsiteY7" fmla="*/ 1544320 h 1625600"/>
                  <a:gd name="connsiteX8" fmla="*/ 1194192 w 2758832"/>
                  <a:gd name="connsiteY8" fmla="*/ 1564640 h 1625600"/>
                  <a:gd name="connsiteX9" fmla="*/ 1417712 w 2758832"/>
                  <a:gd name="connsiteY9" fmla="*/ 1584960 h 1625600"/>
                  <a:gd name="connsiteX10" fmla="*/ 1641232 w 2758832"/>
                  <a:gd name="connsiteY10" fmla="*/ 1625600 h 1625600"/>
                  <a:gd name="connsiteX11" fmla="*/ 1844432 w 2758832"/>
                  <a:gd name="connsiteY11" fmla="*/ 1605280 h 1625600"/>
                  <a:gd name="connsiteX12" fmla="*/ 2047632 w 2758832"/>
                  <a:gd name="connsiteY12" fmla="*/ 1544320 h 1625600"/>
                  <a:gd name="connsiteX13" fmla="*/ 2189872 w 2758832"/>
                  <a:gd name="connsiteY13" fmla="*/ 1503680 h 1625600"/>
                  <a:gd name="connsiteX14" fmla="*/ 2311792 w 2758832"/>
                  <a:gd name="connsiteY14" fmla="*/ 1422400 h 1625600"/>
                  <a:gd name="connsiteX15" fmla="*/ 2494672 w 2758832"/>
                  <a:gd name="connsiteY15" fmla="*/ 1381760 h 1625600"/>
                  <a:gd name="connsiteX16" fmla="*/ 2555632 w 2758832"/>
                  <a:gd name="connsiteY16" fmla="*/ 1341120 h 1625600"/>
                  <a:gd name="connsiteX17" fmla="*/ 2636912 w 2758832"/>
                  <a:gd name="connsiteY17" fmla="*/ 1300480 h 1625600"/>
                  <a:gd name="connsiteX18" fmla="*/ 2677552 w 2758832"/>
                  <a:gd name="connsiteY18" fmla="*/ 1239520 h 1625600"/>
                  <a:gd name="connsiteX19" fmla="*/ 2738512 w 2758832"/>
                  <a:gd name="connsiteY19" fmla="*/ 1198880 h 1625600"/>
                  <a:gd name="connsiteX20" fmla="*/ 2758832 w 2758832"/>
                  <a:gd name="connsiteY20" fmla="*/ 1137920 h 1625600"/>
                  <a:gd name="connsiteX21" fmla="*/ 2738512 w 2758832"/>
                  <a:gd name="connsiteY21" fmla="*/ 873760 h 1625600"/>
                  <a:gd name="connsiteX22" fmla="*/ 2697872 w 2758832"/>
                  <a:gd name="connsiteY22" fmla="*/ 812800 h 1625600"/>
                  <a:gd name="connsiteX23" fmla="*/ 2677552 w 2758832"/>
                  <a:gd name="connsiteY23" fmla="*/ 751840 h 1625600"/>
                  <a:gd name="connsiteX24" fmla="*/ 2596272 w 2758832"/>
                  <a:gd name="connsiteY24" fmla="*/ 629920 h 1625600"/>
                  <a:gd name="connsiteX25" fmla="*/ 2555632 w 2758832"/>
                  <a:gd name="connsiteY25" fmla="*/ 568960 h 1625600"/>
                  <a:gd name="connsiteX26" fmla="*/ 2514992 w 2758832"/>
                  <a:gd name="connsiteY26" fmla="*/ 447040 h 1625600"/>
                  <a:gd name="connsiteX27" fmla="*/ 2494672 w 2758832"/>
                  <a:gd name="connsiteY27" fmla="*/ 386080 h 1625600"/>
                  <a:gd name="connsiteX28" fmla="*/ 2433712 w 2758832"/>
                  <a:gd name="connsiteY28" fmla="*/ 203200 h 1625600"/>
                  <a:gd name="connsiteX29" fmla="*/ 2372752 w 2758832"/>
                  <a:gd name="connsiteY29" fmla="*/ 142240 h 1625600"/>
                  <a:gd name="connsiteX30" fmla="*/ 2230512 w 2758832"/>
                  <a:gd name="connsiteY30" fmla="*/ 121920 h 1625600"/>
                  <a:gd name="connsiteX31" fmla="*/ 2128912 w 2758832"/>
                  <a:gd name="connsiteY31" fmla="*/ 101600 h 1625600"/>
                  <a:gd name="connsiteX32" fmla="*/ 1336432 w 2758832"/>
                  <a:gd name="connsiteY32" fmla="*/ 81280 h 1625600"/>
                  <a:gd name="connsiteX33" fmla="*/ 1275472 w 2758832"/>
                  <a:gd name="connsiteY33" fmla="*/ 60960 h 1625600"/>
                  <a:gd name="connsiteX34" fmla="*/ 726832 w 2758832"/>
                  <a:gd name="connsiteY34" fmla="*/ 0 h 1625600"/>
                  <a:gd name="connsiteX35" fmla="*/ 462672 w 2758832"/>
                  <a:gd name="connsiteY35" fmla="*/ 20320 h 1625600"/>
                  <a:gd name="connsiteX36" fmla="*/ 401712 w 2758832"/>
                  <a:gd name="connsiteY36" fmla="*/ 142240 h 1625600"/>
                  <a:gd name="connsiteX37" fmla="*/ 366152 w 2758832"/>
                  <a:gd name="connsiteY37" fmla="*/ 182880 h 1625600"/>
                  <a:gd name="connsiteX38" fmla="*/ 354722 w 2758832"/>
                  <a:gd name="connsiteY38" fmla="*/ 269240 h 1625600"/>
                  <a:gd name="connsiteX39" fmla="*/ 320432 w 2758832"/>
                  <a:gd name="connsiteY39" fmla="*/ 426720 h 1625600"/>
                  <a:gd name="connsiteX40" fmla="*/ 259472 w 2758832"/>
                  <a:gd name="connsiteY40" fmla="*/ 588010 h 1625600"/>
                  <a:gd name="connsiteX41" fmla="*/ 47382 w 2758832"/>
                  <a:gd name="connsiteY41" fmla="*/ 814070 h 1625600"/>
                  <a:gd name="connsiteX42" fmla="*/ 13092 w 2758832"/>
                  <a:gd name="connsiteY42" fmla="*/ 975360 h 1625600"/>
                  <a:gd name="connsiteX43" fmla="*/ 5472 w 2758832"/>
                  <a:gd name="connsiteY43" fmla="*/ 1036320 h 1625600"/>
                  <a:gd name="connsiteX44" fmla="*/ 35952 w 2758832"/>
                  <a:gd name="connsiteY44" fmla="*/ 1219200 h 1625600"/>
                  <a:gd name="connsiteX45" fmla="*/ 15632 w 2758832"/>
                  <a:gd name="connsiteY45" fmla="*/ 1158240 h 1625600"/>
                  <a:gd name="connsiteX0" fmla="*/ 15632 w 2758832"/>
                  <a:gd name="connsiteY0" fmla="*/ 1158240 h 1605521"/>
                  <a:gd name="connsiteX1" fmla="*/ 15632 w 2758832"/>
                  <a:gd name="connsiteY1" fmla="*/ 1158240 h 1605521"/>
                  <a:gd name="connsiteX2" fmla="*/ 96912 w 2758832"/>
                  <a:gd name="connsiteY2" fmla="*/ 1320800 h 1605521"/>
                  <a:gd name="connsiteX3" fmla="*/ 157872 w 2758832"/>
                  <a:gd name="connsiteY3" fmla="*/ 1341120 h 1605521"/>
                  <a:gd name="connsiteX4" fmla="*/ 279792 w 2758832"/>
                  <a:gd name="connsiteY4" fmla="*/ 1422400 h 1605521"/>
                  <a:gd name="connsiteX5" fmla="*/ 523632 w 2758832"/>
                  <a:gd name="connsiteY5" fmla="*/ 1483360 h 1605521"/>
                  <a:gd name="connsiteX6" fmla="*/ 726832 w 2758832"/>
                  <a:gd name="connsiteY6" fmla="*/ 1524000 h 1605521"/>
                  <a:gd name="connsiteX7" fmla="*/ 808112 w 2758832"/>
                  <a:gd name="connsiteY7" fmla="*/ 1544320 h 1605521"/>
                  <a:gd name="connsiteX8" fmla="*/ 1194192 w 2758832"/>
                  <a:gd name="connsiteY8" fmla="*/ 1564640 h 1605521"/>
                  <a:gd name="connsiteX9" fmla="*/ 1417712 w 2758832"/>
                  <a:gd name="connsiteY9" fmla="*/ 1584960 h 1605521"/>
                  <a:gd name="connsiteX10" fmla="*/ 1628532 w 2758832"/>
                  <a:gd name="connsiteY10" fmla="*/ 1568450 h 1605521"/>
                  <a:gd name="connsiteX11" fmla="*/ 1844432 w 2758832"/>
                  <a:gd name="connsiteY11" fmla="*/ 1605280 h 1605521"/>
                  <a:gd name="connsiteX12" fmla="*/ 2047632 w 2758832"/>
                  <a:gd name="connsiteY12" fmla="*/ 1544320 h 1605521"/>
                  <a:gd name="connsiteX13" fmla="*/ 2189872 w 2758832"/>
                  <a:gd name="connsiteY13" fmla="*/ 1503680 h 1605521"/>
                  <a:gd name="connsiteX14" fmla="*/ 2311792 w 2758832"/>
                  <a:gd name="connsiteY14" fmla="*/ 1422400 h 1605521"/>
                  <a:gd name="connsiteX15" fmla="*/ 2494672 w 2758832"/>
                  <a:gd name="connsiteY15" fmla="*/ 1381760 h 1605521"/>
                  <a:gd name="connsiteX16" fmla="*/ 2555632 w 2758832"/>
                  <a:gd name="connsiteY16" fmla="*/ 1341120 h 1605521"/>
                  <a:gd name="connsiteX17" fmla="*/ 2636912 w 2758832"/>
                  <a:gd name="connsiteY17" fmla="*/ 1300480 h 1605521"/>
                  <a:gd name="connsiteX18" fmla="*/ 2677552 w 2758832"/>
                  <a:gd name="connsiteY18" fmla="*/ 1239520 h 1605521"/>
                  <a:gd name="connsiteX19" fmla="*/ 2738512 w 2758832"/>
                  <a:gd name="connsiteY19" fmla="*/ 1198880 h 1605521"/>
                  <a:gd name="connsiteX20" fmla="*/ 2758832 w 2758832"/>
                  <a:gd name="connsiteY20" fmla="*/ 1137920 h 1605521"/>
                  <a:gd name="connsiteX21" fmla="*/ 2738512 w 2758832"/>
                  <a:gd name="connsiteY21" fmla="*/ 873760 h 1605521"/>
                  <a:gd name="connsiteX22" fmla="*/ 2697872 w 2758832"/>
                  <a:gd name="connsiteY22" fmla="*/ 812800 h 1605521"/>
                  <a:gd name="connsiteX23" fmla="*/ 2677552 w 2758832"/>
                  <a:gd name="connsiteY23" fmla="*/ 751840 h 1605521"/>
                  <a:gd name="connsiteX24" fmla="*/ 2596272 w 2758832"/>
                  <a:gd name="connsiteY24" fmla="*/ 629920 h 1605521"/>
                  <a:gd name="connsiteX25" fmla="*/ 2555632 w 2758832"/>
                  <a:gd name="connsiteY25" fmla="*/ 568960 h 1605521"/>
                  <a:gd name="connsiteX26" fmla="*/ 2514992 w 2758832"/>
                  <a:gd name="connsiteY26" fmla="*/ 447040 h 1605521"/>
                  <a:gd name="connsiteX27" fmla="*/ 2494672 w 2758832"/>
                  <a:gd name="connsiteY27" fmla="*/ 386080 h 1605521"/>
                  <a:gd name="connsiteX28" fmla="*/ 2433712 w 2758832"/>
                  <a:gd name="connsiteY28" fmla="*/ 203200 h 1605521"/>
                  <a:gd name="connsiteX29" fmla="*/ 2372752 w 2758832"/>
                  <a:gd name="connsiteY29" fmla="*/ 142240 h 1605521"/>
                  <a:gd name="connsiteX30" fmla="*/ 2230512 w 2758832"/>
                  <a:gd name="connsiteY30" fmla="*/ 121920 h 1605521"/>
                  <a:gd name="connsiteX31" fmla="*/ 2128912 w 2758832"/>
                  <a:gd name="connsiteY31" fmla="*/ 101600 h 1605521"/>
                  <a:gd name="connsiteX32" fmla="*/ 1336432 w 2758832"/>
                  <a:gd name="connsiteY32" fmla="*/ 81280 h 1605521"/>
                  <a:gd name="connsiteX33" fmla="*/ 1275472 w 2758832"/>
                  <a:gd name="connsiteY33" fmla="*/ 60960 h 1605521"/>
                  <a:gd name="connsiteX34" fmla="*/ 726832 w 2758832"/>
                  <a:gd name="connsiteY34" fmla="*/ 0 h 1605521"/>
                  <a:gd name="connsiteX35" fmla="*/ 462672 w 2758832"/>
                  <a:gd name="connsiteY35" fmla="*/ 20320 h 1605521"/>
                  <a:gd name="connsiteX36" fmla="*/ 401712 w 2758832"/>
                  <a:gd name="connsiteY36" fmla="*/ 142240 h 1605521"/>
                  <a:gd name="connsiteX37" fmla="*/ 366152 w 2758832"/>
                  <a:gd name="connsiteY37" fmla="*/ 182880 h 1605521"/>
                  <a:gd name="connsiteX38" fmla="*/ 354722 w 2758832"/>
                  <a:gd name="connsiteY38" fmla="*/ 269240 h 1605521"/>
                  <a:gd name="connsiteX39" fmla="*/ 320432 w 2758832"/>
                  <a:gd name="connsiteY39" fmla="*/ 426720 h 1605521"/>
                  <a:gd name="connsiteX40" fmla="*/ 259472 w 2758832"/>
                  <a:gd name="connsiteY40" fmla="*/ 588010 h 1605521"/>
                  <a:gd name="connsiteX41" fmla="*/ 47382 w 2758832"/>
                  <a:gd name="connsiteY41" fmla="*/ 814070 h 1605521"/>
                  <a:gd name="connsiteX42" fmla="*/ 13092 w 2758832"/>
                  <a:gd name="connsiteY42" fmla="*/ 975360 h 1605521"/>
                  <a:gd name="connsiteX43" fmla="*/ 5472 w 2758832"/>
                  <a:gd name="connsiteY43" fmla="*/ 1036320 h 1605521"/>
                  <a:gd name="connsiteX44" fmla="*/ 35952 w 2758832"/>
                  <a:gd name="connsiteY44" fmla="*/ 1219200 h 1605521"/>
                  <a:gd name="connsiteX45" fmla="*/ 15632 w 2758832"/>
                  <a:gd name="connsiteY45" fmla="*/ 1158240 h 1605521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7632 w 2758832"/>
                  <a:gd name="connsiteY12" fmla="*/ 154432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498482 w 2758832"/>
                  <a:gd name="connsiteY16" fmla="*/ 128397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738512 w 2738653"/>
                  <a:gd name="connsiteY19" fmla="*/ 119888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20402 w 2738653"/>
                  <a:gd name="connsiteY18" fmla="*/ 122047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698205"/>
                  <a:gd name="connsiteY0" fmla="*/ 1158240 h 1584969"/>
                  <a:gd name="connsiteX1" fmla="*/ 15632 w 2698205"/>
                  <a:gd name="connsiteY1" fmla="*/ 1158240 h 1584969"/>
                  <a:gd name="connsiteX2" fmla="*/ 96912 w 2698205"/>
                  <a:gd name="connsiteY2" fmla="*/ 1320800 h 1584969"/>
                  <a:gd name="connsiteX3" fmla="*/ 157872 w 2698205"/>
                  <a:gd name="connsiteY3" fmla="*/ 1341120 h 1584969"/>
                  <a:gd name="connsiteX4" fmla="*/ 279792 w 2698205"/>
                  <a:gd name="connsiteY4" fmla="*/ 1422400 h 1584969"/>
                  <a:gd name="connsiteX5" fmla="*/ 523632 w 2698205"/>
                  <a:gd name="connsiteY5" fmla="*/ 1483360 h 1584969"/>
                  <a:gd name="connsiteX6" fmla="*/ 726832 w 2698205"/>
                  <a:gd name="connsiteY6" fmla="*/ 1524000 h 1584969"/>
                  <a:gd name="connsiteX7" fmla="*/ 808112 w 2698205"/>
                  <a:gd name="connsiteY7" fmla="*/ 1544320 h 1584969"/>
                  <a:gd name="connsiteX8" fmla="*/ 1194192 w 2698205"/>
                  <a:gd name="connsiteY8" fmla="*/ 1564640 h 1584969"/>
                  <a:gd name="connsiteX9" fmla="*/ 1417712 w 2698205"/>
                  <a:gd name="connsiteY9" fmla="*/ 1584960 h 1584969"/>
                  <a:gd name="connsiteX10" fmla="*/ 1628532 w 2698205"/>
                  <a:gd name="connsiteY10" fmla="*/ 1568450 h 1584969"/>
                  <a:gd name="connsiteX11" fmla="*/ 1863482 w 2698205"/>
                  <a:gd name="connsiteY11" fmla="*/ 1522730 h 1584969"/>
                  <a:gd name="connsiteX12" fmla="*/ 2041282 w 2698205"/>
                  <a:gd name="connsiteY12" fmla="*/ 1499870 h 1584969"/>
                  <a:gd name="connsiteX13" fmla="*/ 2170822 w 2698205"/>
                  <a:gd name="connsiteY13" fmla="*/ 1446530 h 1584969"/>
                  <a:gd name="connsiteX14" fmla="*/ 2311792 w 2698205"/>
                  <a:gd name="connsiteY14" fmla="*/ 1422400 h 1584969"/>
                  <a:gd name="connsiteX15" fmla="*/ 2450222 w 2698205"/>
                  <a:gd name="connsiteY15" fmla="*/ 1324610 h 1584969"/>
                  <a:gd name="connsiteX16" fmla="*/ 2498482 w 2698205"/>
                  <a:gd name="connsiteY16" fmla="*/ 1283970 h 1584969"/>
                  <a:gd name="connsiteX17" fmla="*/ 2579762 w 2698205"/>
                  <a:gd name="connsiteY17" fmla="*/ 1243330 h 1584969"/>
                  <a:gd name="connsiteX18" fmla="*/ 2620402 w 2698205"/>
                  <a:gd name="connsiteY18" fmla="*/ 1220470 h 1584969"/>
                  <a:gd name="connsiteX19" fmla="*/ 2649612 w 2698205"/>
                  <a:gd name="connsiteY19" fmla="*/ 1179830 h 1584969"/>
                  <a:gd name="connsiteX20" fmla="*/ 2682632 w 2698205"/>
                  <a:gd name="connsiteY20" fmla="*/ 1125220 h 1584969"/>
                  <a:gd name="connsiteX21" fmla="*/ 2662312 w 2698205"/>
                  <a:gd name="connsiteY21" fmla="*/ 861060 h 1584969"/>
                  <a:gd name="connsiteX22" fmla="*/ 2697872 w 2698205"/>
                  <a:gd name="connsiteY22" fmla="*/ 812800 h 1584969"/>
                  <a:gd name="connsiteX23" fmla="*/ 2677552 w 2698205"/>
                  <a:gd name="connsiteY23" fmla="*/ 751840 h 1584969"/>
                  <a:gd name="connsiteX24" fmla="*/ 2596272 w 2698205"/>
                  <a:gd name="connsiteY24" fmla="*/ 629920 h 1584969"/>
                  <a:gd name="connsiteX25" fmla="*/ 2555632 w 2698205"/>
                  <a:gd name="connsiteY25" fmla="*/ 568960 h 1584969"/>
                  <a:gd name="connsiteX26" fmla="*/ 2514992 w 2698205"/>
                  <a:gd name="connsiteY26" fmla="*/ 447040 h 1584969"/>
                  <a:gd name="connsiteX27" fmla="*/ 2494672 w 2698205"/>
                  <a:gd name="connsiteY27" fmla="*/ 386080 h 1584969"/>
                  <a:gd name="connsiteX28" fmla="*/ 2433712 w 2698205"/>
                  <a:gd name="connsiteY28" fmla="*/ 203200 h 1584969"/>
                  <a:gd name="connsiteX29" fmla="*/ 2372752 w 2698205"/>
                  <a:gd name="connsiteY29" fmla="*/ 142240 h 1584969"/>
                  <a:gd name="connsiteX30" fmla="*/ 2230512 w 2698205"/>
                  <a:gd name="connsiteY30" fmla="*/ 121920 h 1584969"/>
                  <a:gd name="connsiteX31" fmla="*/ 2128912 w 2698205"/>
                  <a:gd name="connsiteY31" fmla="*/ 101600 h 1584969"/>
                  <a:gd name="connsiteX32" fmla="*/ 1336432 w 2698205"/>
                  <a:gd name="connsiteY32" fmla="*/ 81280 h 1584969"/>
                  <a:gd name="connsiteX33" fmla="*/ 1275472 w 2698205"/>
                  <a:gd name="connsiteY33" fmla="*/ 60960 h 1584969"/>
                  <a:gd name="connsiteX34" fmla="*/ 726832 w 2698205"/>
                  <a:gd name="connsiteY34" fmla="*/ 0 h 1584969"/>
                  <a:gd name="connsiteX35" fmla="*/ 462672 w 2698205"/>
                  <a:gd name="connsiteY35" fmla="*/ 20320 h 1584969"/>
                  <a:gd name="connsiteX36" fmla="*/ 401712 w 2698205"/>
                  <a:gd name="connsiteY36" fmla="*/ 142240 h 1584969"/>
                  <a:gd name="connsiteX37" fmla="*/ 366152 w 2698205"/>
                  <a:gd name="connsiteY37" fmla="*/ 182880 h 1584969"/>
                  <a:gd name="connsiteX38" fmla="*/ 354722 w 2698205"/>
                  <a:gd name="connsiteY38" fmla="*/ 269240 h 1584969"/>
                  <a:gd name="connsiteX39" fmla="*/ 320432 w 2698205"/>
                  <a:gd name="connsiteY39" fmla="*/ 426720 h 1584969"/>
                  <a:gd name="connsiteX40" fmla="*/ 259472 w 2698205"/>
                  <a:gd name="connsiteY40" fmla="*/ 588010 h 1584969"/>
                  <a:gd name="connsiteX41" fmla="*/ 47382 w 2698205"/>
                  <a:gd name="connsiteY41" fmla="*/ 814070 h 1584969"/>
                  <a:gd name="connsiteX42" fmla="*/ 13092 w 2698205"/>
                  <a:gd name="connsiteY42" fmla="*/ 975360 h 1584969"/>
                  <a:gd name="connsiteX43" fmla="*/ 5472 w 2698205"/>
                  <a:gd name="connsiteY43" fmla="*/ 1036320 h 1584969"/>
                  <a:gd name="connsiteX44" fmla="*/ 35952 w 2698205"/>
                  <a:gd name="connsiteY44" fmla="*/ 1219200 h 1584969"/>
                  <a:gd name="connsiteX45" fmla="*/ 15632 w 2698205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96272 w 2698022"/>
                  <a:gd name="connsiteY24" fmla="*/ 62992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66432 w 2698022"/>
                  <a:gd name="connsiteY0" fmla="*/ 11328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66432 w 2698022"/>
                  <a:gd name="connsiteY45" fmla="*/ 1132840 h 1584969"/>
                  <a:gd name="connsiteX0" fmla="*/ 53536 w 2685126"/>
                  <a:gd name="connsiteY0" fmla="*/ 1132840 h 1584969"/>
                  <a:gd name="connsiteX1" fmla="*/ 2736 w 2685126"/>
                  <a:gd name="connsiteY1" fmla="*/ 1158240 h 1584969"/>
                  <a:gd name="connsiteX2" fmla="*/ 84016 w 2685126"/>
                  <a:gd name="connsiteY2" fmla="*/ 1320800 h 1584969"/>
                  <a:gd name="connsiteX3" fmla="*/ 144976 w 2685126"/>
                  <a:gd name="connsiteY3" fmla="*/ 1341120 h 1584969"/>
                  <a:gd name="connsiteX4" fmla="*/ 266896 w 2685126"/>
                  <a:gd name="connsiteY4" fmla="*/ 1422400 h 1584969"/>
                  <a:gd name="connsiteX5" fmla="*/ 510736 w 2685126"/>
                  <a:gd name="connsiteY5" fmla="*/ 1483360 h 1584969"/>
                  <a:gd name="connsiteX6" fmla="*/ 713936 w 2685126"/>
                  <a:gd name="connsiteY6" fmla="*/ 1524000 h 1584969"/>
                  <a:gd name="connsiteX7" fmla="*/ 795216 w 2685126"/>
                  <a:gd name="connsiteY7" fmla="*/ 1544320 h 1584969"/>
                  <a:gd name="connsiteX8" fmla="*/ 1181296 w 2685126"/>
                  <a:gd name="connsiteY8" fmla="*/ 1564640 h 1584969"/>
                  <a:gd name="connsiteX9" fmla="*/ 1404816 w 2685126"/>
                  <a:gd name="connsiteY9" fmla="*/ 1584960 h 1584969"/>
                  <a:gd name="connsiteX10" fmla="*/ 1615636 w 2685126"/>
                  <a:gd name="connsiteY10" fmla="*/ 1568450 h 1584969"/>
                  <a:gd name="connsiteX11" fmla="*/ 1850586 w 2685126"/>
                  <a:gd name="connsiteY11" fmla="*/ 1522730 h 1584969"/>
                  <a:gd name="connsiteX12" fmla="*/ 2028386 w 2685126"/>
                  <a:gd name="connsiteY12" fmla="*/ 1499870 h 1584969"/>
                  <a:gd name="connsiteX13" fmla="*/ 2157926 w 2685126"/>
                  <a:gd name="connsiteY13" fmla="*/ 1446530 h 1584969"/>
                  <a:gd name="connsiteX14" fmla="*/ 2298896 w 2685126"/>
                  <a:gd name="connsiteY14" fmla="*/ 1422400 h 1584969"/>
                  <a:gd name="connsiteX15" fmla="*/ 2437326 w 2685126"/>
                  <a:gd name="connsiteY15" fmla="*/ 1324610 h 1584969"/>
                  <a:gd name="connsiteX16" fmla="*/ 2485586 w 2685126"/>
                  <a:gd name="connsiteY16" fmla="*/ 1283970 h 1584969"/>
                  <a:gd name="connsiteX17" fmla="*/ 2566866 w 2685126"/>
                  <a:gd name="connsiteY17" fmla="*/ 1243330 h 1584969"/>
                  <a:gd name="connsiteX18" fmla="*/ 2607506 w 2685126"/>
                  <a:gd name="connsiteY18" fmla="*/ 1220470 h 1584969"/>
                  <a:gd name="connsiteX19" fmla="*/ 2636716 w 2685126"/>
                  <a:gd name="connsiteY19" fmla="*/ 1179830 h 1584969"/>
                  <a:gd name="connsiteX20" fmla="*/ 2669736 w 2685126"/>
                  <a:gd name="connsiteY20" fmla="*/ 1125220 h 1584969"/>
                  <a:gd name="connsiteX21" fmla="*/ 2649416 w 2685126"/>
                  <a:gd name="connsiteY21" fmla="*/ 861060 h 1584969"/>
                  <a:gd name="connsiteX22" fmla="*/ 2684976 w 2685126"/>
                  <a:gd name="connsiteY22" fmla="*/ 812800 h 1584969"/>
                  <a:gd name="connsiteX23" fmla="*/ 2632906 w 2685126"/>
                  <a:gd name="connsiteY23" fmla="*/ 751840 h 1584969"/>
                  <a:gd name="connsiteX24" fmla="*/ 2519876 w 2685126"/>
                  <a:gd name="connsiteY24" fmla="*/ 636270 h 1584969"/>
                  <a:gd name="connsiteX25" fmla="*/ 2409386 w 2685126"/>
                  <a:gd name="connsiteY25" fmla="*/ 524510 h 1584969"/>
                  <a:gd name="connsiteX26" fmla="*/ 2406846 w 2685126"/>
                  <a:gd name="connsiteY26" fmla="*/ 447040 h 1584969"/>
                  <a:gd name="connsiteX27" fmla="*/ 2411926 w 2685126"/>
                  <a:gd name="connsiteY27" fmla="*/ 360680 h 1584969"/>
                  <a:gd name="connsiteX28" fmla="*/ 2420816 w 2685126"/>
                  <a:gd name="connsiteY28" fmla="*/ 203200 h 1584969"/>
                  <a:gd name="connsiteX29" fmla="*/ 2359856 w 2685126"/>
                  <a:gd name="connsiteY29" fmla="*/ 142240 h 1584969"/>
                  <a:gd name="connsiteX30" fmla="*/ 2217616 w 2685126"/>
                  <a:gd name="connsiteY30" fmla="*/ 121920 h 1584969"/>
                  <a:gd name="connsiteX31" fmla="*/ 2116016 w 2685126"/>
                  <a:gd name="connsiteY31" fmla="*/ 101600 h 1584969"/>
                  <a:gd name="connsiteX32" fmla="*/ 1323536 w 2685126"/>
                  <a:gd name="connsiteY32" fmla="*/ 81280 h 1584969"/>
                  <a:gd name="connsiteX33" fmla="*/ 1262576 w 2685126"/>
                  <a:gd name="connsiteY33" fmla="*/ 60960 h 1584969"/>
                  <a:gd name="connsiteX34" fmla="*/ 713936 w 2685126"/>
                  <a:gd name="connsiteY34" fmla="*/ 0 h 1584969"/>
                  <a:gd name="connsiteX35" fmla="*/ 449776 w 2685126"/>
                  <a:gd name="connsiteY35" fmla="*/ 20320 h 1584969"/>
                  <a:gd name="connsiteX36" fmla="*/ 388816 w 2685126"/>
                  <a:gd name="connsiteY36" fmla="*/ 142240 h 1584969"/>
                  <a:gd name="connsiteX37" fmla="*/ 353256 w 2685126"/>
                  <a:gd name="connsiteY37" fmla="*/ 182880 h 1584969"/>
                  <a:gd name="connsiteX38" fmla="*/ 341826 w 2685126"/>
                  <a:gd name="connsiteY38" fmla="*/ 269240 h 1584969"/>
                  <a:gd name="connsiteX39" fmla="*/ 307536 w 2685126"/>
                  <a:gd name="connsiteY39" fmla="*/ 426720 h 1584969"/>
                  <a:gd name="connsiteX40" fmla="*/ 246576 w 2685126"/>
                  <a:gd name="connsiteY40" fmla="*/ 588010 h 1584969"/>
                  <a:gd name="connsiteX41" fmla="*/ 34486 w 2685126"/>
                  <a:gd name="connsiteY41" fmla="*/ 814070 h 1584969"/>
                  <a:gd name="connsiteX42" fmla="*/ 196 w 2685126"/>
                  <a:gd name="connsiteY42" fmla="*/ 975360 h 1584969"/>
                  <a:gd name="connsiteX43" fmla="*/ 17976 w 2685126"/>
                  <a:gd name="connsiteY43" fmla="*/ 1036320 h 1584969"/>
                  <a:gd name="connsiteX44" fmla="*/ 23056 w 2685126"/>
                  <a:gd name="connsiteY44" fmla="*/ 1219200 h 1584969"/>
                  <a:gd name="connsiteX45" fmla="*/ 53536 w 2685126"/>
                  <a:gd name="connsiteY45" fmla="*/ 1132840 h 1584969"/>
                  <a:gd name="connsiteX0" fmla="*/ 51254 w 2682844"/>
                  <a:gd name="connsiteY0" fmla="*/ 1132840 h 1584969"/>
                  <a:gd name="connsiteX1" fmla="*/ 454 w 2682844"/>
                  <a:gd name="connsiteY1" fmla="*/ 1158240 h 1584969"/>
                  <a:gd name="connsiteX2" fmla="*/ 81734 w 2682844"/>
                  <a:gd name="connsiteY2" fmla="*/ 1320800 h 1584969"/>
                  <a:gd name="connsiteX3" fmla="*/ 142694 w 2682844"/>
                  <a:gd name="connsiteY3" fmla="*/ 1341120 h 1584969"/>
                  <a:gd name="connsiteX4" fmla="*/ 264614 w 2682844"/>
                  <a:gd name="connsiteY4" fmla="*/ 1422400 h 1584969"/>
                  <a:gd name="connsiteX5" fmla="*/ 508454 w 2682844"/>
                  <a:gd name="connsiteY5" fmla="*/ 1483360 h 1584969"/>
                  <a:gd name="connsiteX6" fmla="*/ 711654 w 2682844"/>
                  <a:gd name="connsiteY6" fmla="*/ 1524000 h 1584969"/>
                  <a:gd name="connsiteX7" fmla="*/ 792934 w 2682844"/>
                  <a:gd name="connsiteY7" fmla="*/ 1544320 h 1584969"/>
                  <a:gd name="connsiteX8" fmla="*/ 1179014 w 2682844"/>
                  <a:gd name="connsiteY8" fmla="*/ 1564640 h 1584969"/>
                  <a:gd name="connsiteX9" fmla="*/ 1402534 w 2682844"/>
                  <a:gd name="connsiteY9" fmla="*/ 1584960 h 1584969"/>
                  <a:gd name="connsiteX10" fmla="*/ 1613354 w 2682844"/>
                  <a:gd name="connsiteY10" fmla="*/ 1568450 h 1584969"/>
                  <a:gd name="connsiteX11" fmla="*/ 1848304 w 2682844"/>
                  <a:gd name="connsiteY11" fmla="*/ 1522730 h 1584969"/>
                  <a:gd name="connsiteX12" fmla="*/ 2026104 w 2682844"/>
                  <a:gd name="connsiteY12" fmla="*/ 1499870 h 1584969"/>
                  <a:gd name="connsiteX13" fmla="*/ 2155644 w 2682844"/>
                  <a:gd name="connsiteY13" fmla="*/ 1446530 h 1584969"/>
                  <a:gd name="connsiteX14" fmla="*/ 2296614 w 2682844"/>
                  <a:gd name="connsiteY14" fmla="*/ 1422400 h 1584969"/>
                  <a:gd name="connsiteX15" fmla="*/ 2435044 w 2682844"/>
                  <a:gd name="connsiteY15" fmla="*/ 1324610 h 1584969"/>
                  <a:gd name="connsiteX16" fmla="*/ 2483304 w 2682844"/>
                  <a:gd name="connsiteY16" fmla="*/ 1283970 h 1584969"/>
                  <a:gd name="connsiteX17" fmla="*/ 2564584 w 2682844"/>
                  <a:gd name="connsiteY17" fmla="*/ 1243330 h 1584969"/>
                  <a:gd name="connsiteX18" fmla="*/ 2605224 w 2682844"/>
                  <a:gd name="connsiteY18" fmla="*/ 1220470 h 1584969"/>
                  <a:gd name="connsiteX19" fmla="*/ 2634434 w 2682844"/>
                  <a:gd name="connsiteY19" fmla="*/ 1179830 h 1584969"/>
                  <a:gd name="connsiteX20" fmla="*/ 2667454 w 2682844"/>
                  <a:gd name="connsiteY20" fmla="*/ 1125220 h 1584969"/>
                  <a:gd name="connsiteX21" fmla="*/ 2647134 w 2682844"/>
                  <a:gd name="connsiteY21" fmla="*/ 861060 h 1584969"/>
                  <a:gd name="connsiteX22" fmla="*/ 2682694 w 2682844"/>
                  <a:gd name="connsiteY22" fmla="*/ 812800 h 1584969"/>
                  <a:gd name="connsiteX23" fmla="*/ 2630624 w 2682844"/>
                  <a:gd name="connsiteY23" fmla="*/ 751840 h 1584969"/>
                  <a:gd name="connsiteX24" fmla="*/ 2517594 w 2682844"/>
                  <a:gd name="connsiteY24" fmla="*/ 636270 h 1584969"/>
                  <a:gd name="connsiteX25" fmla="*/ 2407104 w 2682844"/>
                  <a:gd name="connsiteY25" fmla="*/ 524510 h 1584969"/>
                  <a:gd name="connsiteX26" fmla="*/ 2404564 w 2682844"/>
                  <a:gd name="connsiteY26" fmla="*/ 447040 h 1584969"/>
                  <a:gd name="connsiteX27" fmla="*/ 2409644 w 2682844"/>
                  <a:gd name="connsiteY27" fmla="*/ 360680 h 1584969"/>
                  <a:gd name="connsiteX28" fmla="*/ 2418534 w 2682844"/>
                  <a:gd name="connsiteY28" fmla="*/ 203200 h 1584969"/>
                  <a:gd name="connsiteX29" fmla="*/ 2357574 w 2682844"/>
                  <a:gd name="connsiteY29" fmla="*/ 142240 h 1584969"/>
                  <a:gd name="connsiteX30" fmla="*/ 2215334 w 2682844"/>
                  <a:gd name="connsiteY30" fmla="*/ 121920 h 1584969"/>
                  <a:gd name="connsiteX31" fmla="*/ 2113734 w 2682844"/>
                  <a:gd name="connsiteY31" fmla="*/ 101600 h 1584969"/>
                  <a:gd name="connsiteX32" fmla="*/ 1321254 w 2682844"/>
                  <a:gd name="connsiteY32" fmla="*/ 81280 h 1584969"/>
                  <a:gd name="connsiteX33" fmla="*/ 1260294 w 2682844"/>
                  <a:gd name="connsiteY33" fmla="*/ 60960 h 1584969"/>
                  <a:gd name="connsiteX34" fmla="*/ 711654 w 2682844"/>
                  <a:gd name="connsiteY34" fmla="*/ 0 h 1584969"/>
                  <a:gd name="connsiteX35" fmla="*/ 447494 w 2682844"/>
                  <a:gd name="connsiteY35" fmla="*/ 20320 h 1584969"/>
                  <a:gd name="connsiteX36" fmla="*/ 386534 w 2682844"/>
                  <a:gd name="connsiteY36" fmla="*/ 142240 h 1584969"/>
                  <a:gd name="connsiteX37" fmla="*/ 350974 w 2682844"/>
                  <a:gd name="connsiteY37" fmla="*/ 182880 h 1584969"/>
                  <a:gd name="connsiteX38" fmla="*/ 339544 w 2682844"/>
                  <a:gd name="connsiteY38" fmla="*/ 269240 h 1584969"/>
                  <a:gd name="connsiteX39" fmla="*/ 305254 w 2682844"/>
                  <a:gd name="connsiteY39" fmla="*/ 426720 h 1584969"/>
                  <a:gd name="connsiteX40" fmla="*/ 244294 w 2682844"/>
                  <a:gd name="connsiteY40" fmla="*/ 588010 h 1584969"/>
                  <a:gd name="connsiteX41" fmla="*/ 32204 w 2682844"/>
                  <a:gd name="connsiteY41" fmla="*/ 814070 h 1584969"/>
                  <a:gd name="connsiteX42" fmla="*/ 23314 w 2682844"/>
                  <a:gd name="connsiteY42" fmla="*/ 975360 h 1584969"/>
                  <a:gd name="connsiteX43" fmla="*/ 15694 w 2682844"/>
                  <a:gd name="connsiteY43" fmla="*/ 1036320 h 1584969"/>
                  <a:gd name="connsiteX44" fmla="*/ 20774 w 2682844"/>
                  <a:gd name="connsiteY44" fmla="*/ 1219200 h 1584969"/>
                  <a:gd name="connsiteX45" fmla="*/ 51254 w 2682844"/>
                  <a:gd name="connsiteY45" fmla="*/ 1132840 h 1584969"/>
                  <a:gd name="connsiteX0" fmla="*/ 44279 w 2675869"/>
                  <a:gd name="connsiteY0" fmla="*/ 1132840 h 1584969"/>
                  <a:gd name="connsiteX1" fmla="*/ 37929 w 2675869"/>
                  <a:gd name="connsiteY1" fmla="*/ 1145540 h 1584969"/>
                  <a:gd name="connsiteX2" fmla="*/ 74759 w 2675869"/>
                  <a:gd name="connsiteY2" fmla="*/ 1320800 h 1584969"/>
                  <a:gd name="connsiteX3" fmla="*/ 135719 w 2675869"/>
                  <a:gd name="connsiteY3" fmla="*/ 1341120 h 1584969"/>
                  <a:gd name="connsiteX4" fmla="*/ 257639 w 2675869"/>
                  <a:gd name="connsiteY4" fmla="*/ 1422400 h 1584969"/>
                  <a:gd name="connsiteX5" fmla="*/ 501479 w 2675869"/>
                  <a:gd name="connsiteY5" fmla="*/ 1483360 h 1584969"/>
                  <a:gd name="connsiteX6" fmla="*/ 704679 w 2675869"/>
                  <a:gd name="connsiteY6" fmla="*/ 1524000 h 1584969"/>
                  <a:gd name="connsiteX7" fmla="*/ 785959 w 2675869"/>
                  <a:gd name="connsiteY7" fmla="*/ 1544320 h 1584969"/>
                  <a:gd name="connsiteX8" fmla="*/ 1172039 w 2675869"/>
                  <a:gd name="connsiteY8" fmla="*/ 1564640 h 1584969"/>
                  <a:gd name="connsiteX9" fmla="*/ 1395559 w 2675869"/>
                  <a:gd name="connsiteY9" fmla="*/ 1584960 h 1584969"/>
                  <a:gd name="connsiteX10" fmla="*/ 1606379 w 2675869"/>
                  <a:gd name="connsiteY10" fmla="*/ 1568450 h 1584969"/>
                  <a:gd name="connsiteX11" fmla="*/ 1841329 w 2675869"/>
                  <a:gd name="connsiteY11" fmla="*/ 1522730 h 1584969"/>
                  <a:gd name="connsiteX12" fmla="*/ 2019129 w 2675869"/>
                  <a:gd name="connsiteY12" fmla="*/ 1499870 h 1584969"/>
                  <a:gd name="connsiteX13" fmla="*/ 2148669 w 2675869"/>
                  <a:gd name="connsiteY13" fmla="*/ 1446530 h 1584969"/>
                  <a:gd name="connsiteX14" fmla="*/ 2289639 w 2675869"/>
                  <a:gd name="connsiteY14" fmla="*/ 1422400 h 1584969"/>
                  <a:gd name="connsiteX15" fmla="*/ 2428069 w 2675869"/>
                  <a:gd name="connsiteY15" fmla="*/ 1324610 h 1584969"/>
                  <a:gd name="connsiteX16" fmla="*/ 2476329 w 2675869"/>
                  <a:gd name="connsiteY16" fmla="*/ 1283970 h 1584969"/>
                  <a:gd name="connsiteX17" fmla="*/ 2557609 w 2675869"/>
                  <a:gd name="connsiteY17" fmla="*/ 1243330 h 1584969"/>
                  <a:gd name="connsiteX18" fmla="*/ 2598249 w 2675869"/>
                  <a:gd name="connsiteY18" fmla="*/ 1220470 h 1584969"/>
                  <a:gd name="connsiteX19" fmla="*/ 2627459 w 2675869"/>
                  <a:gd name="connsiteY19" fmla="*/ 1179830 h 1584969"/>
                  <a:gd name="connsiteX20" fmla="*/ 2660479 w 2675869"/>
                  <a:gd name="connsiteY20" fmla="*/ 1125220 h 1584969"/>
                  <a:gd name="connsiteX21" fmla="*/ 2640159 w 2675869"/>
                  <a:gd name="connsiteY21" fmla="*/ 861060 h 1584969"/>
                  <a:gd name="connsiteX22" fmla="*/ 2675719 w 2675869"/>
                  <a:gd name="connsiteY22" fmla="*/ 812800 h 1584969"/>
                  <a:gd name="connsiteX23" fmla="*/ 2623649 w 2675869"/>
                  <a:gd name="connsiteY23" fmla="*/ 751840 h 1584969"/>
                  <a:gd name="connsiteX24" fmla="*/ 2510619 w 2675869"/>
                  <a:gd name="connsiteY24" fmla="*/ 636270 h 1584969"/>
                  <a:gd name="connsiteX25" fmla="*/ 2400129 w 2675869"/>
                  <a:gd name="connsiteY25" fmla="*/ 524510 h 1584969"/>
                  <a:gd name="connsiteX26" fmla="*/ 2397589 w 2675869"/>
                  <a:gd name="connsiteY26" fmla="*/ 447040 h 1584969"/>
                  <a:gd name="connsiteX27" fmla="*/ 2402669 w 2675869"/>
                  <a:gd name="connsiteY27" fmla="*/ 360680 h 1584969"/>
                  <a:gd name="connsiteX28" fmla="*/ 2411559 w 2675869"/>
                  <a:gd name="connsiteY28" fmla="*/ 203200 h 1584969"/>
                  <a:gd name="connsiteX29" fmla="*/ 2350599 w 2675869"/>
                  <a:gd name="connsiteY29" fmla="*/ 142240 h 1584969"/>
                  <a:gd name="connsiteX30" fmla="*/ 2208359 w 2675869"/>
                  <a:gd name="connsiteY30" fmla="*/ 121920 h 1584969"/>
                  <a:gd name="connsiteX31" fmla="*/ 2106759 w 2675869"/>
                  <a:gd name="connsiteY31" fmla="*/ 101600 h 1584969"/>
                  <a:gd name="connsiteX32" fmla="*/ 1314279 w 2675869"/>
                  <a:gd name="connsiteY32" fmla="*/ 81280 h 1584969"/>
                  <a:gd name="connsiteX33" fmla="*/ 1253319 w 2675869"/>
                  <a:gd name="connsiteY33" fmla="*/ 60960 h 1584969"/>
                  <a:gd name="connsiteX34" fmla="*/ 704679 w 2675869"/>
                  <a:gd name="connsiteY34" fmla="*/ 0 h 1584969"/>
                  <a:gd name="connsiteX35" fmla="*/ 440519 w 2675869"/>
                  <a:gd name="connsiteY35" fmla="*/ 20320 h 1584969"/>
                  <a:gd name="connsiteX36" fmla="*/ 379559 w 2675869"/>
                  <a:gd name="connsiteY36" fmla="*/ 142240 h 1584969"/>
                  <a:gd name="connsiteX37" fmla="*/ 343999 w 2675869"/>
                  <a:gd name="connsiteY37" fmla="*/ 182880 h 1584969"/>
                  <a:gd name="connsiteX38" fmla="*/ 332569 w 2675869"/>
                  <a:gd name="connsiteY38" fmla="*/ 269240 h 1584969"/>
                  <a:gd name="connsiteX39" fmla="*/ 298279 w 2675869"/>
                  <a:gd name="connsiteY39" fmla="*/ 426720 h 1584969"/>
                  <a:gd name="connsiteX40" fmla="*/ 237319 w 2675869"/>
                  <a:gd name="connsiteY40" fmla="*/ 588010 h 1584969"/>
                  <a:gd name="connsiteX41" fmla="*/ 25229 w 2675869"/>
                  <a:gd name="connsiteY41" fmla="*/ 814070 h 1584969"/>
                  <a:gd name="connsiteX42" fmla="*/ 16339 w 2675869"/>
                  <a:gd name="connsiteY42" fmla="*/ 975360 h 1584969"/>
                  <a:gd name="connsiteX43" fmla="*/ 8719 w 2675869"/>
                  <a:gd name="connsiteY43" fmla="*/ 1036320 h 1584969"/>
                  <a:gd name="connsiteX44" fmla="*/ 13799 w 2675869"/>
                  <a:gd name="connsiteY44" fmla="*/ 1219200 h 1584969"/>
                  <a:gd name="connsiteX45" fmla="*/ 44279 w 2675869"/>
                  <a:gd name="connsiteY45" fmla="*/ 1132840 h 158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75869" h="1584969">
                    <a:moveTo>
                      <a:pt x="44279" y="1132840"/>
                    </a:moveTo>
                    <a:cubicBezTo>
                      <a:pt x="27346" y="1141307"/>
                      <a:pt x="32849" y="1114213"/>
                      <a:pt x="37929" y="1145540"/>
                    </a:cubicBezTo>
                    <a:cubicBezTo>
                      <a:pt x="43009" y="1176867"/>
                      <a:pt x="58461" y="1288203"/>
                      <a:pt x="74759" y="1320800"/>
                    </a:cubicBezTo>
                    <a:cubicBezTo>
                      <a:pt x="91057" y="1353397"/>
                      <a:pt x="116995" y="1330718"/>
                      <a:pt x="135719" y="1341120"/>
                    </a:cubicBezTo>
                    <a:cubicBezTo>
                      <a:pt x="178416" y="1364840"/>
                      <a:pt x="216999" y="1395307"/>
                      <a:pt x="257639" y="1422400"/>
                    </a:cubicBezTo>
                    <a:cubicBezTo>
                      <a:pt x="369633" y="1497063"/>
                      <a:pt x="294327" y="1460343"/>
                      <a:pt x="501479" y="1483360"/>
                    </a:cubicBezTo>
                    <a:cubicBezTo>
                      <a:pt x="690272" y="1530558"/>
                      <a:pt x="455567" y="1474178"/>
                      <a:pt x="704679" y="1524000"/>
                    </a:cubicBezTo>
                    <a:cubicBezTo>
                      <a:pt x="732064" y="1529477"/>
                      <a:pt x="758137" y="1541901"/>
                      <a:pt x="785959" y="1544320"/>
                    </a:cubicBezTo>
                    <a:cubicBezTo>
                      <a:pt x="914346" y="1555484"/>
                      <a:pt x="1043453" y="1556068"/>
                      <a:pt x="1172039" y="1564640"/>
                    </a:cubicBezTo>
                    <a:cubicBezTo>
                      <a:pt x="1246687" y="1569617"/>
                      <a:pt x="1323169" y="1584325"/>
                      <a:pt x="1395559" y="1584960"/>
                    </a:cubicBezTo>
                    <a:cubicBezTo>
                      <a:pt x="1467949" y="1585595"/>
                      <a:pt x="1542212" y="1555617"/>
                      <a:pt x="1606379" y="1568450"/>
                    </a:cubicBezTo>
                    <a:cubicBezTo>
                      <a:pt x="1674112" y="1561677"/>
                      <a:pt x="1772537" y="1534160"/>
                      <a:pt x="1841329" y="1522730"/>
                    </a:cubicBezTo>
                    <a:cubicBezTo>
                      <a:pt x="1910121" y="1511300"/>
                      <a:pt x="1967906" y="1512570"/>
                      <a:pt x="2019129" y="1499870"/>
                    </a:cubicBezTo>
                    <a:cubicBezTo>
                      <a:pt x="2070352" y="1487170"/>
                      <a:pt x="2046609" y="1472045"/>
                      <a:pt x="2148669" y="1446530"/>
                    </a:cubicBezTo>
                    <a:cubicBezTo>
                      <a:pt x="2189309" y="1419437"/>
                      <a:pt x="2243072" y="1442720"/>
                      <a:pt x="2289639" y="1422400"/>
                    </a:cubicBezTo>
                    <a:cubicBezTo>
                      <a:pt x="2336206" y="1402080"/>
                      <a:pt x="2396954" y="1347682"/>
                      <a:pt x="2428069" y="1324610"/>
                    </a:cubicBezTo>
                    <a:cubicBezTo>
                      <a:pt x="2459184" y="1301538"/>
                      <a:pt x="2454739" y="1297517"/>
                      <a:pt x="2476329" y="1283970"/>
                    </a:cubicBezTo>
                    <a:cubicBezTo>
                      <a:pt x="2497919" y="1270423"/>
                      <a:pt x="2530516" y="1256877"/>
                      <a:pt x="2557609" y="1243330"/>
                    </a:cubicBezTo>
                    <a:cubicBezTo>
                      <a:pt x="2571156" y="1223010"/>
                      <a:pt x="2586607" y="1231053"/>
                      <a:pt x="2598249" y="1220470"/>
                    </a:cubicBezTo>
                    <a:cubicBezTo>
                      <a:pt x="2609891" y="1209887"/>
                      <a:pt x="2617087" y="1195705"/>
                      <a:pt x="2627459" y="1179830"/>
                    </a:cubicBezTo>
                    <a:cubicBezTo>
                      <a:pt x="2637831" y="1163955"/>
                      <a:pt x="2653706" y="1145540"/>
                      <a:pt x="2660479" y="1125220"/>
                    </a:cubicBezTo>
                    <a:cubicBezTo>
                      <a:pt x="2653706" y="1037167"/>
                      <a:pt x="2637619" y="913130"/>
                      <a:pt x="2640159" y="861060"/>
                    </a:cubicBezTo>
                    <a:cubicBezTo>
                      <a:pt x="2642699" y="808990"/>
                      <a:pt x="2678471" y="831003"/>
                      <a:pt x="2675719" y="812800"/>
                    </a:cubicBezTo>
                    <a:cubicBezTo>
                      <a:pt x="2672967" y="794597"/>
                      <a:pt x="2651166" y="781262"/>
                      <a:pt x="2623649" y="751840"/>
                    </a:cubicBezTo>
                    <a:cubicBezTo>
                      <a:pt x="2596132" y="722418"/>
                      <a:pt x="2547872" y="674158"/>
                      <a:pt x="2510619" y="636270"/>
                    </a:cubicBezTo>
                    <a:cubicBezTo>
                      <a:pt x="2473366" y="598382"/>
                      <a:pt x="2418967" y="556048"/>
                      <a:pt x="2400129" y="524510"/>
                    </a:cubicBezTo>
                    <a:cubicBezTo>
                      <a:pt x="2381291" y="492972"/>
                      <a:pt x="2397166" y="474345"/>
                      <a:pt x="2397589" y="447040"/>
                    </a:cubicBezTo>
                    <a:cubicBezTo>
                      <a:pt x="2398012" y="419735"/>
                      <a:pt x="2400341" y="401320"/>
                      <a:pt x="2402669" y="360680"/>
                    </a:cubicBezTo>
                    <a:cubicBezTo>
                      <a:pt x="2404997" y="320040"/>
                      <a:pt x="2420237" y="239607"/>
                      <a:pt x="2411559" y="203200"/>
                    </a:cubicBezTo>
                    <a:cubicBezTo>
                      <a:pt x="2402881" y="166793"/>
                      <a:pt x="2377280" y="152913"/>
                      <a:pt x="2350599" y="142240"/>
                    </a:cubicBezTo>
                    <a:cubicBezTo>
                      <a:pt x="2306130" y="124452"/>
                      <a:pt x="2255602" y="129794"/>
                      <a:pt x="2208359" y="121920"/>
                    </a:cubicBezTo>
                    <a:cubicBezTo>
                      <a:pt x="2174292" y="116242"/>
                      <a:pt x="2141261" y="103168"/>
                      <a:pt x="2106759" y="101600"/>
                    </a:cubicBezTo>
                    <a:cubicBezTo>
                      <a:pt x="1842785" y="89601"/>
                      <a:pt x="1578439" y="88053"/>
                      <a:pt x="1314279" y="81280"/>
                    </a:cubicBezTo>
                    <a:cubicBezTo>
                      <a:pt x="1293959" y="74507"/>
                      <a:pt x="1274412" y="64682"/>
                      <a:pt x="1253319" y="60960"/>
                    </a:cubicBezTo>
                    <a:cubicBezTo>
                      <a:pt x="1006992" y="17490"/>
                      <a:pt x="948568" y="18761"/>
                      <a:pt x="704679" y="0"/>
                    </a:cubicBezTo>
                    <a:cubicBezTo>
                      <a:pt x="616626" y="6773"/>
                      <a:pt x="525851" y="-2435"/>
                      <a:pt x="440519" y="20320"/>
                    </a:cubicBezTo>
                    <a:cubicBezTo>
                      <a:pt x="396970" y="31933"/>
                      <a:pt x="395646" y="115147"/>
                      <a:pt x="379559" y="142240"/>
                    </a:cubicBezTo>
                    <a:cubicBezTo>
                      <a:pt x="363472" y="169333"/>
                      <a:pt x="351831" y="161713"/>
                      <a:pt x="343999" y="182880"/>
                    </a:cubicBezTo>
                    <a:cubicBezTo>
                      <a:pt x="336167" y="204047"/>
                      <a:pt x="340189" y="228600"/>
                      <a:pt x="332569" y="269240"/>
                    </a:cubicBezTo>
                    <a:cubicBezTo>
                      <a:pt x="324949" y="309880"/>
                      <a:pt x="314154" y="373592"/>
                      <a:pt x="298279" y="426720"/>
                    </a:cubicBezTo>
                    <a:cubicBezTo>
                      <a:pt x="282404" y="479848"/>
                      <a:pt x="282827" y="523452"/>
                      <a:pt x="237319" y="588010"/>
                    </a:cubicBezTo>
                    <a:cubicBezTo>
                      <a:pt x="191811" y="652568"/>
                      <a:pt x="62059" y="749512"/>
                      <a:pt x="25229" y="814070"/>
                    </a:cubicBezTo>
                    <a:cubicBezTo>
                      <a:pt x="-11601" y="878628"/>
                      <a:pt x="19091" y="938318"/>
                      <a:pt x="16339" y="975360"/>
                    </a:cubicBezTo>
                    <a:cubicBezTo>
                      <a:pt x="13587" y="1012402"/>
                      <a:pt x="15492" y="1016000"/>
                      <a:pt x="8719" y="1036320"/>
                    </a:cubicBezTo>
                    <a:cubicBezTo>
                      <a:pt x="-13517" y="1191971"/>
                      <a:pt x="13799" y="1130665"/>
                      <a:pt x="13799" y="1219200"/>
                    </a:cubicBezTo>
                    <a:lnTo>
                      <a:pt x="44279" y="11328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7" name="Ink 36"/>
                  <p14:cNvContentPartPr/>
                  <p14:nvPr/>
                </p14:nvContentPartPr>
                <p14:xfrm>
                  <a:off x="3727388" y="4381080"/>
                  <a:ext cx="2166211" cy="568800"/>
                </p14:xfrm>
              </p:contentPart>
            </mc:Choice>
            <mc:Fallback xmlns="">
              <p:pic>
                <p:nvPicPr>
                  <p:cNvPr id="37" name="Ink 36"/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724148" y="4372440"/>
                    <a:ext cx="2185652" cy="59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2" name="Ink 41"/>
                  <p14:cNvContentPartPr/>
                  <p14:nvPr/>
                </p14:nvContentPartPr>
                <p14:xfrm>
                  <a:off x="3497708" y="4953120"/>
                  <a:ext cx="2683531" cy="875160"/>
                </p14:xfrm>
              </p:contentPart>
            </mc:Choice>
            <mc:Fallback xmlns="">
              <p:pic>
                <p:nvPicPr>
                  <p:cNvPr id="42" name="Ink 41"/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481870" y="4949880"/>
                    <a:ext cx="2710528" cy="89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53" name="Ink 52"/>
                  <p14:cNvContentPartPr/>
                  <p14:nvPr/>
                </p14:nvContentPartPr>
                <p14:xfrm>
                  <a:off x="4170171" y="934720"/>
                  <a:ext cx="1767610" cy="717961"/>
                </p14:xfrm>
              </p:contentPart>
            </mc:Choice>
            <mc:Fallback xmlns="">
              <p:pic>
                <p:nvPicPr>
                  <p:cNvPr id="53" name="Ink 52"/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156491" y="919245"/>
                    <a:ext cx="1794970" cy="7467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57" name="Ink 156"/>
                  <p14:cNvContentPartPr/>
                  <p14:nvPr/>
                </p14:nvContentPartPr>
                <p14:xfrm>
                  <a:off x="3773468" y="2028120"/>
                  <a:ext cx="2231731" cy="2803320"/>
                </p14:xfrm>
              </p:contentPart>
            </mc:Choice>
            <mc:Fallback xmlns="">
              <p:pic>
                <p:nvPicPr>
                  <p:cNvPr id="157" name="Ink 156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761589" y="2020920"/>
                    <a:ext cx="2250809" cy="28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59" name="Ink 158"/>
                  <p14:cNvContentPartPr/>
                  <p14:nvPr/>
                </p14:nvContentPartPr>
                <p14:xfrm>
                  <a:off x="4117000" y="3347520"/>
                  <a:ext cx="1663560" cy="127080"/>
                </p14:xfrm>
              </p:contentPart>
            </mc:Choice>
            <mc:Fallback xmlns="">
              <p:pic>
                <p:nvPicPr>
                  <p:cNvPr id="159" name="Ink 158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099360" y="3332760"/>
                    <a:ext cx="169596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63" name="Ink 162"/>
                  <p14:cNvContentPartPr/>
                  <p14:nvPr/>
                </p14:nvContentPartPr>
                <p14:xfrm>
                  <a:off x="4175680" y="2739120"/>
                  <a:ext cx="1600200" cy="320760"/>
                </p14:xfrm>
              </p:contentPart>
            </mc:Choice>
            <mc:Fallback xmlns="">
              <p:pic>
                <p:nvPicPr>
                  <p:cNvPr id="163" name="Ink 162"/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156960" y="2726880"/>
                    <a:ext cx="163116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69" name="Ink 168"/>
                  <p14:cNvContentPartPr/>
                  <p14:nvPr/>
                </p14:nvContentPartPr>
                <p14:xfrm>
                  <a:off x="4087480" y="2374080"/>
                  <a:ext cx="1662120" cy="252000"/>
                </p14:xfrm>
              </p:contentPart>
            </mc:Choice>
            <mc:Fallback xmlns="">
              <p:pic>
                <p:nvPicPr>
                  <p:cNvPr id="169" name="Ink 168"/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073080" y="2359320"/>
                    <a:ext cx="168948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03" name="Ink 202"/>
                  <p14:cNvContentPartPr/>
                  <p14:nvPr/>
                </p14:nvContentPartPr>
                <p14:xfrm>
                  <a:off x="3496268" y="4769080"/>
                  <a:ext cx="2662291" cy="1023200"/>
                </p14:xfrm>
              </p:contentPart>
            </mc:Choice>
            <mc:Fallback xmlns="">
              <p:pic>
                <p:nvPicPr>
                  <p:cNvPr id="203" name="Ink 202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480430" y="4756119"/>
                    <a:ext cx="2692168" cy="1047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40" name="Ink 239"/>
                  <p14:cNvContentPartPr/>
                  <p14:nvPr/>
                </p14:nvContentPartPr>
                <p14:xfrm>
                  <a:off x="5513691" y="458460"/>
                  <a:ext cx="1329" cy="60"/>
                </p14:xfrm>
              </p:contentPart>
            </mc:Choice>
            <mc:Fallback xmlns="">
              <p:pic>
                <p:nvPicPr>
                  <p:cNvPr id="240" name="Ink 239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522252" y="81539"/>
                    <a:ext cx="1853167" cy="1256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41" name="Ink 240"/>
                  <p14:cNvContentPartPr/>
                  <p14:nvPr/>
                </p14:nvContentPartPr>
                <p14:xfrm>
                  <a:off x="3903771" y="1506420"/>
                  <a:ext cx="2121009" cy="3375780"/>
                </p14:xfrm>
              </p:contentPart>
            </mc:Choice>
            <mc:Fallback xmlns="">
              <p:pic>
                <p:nvPicPr>
                  <p:cNvPr id="241" name="Ink 240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888652" y="1492380"/>
                    <a:ext cx="2151967" cy="3394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" name="Ink 1"/>
                  <p14:cNvContentPartPr/>
                  <p14:nvPr/>
                </p14:nvContentPartPr>
                <p14:xfrm>
                  <a:off x="5110500" y="170100"/>
                  <a:ext cx="51840" cy="764640"/>
                </p14:xfrm>
              </p:contentPart>
            </mc:Choice>
            <mc:Fallback xmlns="">
              <p:pic>
                <p:nvPicPr>
                  <p:cNvPr id="2" name="Ink 1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093940" y="152460"/>
                    <a:ext cx="86040" cy="79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" name="Ink 2"/>
                  <p14:cNvContentPartPr/>
                  <p14:nvPr/>
                </p14:nvContentPartPr>
                <p14:xfrm>
                  <a:off x="5076300" y="127260"/>
                  <a:ext cx="102240" cy="141840"/>
                </p14:xfrm>
              </p:contentPart>
            </mc:Choice>
            <mc:Fallback xmlns="">
              <p:pic>
                <p:nvPicPr>
                  <p:cNvPr id="3" name="Ink 2"/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060460" y="118980"/>
                    <a:ext cx="13428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" name="Ink 3"/>
                  <p14:cNvContentPartPr/>
                  <p14:nvPr/>
                </p14:nvContentPartPr>
                <p14:xfrm>
                  <a:off x="5141820" y="204300"/>
                  <a:ext cx="10800" cy="9720"/>
                </p14:xfrm>
              </p:contentPart>
            </mc:Choice>
            <mc:Fallback xmlns="">
              <p:pic>
                <p:nvPicPr>
                  <p:cNvPr id="4" name="Ink 3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131740" y="194580"/>
                    <a:ext cx="2448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0" name="Ink 9"/>
                  <p14:cNvContentPartPr/>
                  <p14:nvPr/>
                </p14:nvContentPartPr>
                <p14:xfrm>
                  <a:off x="4342260" y="352260"/>
                  <a:ext cx="815040" cy="559080"/>
                </p14:xfrm>
              </p:contentPart>
            </mc:Choice>
            <mc:Fallback xmlns="">
              <p:pic>
                <p:nvPicPr>
                  <p:cNvPr id="10" name="Ink 9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326060" y="339300"/>
                    <a:ext cx="838080" cy="589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2" name="Rectangle 21"/>
            <p:cNvSpPr/>
            <p:nvPr/>
          </p:nvSpPr>
          <p:spPr>
            <a:xfrm>
              <a:off x="4139060" y="2936960"/>
              <a:ext cx="534540" cy="458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53946" y="2925024"/>
              <a:ext cx="492224" cy="458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36295" y="3358259"/>
              <a:ext cx="4811410" cy="2965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683" y="783716"/>
              <a:ext cx="2684971" cy="5704588"/>
              <a:chOff x="56683" y="377316"/>
              <a:chExt cx="2684971" cy="570458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599015" y="2840856"/>
                <a:ext cx="1790700" cy="2059840"/>
              </a:xfrm>
              <a:custGeom>
                <a:avLst/>
                <a:gdLst>
                  <a:gd name="connsiteX0" fmla="*/ 76200 w 1790700"/>
                  <a:gd name="connsiteY0" fmla="*/ 323850 h 952500"/>
                  <a:gd name="connsiteX1" fmla="*/ 0 w 1790700"/>
                  <a:gd name="connsiteY1" fmla="*/ 952500 h 952500"/>
                  <a:gd name="connsiteX2" fmla="*/ 1790700 w 1790700"/>
                  <a:gd name="connsiteY2" fmla="*/ 781050 h 952500"/>
                  <a:gd name="connsiteX3" fmla="*/ 1733550 w 1790700"/>
                  <a:gd name="connsiteY3" fmla="*/ 0 h 952500"/>
                  <a:gd name="connsiteX4" fmla="*/ 57150 w 1790700"/>
                  <a:gd name="connsiteY4" fmla="*/ 15240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0700" h="952500">
                    <a:moveTo>
                      <a:pt x="76200" y="323850"/>
                    </a:moveTo>
                    <a:lnTo>
                      <a:pt x="0" y="952500"/>
                    </a:lnTo>
                    <a:lnTo>
                      <a:pt x="1790700" y="781050"/>
                    </a:lnTo>
                    <a:lnTo>
                      <a:pt x="1733550" y="0"/>
                    </a:lnTo>
                    <a:lnTo>
                      <a:pt x="57150" y="15240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61974" y="4496935"/>
                <a:ext cx="2675869" cy="1584969"/>
              </a:xfrm>
              <a:custGeom>
                <a:avLst/>
                <a:gdLst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162560 w 2743200"/>
                  <a:gd name="connsiteY39" fmla="*/ 36576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5880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3587 w 2746787"/>
                  <a:gd name="connsiteY0" fmla="*/ 1158240 h 1625600"/>
                  <a:gd name="connsiteX1" fmla="*/ 3587 w 2746787"/>
                  <a:gd name="connsiteY1" fmla="*/ 1158240 h 1625600"/>
                  <a:gd name="connsiteX2" fmla="*/ 84867 w 2746787"/>
                  <a:gd name="connsiteY2" fmla="*/ 1320800 h 1625600"/>
                  <a:gd name="connsiteX3" fmla="*/ 145827 w 2746787"/>
                  <a:gd name="connsiteY3" fmla="*/ 1341120 h 1625600"/>
                  <a:gd name="connsiteX4" fmla="*/ 267747 w 2746787"/>
                  <a:gd name="connsiteY4" fmla="*/ 1422400 h 1625600"/>
                  <a:gd name="connsiteX5" fmla="*/ 511587 w 2746787"/>
                  <a:gd name="connsiteY5" fmla="*/ 1483360 h 1625600"/>
                  <a:gd name="connsiteX6" fmla="*/ 714787 w 2746787"/>
                  <a:gd name="connsiteY6" fmla="*/ 1524000 h 1625600"/>
                  <a:gd name="connsiteX7" fmla="*/ 796067 w 2746787"/>
                  <a:gd name="connsiteY7" fmla="*/ 1544320 h 1625600"/>
                  <a:gd name="connsiteX8" fmla="*/ 1182147 w 2746787"/>
                  <a:gd name="connsiteY8" fmla="*/ 1564640 h 1625600"/>
                  <a:gd name="connsiteX9" fmla="*/ 1405667 w 2746787"/>
                  <a:gd name="connsiteY9" fmla="*/ 1584960 h 1625600"/>
                  <a:gd name="connsiteX10" fmla="*/ 1629187 w 2746787"/>
                  <a:gd name="connsiteY10" fmla="*/ 1625600 h 1625600"/>
                  <a:gd name="connsiteX11" fmla="*/ 1832387 w 2746787"/>
                  <a:gd name="connsiteY11" fmla="*/ 1605280 h 1625600"/>
                  <a:gd name="connsiteX12" fmla="*/ 2035587 w 2746787"/>
                  <a:gd name="connsiteY12" fmla="*/ 1544320 h 1625600"/>
                  <a:gd name="connsiteX13" fmla="*/ 2177827 w 2746787"/>
                  <a:gd name="connsiteY13" fmla="*/ 1503680 h 1625600"/>
                  <a:gd name="connsiteX14" fmla="*/ 2299747 w 2746787"/>
                  <a:gd name="connsiteY14" fmla="*/ 1422400 h 1625600"/>
                  <a:gd name="connsiteX15" fmla="*/ 2482627 w 2746787"/>
                  <a:gd name="connsiteY15" fmla="*/ 1381760 h 1625600"/>
                  <a:gd name="connsiteX16" fmla="*/ 2543587 w 2746787"/>
                  <a:gd name="connsiteY16" fmla="*/ 1341120 h 1625600"/>
                  <a:gd name="connsiteX17" fmla="*/ 2624867 w 2746787"/>
                  <a:gd name="connsiteY17" fmla="*/ 1300480 h 1625600"/>
                  <a:gd name="connsiteX18" fmla="*/ 2665507 w 2746787"/>
                  <a:gd name="connsiteY18" fmla="*/ 1239520 h 1625600"/>
                  <a:gd name="connsiteX19" fmla="*/ 2726467 w 2746787"/>
                  <a:gd name="connsiteY19" fmla="*/ 1198880 h 1625600"/>
                  <a:gd name="connsiteX20" fmla="*/ 2746787 w 2746787"/>
                  <a:gd name="connsiteY20" fmla="*/ 1137920 h 1625600"/>
                  <a:gd name="connsiteX21" fmla="*/ 2726467 w 2746787"/>
                  <a:gd name="connsiteY21" fmla="*/ 873760 h 1625600"/>
                  <a:gd name="connsiteX22" fmla="*/ 2685827 w 2746787"/>
                  <a:gd name="connsiteY22" fmla="*/ 812800 h 1625600"/>
                  <a:gd name="connsiteX23" fmla="*/ 2665507 w 2746787"/>
                  <a:gd name="connsiteY23" fmla="*/ 751840 h 1625600"/>
                  <a:gd name="connsiteX24" fmla="*/ 2584227 w 2746787"/>
                  <a:gd name="connsiteY24" fmla="*/ 629920 h 1625600"/>
                  <a:gd name="connsiteX25" fmla="*/ 2543587 w 2746787"/>
                  <a:gd name="connsiteY25" fmla="*/ 568960 h 1625600"/>
                  <a:gd name="connsiteX26" fmla="*/ 2502947 w 2746787"/>
                  <a:gd name="connsiteY26" fmla="*/ 447040 h 1625600"/>
                  <a:gd name="connsiteX27" fmla="*/ 2482627 w 2746787"/>
                  <a:gd name="connsiteY27" fmla="*/ 386080 h 1625600"/>
                  <a:gd name="connsiteX28" fmla="*/ 2421667 w 2746787"/>
                  <a:gd name="connsiteY28" fmla="*/ 203200 h 1625600"/>
                  <a:gd name="connsiteX29" fmla="*/ 2360707 w 2746787"/>
                  <a:gd name="connsiteY29" fmla="*/ 142240 h 1625600"/>
                  <a:gd name="connsiteX30" fmla="*/ 2218467 w 2746787"/>
                  <a:gd name="connsiteY30" fmla="*/ 121920 h 1625600"/>
                  <a:gd name="connsiteX31" fmla="*/ 2116867 w 2746787"/>
                  <a:gd name="connsiteY31" fmla="*/ 101600 h 1625600"/>
                  <a:gd name="connsiteX32" fmla="*/ 1324387 w 2746787"/>
                  <a:gd name="connsiteY32" fmla="*/ 81280 h 1625600"/>
                  <a:gd name="connsiteX33" fmla="*/ 1263427 w 2746787"/>
                  <a:gd name="connsiteY33" fmla="*/ 60960 h 1625600"/>
                  <a:gd name="connsiteX34" fmla="*/ 714787 w 2746787"/>
                  <a:gd name="connsiteY34" fmla="*/ 0 h 1625600"/>
                  <a:gd name="connsiteX35" fmla="*/ 450627 w 2746787"/>
                  <a:gd name="connsiteY35" fmla="*/ 20320 h 1625600"/>
                  <a:gd name="connsiteX36" fmla="*/ 389667 w 2746787"/>
                  <a:gd name="connsiteY36" fmla="*/ 142240 h 1625600"/>
                  <a:gd name="connsiteX37" fmla="*/ 354107 w 2746787"/>
                  <a:gd name="connsiteY37" fmla="*/ 182880 h 1625600"/>
                  <a:gd name="connsiteX38" fmla="*/ 342677 w 2746787"/>
                  <a:gd name="connsiteY38" fmla="*/ 269240 h 1625600"/>
                  <a:gd name="connsiteX39" fmla="*/ 308387 w 2746787"/>
                  <a:gd name="connsiteY39" fmla="*/ 426720 h 1625600"/>
                  <a:gd name="connsiteX40" fmla="*/ 247427 w 2746787"/>
                  <a:gd name="connsiteY40" fmla="*/ 588010 h 1625600"/>
                  <a:gd name="connsiteX41" fmla="*/ 35337 w 2746787"/>
                  <a:gd name="connsiteY41" fmla="*/ 814070 h 1625600"/>
                  <a:gd name="connsiteX42" fmla="*/ 1047 w 2746787"/>
                  <a:gd name="connsiteY42" fmla="*/ 975360 h 1625600"/>
                  <a:gd name="connsiteX43" fmla="*/ 44227 w 2746787"/>
                  <a:gd name="connsiteY43" fmla="*/ 1036320 h 1625600"/>
                  <a:gd name="connsiteX44" fmla="*/ 23907 w 2746787"/>
                  <a:gd name="connsiteY44" fmla="*/ 1219200 h 1625600"/>
                  <a:gd name="connsiteX45" fmla="*/ 3587 w 2746787"/>
                  <a:gd name="connsiteY45" fmla="*/ 1158240 h 1625600"/>
                  <a:gd name="connsiteX0" fmla="*/ 15632 w 2758832"/>
                  <a:gd name="connsiteY0" fmla="*/ 1158240 h 1625600"/>
                  <a:gd name="connsiteX1" fmla="*/ 15632 w 2758832"/>
                  <a:gd name="connsiteY1" fmla="*/ 1158240 h 1625600"/>
                  <a:gd name="connsiteX2" fmla="*/ 96912 w 2758832"/>
                  <a:gd name="connsiteY2" fmla="*/ 1320800 h 1625600"/>
                  <a:gd name="connsiteX3" fmla="*/ 157872 w 2758832"/>
                  <a:gd name="connsiteY3" fmla="*/ 1341120 h 1625600"/>
                  <a:gd name="connsiteX4" fmla="*/ 279792 w 2758832"/>
                  <a:gd name="connsiteY4" fmla="*/ 1422400 h 1625600"/>
                  <a:gd name="connsiteX5" fmla="*/ 523632 w 2758832"/>
                  <a:gd name="connsiteY5" fmla="*/ 1483360 h 1625600"/>
                  <a:gd name="connsiteX6" fmla="*/ 726832 w 2758832"/>
                  <a:gd name="connsiteY6" fmla="*/ 1524000 h 1625600"/>
                  <a:gd name="connsiteX7" fmla="*/ 808112 w 2758832"/>
                  <a:gd name="connsiteY7" fmla="*/ 1544320 h 1625600"/>
                  <a:gd name="connsiteX8" fmla="*/ 1194192 w 2758832"/>
                  <a:gd name="connsiteY8" fmla="*/ 1564640 h 1625600"/>
                  <a:gd name="connsiteX9" fmla="*/ 1417712 w 2758832"/>
                  <a:gd name="connsiteY9" fmla="*/ 1584960 h 1625600"/>
                  <a:gd name="connsiteX10" fmla="*/ 1641232 w 2758832"/>
                  <a:gd name="connsiteY10" fmla="*/ 1625600 h 1625600"/>
                  <a:gd name="connsiteX11" fmla="*/ 1844432 w 2758832"/>
                  <a:gd name="connsiteY11" fmla="*/ 1605280 h 1625600"/>
                  <a:gd name="connsiteX12" fmla="*/ 2047632 w 2758832"/>
                  <a:gd name="connsiteY12" fmla="*/ 1544320 h 1625600"/>
                  <a:gd name="connsiteX13" fmla="*/ 2189872 w 2758832"/>
                  <a:gd name="connsiteY13" fmla="*/ 1503680 h 1625600"/>
                  <a:gd name="connsiteX14" fmla="*/ 2311792 w 2758832"/>
                  <a:gd name="connsiteY14" fmla="*/ 1422400 h 1625600"/>
                  <a:gd name="connsiteX15" fmla="*/ 2494672 w 2758832"/>
                  <a:gd name="connsiteY15" fmla="*/ 1381760 h 1625600"/>
                  <a:gd name="connsiteX16" fmla="*/ 2555632 w 2758832"/>
                  <a:gd name="connsiteY16" fmla="*/ 1341120 h 1625600"/>
                  <a:gd name="connsiteX17" fmla="*/ 2636912 w 2758832"/>
                  <a:gd name="connsiteY17" fmla="*/ 1300480 h 1625600"/>
                  <a:gd name="connsiteX18" fmla="*/ 2677552 w 2758832"/>
                  <a:gd name="connsiteY18" fmla="*/ 1239520 h 1625600"/>
                  <a:gd name="connsiteX19" fmla="*/ 2738512 w 2758832"/>
                  <a:gd name="connsiteY19" fmla="*/ 1198880 h 1625600"/>
                  <a:gd name="connsiteX20" fmla="*/ 2758832 w 2758832"/>
                  <a:gd name="connsiteY20" fmla="*/ 1137920 h 1625600"/>
                  <a:gd name="connsiteX21" fmla="*/ 2738512 w 2758832"/>
                  <a:gd name="connsiteY21" fmla="*/ 873760 h 1625600"/>
                  <a:gd name="connsiteX22" fmla="*/ 2697872 w 2758832"/>
                  <a:gd name="connsiteY22" fmla="*/ 812800 h 1625600"/>
                  <a:gd name="connsiteX23" fmla="*/ 2677552 w 2758832"/>
                  <a:gd name="connsiteY23" fmla="*/ 751840 h 1625600"/>
                  <a:gd name="connsiteX24" fmla="*/ 2596272 w 2758832"/>
                  <a:gd name="connsiteY24" fmla="*/ 629920 h 1625600"/>
                  <a:gd name="connsiteX25" fmla="*/ 2555632 w 2758832"/>
                  <a:gd name="connsiteY25" fmla="*/ 568960 h 1625600"/>
                  <a:gd name="connsiteX26" fmla="*/ 2514992 w 2758832"/>
                  <a:gd name="connsiteY26" fmla="*/ 447040 h 1625600"/>
                  <a:gd name="connsiteX27" fmla="*/ 2494672 w 2758832"/>
                  <a:gd name="connsiteY27" fmla="*/ 386080 h 1625600"/>
                  <a:gd name="connsiteX28" fmla="*/ 2433712 w 2758832"/>
                  <a:gd name="connsiteY28" fmla="*/ 203200 h 1625600"/>
                  <a:gd name="connsiteX29" fmla="*/ 2372752 w 2758832"/>
                  <a:gd name="connsiteY29" fmla="*/ 142240 h 1625600"/>
                  <a:gd name="connsiteX30" fmla="*/ 2230512 w 2758832"/>
                  <a:gd name="connsiteY30" fmla="*/ 121920 h 1625600"/>
                  <a:gd name="connsiteX31" fmla="*/ 2128912 w 2758832"/>
                  <a:gd name="connsiteY31" fmla="*/ 101600 h 1625600"/>
                  <a:gd name="connsiteX32" fmla="*/ 1336432 w 2758832"/>
                  <a:gd name="connsiteY32" fmla="*/ 81280 h 1625600"/>
                  <a:gd name="connsiteX33" fmla="*/ 1275472 w 2758832"/>
                  <a:gd name="connsiteY33" fmla="*/ 60960 h 1625600"/>
                  <a:gd name="connsiteX34" fmla="*/ 726832 w 2758832"/>
                  <a:gd name="connsiteY34" fmla="*/ 0 h 1625600"/>
                  <a:gd name="connsiteX35" fmla="*/ 462672 w 2758832"/>
                  <a:gd name="connsiteY35" fmla="*/ 20320 h 1625600"/>
                  <a:gd name="connsiteX36" fmla="*/ 401712 w 2758832"/>
                  <a:gd name="connsiteY36" fmla="*/ 142240 h 1625600"/>
                  <a:gd name="connsiteX37" fmla="*/ 366152 w 2758832"/>
                  <a:gd name="connsiteY37" fmla="*/ 182880 h 1625600"/>
                  <a:gd name="connsiteX38" fmla="*/ 354722 w 2758832"/>
                  <a:gd name="connsiteY38" fmla="*/ 269240 h 1625600"/>
                  <a:gd name="connsiteX39" fmla="*/ 320432 w 2758832"/>
                  <a:gd name="connsiteY39" fmla="*/ 426720 h 1625600"/>
                  <a:gd name="connsiteX40" fmla="*/ 259472 w 2758832"/>
                  <a:gd name="connsiteY40" fmla="*/ 588010 h 1625600"/>
                  <a:gd name="connsiteX41" fmla="*/ 47382 w 2758832"/>
                  <a:gd name="connsiteY41" fmla="*/ 814070 h 1625600"/>
                  <a:gd name="connsiteX42" fmla="*/ 13092 w 2758832"/>
                  <a:gd name="connsiteY42" fmla="*/ 975360 h 1625600"/>
                  <a:gd name="connsiteX43" fmla="*/ 5472 w 2758832"/>
                  <a:gd name="connsiteY43" fmla="*/ 1036320 h 1625600"/>
                  <a:gd name="connsiteX44" fmla="*/ 35952 w 2758832"/>
                  <a:gd name="connsiteY44" fmla="*/ 1219200 h 1625600"/>
                  <a:gd name="connsiteX45" fmla="*/ 15632 w 2758832"/>
                  <a:gd name="connsiteY45" fmla="*/ 1158240 h 1625600"/>
                  <a:gd name="connsiteX0" fmla="*/ 15632 w 2758832"/>
                  <a:gd name="connsiteY0" fmla="*/ 1158240 h 1605521"/>
                  <a:gd name="connsiteX1" fmla="*/ 15632 w 2758832"/>
                  <a:gd name="connsiteY1" fmla="*/ 1158240 h 1605521"/>
                  <a:gd name="connsiteX2" fmla="*/ 96912 w 2758832"/>
                  <a:gd name="connsiteY2" fmla="*/ 1320800 h 1605521"/>
                  <a:gd name="connsiteX3" fmla="*/ 157872 w 2758832"/>
                  <a:gd name="connsiteY3" fmla="*/ 1341120 h 1605521"/>
                  <a:gd name="connsiteX4" fmla="*/ 279792 w 2758832"/>
                  <a:gd name="connsiteY4" fmla="*/ 1422400 h 1605521"/>
                  <a:gd name="connsiteX5" fmla="*/ 523632 w 2758832"/>
                  <a:gd name="connsiteY5" fmla="*/ 1483360 h 1605521"/>
                  <a:gd name="connsiteX6" fmla="*/ 726832 w 2758832"/>
                  <a:gd name="connsiteY6" fmla="*/ 1524000 h 1605521"/>
                  <a:gd name="connsiteX7" fmla="*/ 808112 w 2758832"/>
                  <a:gd name="connsiteY7" fmla="*/ 1544320 h 1605521"/>
                  <a:gd name="connsiteX8" fmla="*/ 1194192 w 2758832"/>
                  <a:gd name="connsiteY8" fmla="*/ 1564640 h 1605521"/>
                  <a:gd name="connsiteX9" fmla="*/ 1417712 w 2758832"/>
                  <a:gd name="connsiteY9" fmla="*/ 1584960 h 1605521"/>
                  <a:gd name="connsiteX10" fmla="*/ 1628532 w 2758832"/>
                  <a:gd name="connsiteY10" fmla="*/ 1568450 h 1605521"/>
                  <a:gd name="connsiteX11" fmla="*/ 1844432 w 2758832"/>
                  <a:gd name="connsiteY11" fmla="*/ 1605280 h 1605521"/>
                  <a:gd name="connsiteX12" fmla="*/ 2047632 w 2758832"/>
                  <a:gd name="connsiteY12" fmla="*/ 1544320 h 1605521"/>
                  <a:gd name="connsiteX13" fmla="*/ 2189872 w 2758832"/>
                  <a:gd name="connsiteY13" fmla="*/ 1503680 h 1605521"/>
                  <a:gd name="connsiteX14" fmla="*/ 2311792 w 2758832"/>
                  <a:gd name="connsiteY14" fmla="*/ 1422400 h 1605521"/>
                  <a:gd name="connsiteX15" fmla="*/ 2494672 w 2758832"/>
                  <a:gd name="connsiteY15" fmla="*/ 1381760 h 1605521"/>
                  <a:gd name="connsiteX16" fmla="*/ 2555632 w 2758832"/>
                  <a:gd name="connsiteY16" fmla="*/ 1341120 h 1605521"/>
                  <a:gd name="connsiteX17" fmla="*/ 2636912 w 2758832"/>
                  <a:gd name="connsiteY17" fmla="*/ 1300480 h 1605521"/>
                  <a:gd name="connsiteX18" fmla="*/ 2677552 w 2758832"/>
                  <a:gd name="connsiteY18" fmla="*/ 1239520 h 1605521"/>
                  <a:gd name="connsiteX19" fmla="*/ 2738512 w 2758832"/>
                  <a:gd name="connsiteY19" fmla="*/ 1198880 h 1605521"/>
                  <a:gd name="connsiteX20" fmla="*/ 2758832 w 2758832"/>
                  <a:gd name="connsiteY20" fmla="*/ 1137920 h 1605521"/>
                  <a:gd name="connsiteX21" fmla="*/ 2738512 w 2758832"/>
                  <a:gd name="connsiteY21" fmla="*/ 873760 h 1605521"/>
                  <a:gd name="connsiteX22" fmla="*/ 2697872 w 2758832"/>
                  <a:gd name="connsiteY22" fmla="*/ 812800 h 1605521"/>
                  <a:gd name="connsiteX23" fmla="*/ 2677552 w 2758832"/>
                  <a:gd name="connsiteY23" fmla="*/ 751840 h 1605521"/>
                  <a:gd name="connsiteX24" fmla="*/ 2596272 w 2758832"/>
                  <a:gd name="connsiteY24" fmla="*/ 629920 h 1605521"/>
                  <a:gd name="connsiteX25" fmla="*/ 2555632 w 2758832"/>
                  <a:gd name="connsiteY25" fmla="*/ 568960 h 1605521"/>
                  <a:gd name="connsiteX26" fmla="*/ 2514992 w 2758832"/>
                  <a:gd name="connsiteY26" fmla="*/ 447040 h 1605521"/>
                  <a:gd name="connsiteX27" fmla="*/ 2494672 w 2758832"/>
                  <a:gd name="connsiteY27" fmla="*/ 386080 h 1605521"/>
                  <a:gd name="connsiteX28" fmla="*/ 2433712 w 2758832"/>
                  <a:gd name="connsiteY28" fmla="*/ 203200 h 1605521"/>
                  <a:gd name="connsiteX29" fmla="*/ 2372752 w 2758832"/>
                  <a:gd name="connsiteY29" fmla="*/ 142240 h 1605521"/>
                  <a:gd name="connsiteX30" fmla="*/ 2230512 w 2758832"/>
                  <a:gd name="connsiteY30" fmla="*/ 121920 h 1605521"/>
                  <a:gd name="connsiteX31" fmla="*/ 2128912 w 2758832"/>
                  <a:gd name="connsiteY31" fmla="*/ 101600 h 1605521"/>
                  <a:gd name="connsiteX32" fmla="*/ 1336432 w 2758832"/>
                  <a:gd name="connsiteY32" fmla="*/ 81280 h 1605521"/>
                  <a:gd name="connsiteX33" fmla="*/ 1275472 w 2758832"/>
                  <a:gd name="connsiteY33" fmla="*/ 60960 h 1605521"/>
                  <a:gd name="connsiteX34" fmla="*/ 726832 w 2758832"/>
                  <a:gd name="connsiteY34" fmla="*/ 0 h 1605521"/>
                  <a:gd name="connsiteX35" fmla="*/ 462672 w 2758832"/>
                  <a:gd name="connsiteY35" fmla="*/ 20320 h 1605521"/>
                  <a:gd name="connsiteX36" fmla="*/ 401712 w 2758832"/>
                  <a:gd name="connsiteY36" fmla="*/ 142240 h 1605521"/>
                  <a:gd name="connsiteX37" fmla="*/ 366152 w 2758832"/>
                  <a:gd name="connsiteY37" fmla="*/ 182880 h 1605521"/>
                  <a:gd name="connsiteX38" fmla="*/ 354722 w 2758832"/>
                  <a:gd name="connsiteY38" fmla="*/ 269240 h 1605521"/>
                  <a:gd name="connsiteX39" fmla="*/ 320432 w 2758832"/>
                  <a:gd name="connsiteY39" fmla="*/ 426720 h 1605521"/>
                  <a:gd name="connsiteX40" fmla="*/ 259472 w 2758832"/>
                  <a:gd name="connsiteY40" fmla="*/ 588010 h 1605521"/>
                  <a:gd name="connsiteX41" fmla="*/ 47382 w 2758832"/>
                  <a:gd name="connsiteY41" fmla="*/ 814070 h 1605521"/>
                  <a:gd name="connsiteX42" fmla="*/ 13092 w 2758832"/>
                  <a:gd name="connsiteY42" fmla="*/ 975360 h 1605521"/>
                  <a:gd name="connsiteX43" fmla="*/ 5472 w 2758832"/>
                  <a:gd name="connsiteY43" fmla="*/ 1036320 h 1605521"/>
                  <a:gd name="connsiteX44" fmla="*/ 35952 w 2758832"/>
                  <a:gd name="connsiteY44" fmla="*/ 1219200 h 1605521"/>
                  <a:gd name="connsiteX45" fmla="*/ 15632 w 2758832"/>
                  <a:gd name="connsiteY45" fmla="*/ 1158240 h 1605521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7632 w 2758832"/>
                  <a:gd name="connsiteY12" fmla="*/ 154432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498482 w 2758832"/>
                  <a:gd name="connsiteY16" fmla="*/ 128397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738512 w 2738653"/>
                  <a:gd name="connsiteY19" fmla="*/ 119888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20402 w 2738653"/>
                  <a:gd name="connsiteY18" fmla="*/ 122047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698205"/>
                  <a:gd name="connsiteY0" fmla="*/ 1158240 h 1584969"/>
                  <a:gd name="connsiteX1" fmla="*/ 15632 w 2698205"/>
                  <a:gd name="connsiteY1" fmla="*/ 1158240 h 1584969"/>
                  <a:gd name="connsiteX2" fmla="*/ 96912 w 2698205"/>
                  <a:gd name="connsiteY2" fmla="*/ 1320800 h 1584969"/>
                  <a:gd name="connsiteX3" fmla="*/ 157872 w 2698205"/>
                  <a:gd name="connsiteY3" fmla="*/ 1341120 h 1584969"/>
                  <a:gd name="connsiteX4" fmla="*/ 279792 w 2698205"/>
                  <a:gd name="connsiteY4" fmla="*/ 1422400 h 1584969"/>
                  <a:gd name="connsiteX5" fmla="*/ 523632 w 2698205"/>
                  <a:gd name="connsiteY5" fmla="*/ 1483360 h 1584969"/>
                  <a:gd name="connsiteX6" fmla="*/ 726832 w 2698205"/>
                  <a:gd name="connsiteY6" fmla="*/ 1524000 h 1584969"/>
                  <a:gd name="connsiteX7" fmla="*/ 808112 w 2698205"/>
                  <a:gd name="connsiteY7" fmla="*/ 1544320 h 1584969"/>
                  <a:gd name="connsiteX8" fmla="*/ 1194192 w 2698205"/>
                  <a:gd name="connsiteY8" fmla="*/ 1564640 h 1584969"/>
                  <a:gd name="connsiteX9" fmla="*/ 1417712 w 2698205"/>
                  <a:gd name="connsiteY9" fmla="*/ 1584960 h 1584969"/>
                  <a:gd name="connsiteX10" fmla="*/ 1628532 w 2698205"/>
                  <a:gd name="connsiteY10" fmla="*/ 1568450 h 1584969"/>
                  <a:gd name="connsiteX11" fmla="*/ 1863482 w 2698205"/>
                  <a:gd name="connsiteY11" fmla="*/ 1522730 h 1584969"/>
                  <a:gd name="connsiteX12" fmla="*/ 2041282 w 2698205"/>
                  <a:gd name="connsiteY12" fmla="*/ 1499870 h 1584969"/>
                  <a:gd name="connsiteX13" fmla="*/ 2170822 w 2698205"/>
                  <a:gd name="connsiteY13" fmla="*/ 1446530 h 1584969"/>
                  <a:gd name="connsiteX14" fmla="*/ 2311792 w 2698205"/>
                  <a:gd name="connsiteY14" fmla="*/ 1422400 h 1584969"/>
                  <a:gd name="connsiteX15" fmla="*/ 2450222 w 2698205"/>
                  <a:gd name="connsiteY15" fmla="*/ 1324610 h 1584969"/>
                  <a:gd name="connsiteX16" fmla="*/ 2498482 w 2698205"/>
                  <a:gd name="connsiteY16" fmla="*/ 1283970 h 1584969"/>
                  <a:gd name="connsiteX17" fmla="*/ 2579762 w 2698205"/>
                  <a:gd name="connsiteY17" fmla="*/ 1243330 h 1584969"/>
                  <a:gd name="connsiteX18" fmla="*/ 2620402 w 2698205"/>
                  <a:gd name="connsiteY18" fmla="*/ 1220470 h 1584969"/>
                  <a:gd name="connsiteX19" fmla="*/ 2649612 w 2698205"/>
                  <a:gd name="connsiteY19" fmla="*/ 1179830 h 1584969"/>
                  <a:gd name="connsiteX20" fmla="*/ 2682632 w 2698205"/>
                  <a:gd name="connsiteY20" fmla="*/ 1125220 h 1584969"/>
                  <a:gd name="connsiteX21" fmla="*/ 2662312 w 2698205"/>
                  <a:gd name="connsiteY21" fmla="*/ 861060 h 1584969"/>
                  <a:gd name="connsiteX22" fmla="*/ 2697872 w 2698205"/>
                  <a:gd name="connsiteY22" fmla="*/ 812800 h 1584969"/>
                  <a:gd name="connsiteX23" fmla="*/ 2677552 w 2698205"/>
                  <a:gd name="connsiteY23" fmla="*/ 751840 h 1584969"/>
                  <a:gd name="connsiteX24" fmla="*/ 2596272 w 2698205"/>
                  <a:gd name="connsiteY24" fmla="*/ 629920 h 1584969"/>
                  <a:gd name="connsiteX25" fmla="*/ 2555632 w 2698205"/>
                  <a:gd name="connsiteY25" fmla="*/ 568960 h 1584969"/>
                  <a:gd name="connsiteX26" fmla="*/ 2514992 w 2698205"/>
                  <a:gd name="connsiteY26" fmla="*/ 447040 h 1584969"/>
                  <a:gd name="connsiteX27" fmla="*/ 2494672 w 2698205"/>
                  <a:gd name="connsiteY27" fmla="*/ 386080 h 1584969"/>
                  <a:gd name="connsiteX28" fmla="*/ 2433712 w 2698205"/>
                  <a:gd name="connsiteY28" fmla="*/ 203200 h 1584969"/>
                  <a:gd name="connsiteX29" fmla="*/ 2372752 w 2698205"/>
                  <a:gd name="connsiteY29" fmla="*/ 142240 h 1584969"/>
                  <a:gd name="connsiteX30" fmla="*/ 2230512 w 2698205"/>
                  <a:gd name="connsiteY30" fmla="*/ 121920 h 1584969"/>
                  <a:gd name="connsiteX31" fmla="*/ 2128912 w 2698205"/>
                  <a:gd name="connsiteY31" fmla="*/ 101600 h 1584969"/>
                  <a:gd name="connsiteX32" fmla="*/ 1336432 w 2698205"/>
                  <a:gd name="connsiteY32" fmla="*/ 81280 h 1584969"/>
                  <a:gd name="connsiteX33" fmla="*/ 1275472 w 2698205"/>
                  <a:gd name="connsiteY33" fmla="*/ 60960 h 1584969"/>
                  <a:gd name="connsiteX34" fmla="*/ 726832 w 2698205"/>
                  <a:gd name="connsiteY34" fmla="*/ 0 h 1584969"/>
                  <a:gd name="connsiteX35" fmla="*/ 462672 w 2698205"/>
                  <a:gd name="connsiteY35" fmla="*/ 20320 h 1584969"/>
                  <a:gd name="connsiteX36" fmla="*/ 401712 w 2698205"/>
                  <a:gd name="connsiteY36" fmla="*/ 142240 h 1584969"/>
                  <a:gd name="connsiteX37" fmla="*/ 366152 w 2698205"/>
                  <a:gd name="connsiteY37" fmla="*/ 182880 h 1584969"/>
                  <a:gd name="connsiteX38" fmla="*/ 354722 w 2698205"/>
                  <a:gd name="connsiteY38" fmla="*/ 269240 h 1584969"/>
                  <a:gd name="connsiteX39" fmla="*/ 320432 w 2698205"/>
                  <a:gd name="connsiteY39" fmla="*/ 426720 h 1584969"/>
                  <a:gd name="connsiteX40" fmla="*/ 259472 w 2698205"/>
                  <a:gd name="connsiteY40" fmla="*/ 588010 h 1584969"/>
                  <a:gd name="connsiteX41" fmla="*/ 47382 w 2698205"/>
                  <a:gd name="connsiteY41" fmla="*/ 814070 h 1584969"/>
                  <a:gd name="connsiteX42" fmla="*/ 13092 w 2698205"/>
                  <a:gd name="connsiteY42" fmla="*/ 975360 h 1584969"/>
                  <a:gd name="connsiteX43" fmla="*/ 5472 w 2698205"/>
                  <a:gd name="connsiteY43" fmla="*/ 1036320 h 1584969"/>
                  <a:gd name="connsiteX44" fmla="*/ 35952 w 2698205"/>
                  <a:gd name="connsiteY44" fmla="*/ 1219200 h 1584969"/>
                  <a:gd name="connsiteX45" fmla="*/ 15632 w 2698205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96272 w 2698022"/>
                  <a:gd name="connsiteY24" fmla="*/ 62992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66432 w 2698022"/>
                  <a:gd name="connsiteY0" fmla="*/ 11328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66432 w 2698022"/>
                  <a:gd name="connsiteY45" fmla="*/ 1132840 h 1584969"/>
                  <a:gd name="connsiteX0" fmla="*/ 53536 w 2685126"/>
                  <a:gd name="connsiteY0" fmla="*/ 1132840 h 1584969"/>
                  <a:gd name="connsiteX1" fmla="*/ 2736 w 2685126"/>
                  <a:gd name="connsiteY1" fmla="*/ 1158240 h 1584969"/>
                  <a:gd name="connsiteX2" fmla="*/ 84016 w 2685126"/>
                  <a:gd name="connsiteY2" fmla="*/ 1320800 h 1584969"/>
                  <a:gd name="connsiteX3" fmla="*/ 144976 w 2685126"/>
                  <a:gd name="connsiteY3" fmla="*/ 1341120 h 1584969"/>
                  <a:gd name="connsiteX4" fmla="*/ 266896 w 2685126"/>
                  <a:gd name="connsiteY4" fmla="*/ 1422400 h 1584969"/>
                  <a:gd name="connsiteX5" fmla="*/ 510736 w 2685126"/>
                  <a:gd name="connsiteY5" fmla="*/ 1483360 h 1584969"/>
                  <a:gd name="connsiteX6" fmla="*/ 713936 w 2685126"/>
                  <a:gd name="connsiteY6" fmla="*/ 1524000 h 1584969"/>
                  <a:gd name="connsiteX7" fmla="*/ 795216 w 2685126"/>
                  <a:gd name="connsiteY7" fmla="*/ 1544320 h 1584969"/>
                  <a:gd name="connsiteX8" fmla="*/ 1181296 w 2685126"/>
                  <a:gd name="connsiteY8" fmla="*/ 1564640 h 1584969"/>
                  <a:gd name="connsiteX9" fmla="*/ 1404816 w 2685126"/>
                  <a:gd name="connsiteY9" fmla="*/ 1584960 h 1584969"/>
                  <a:gd name="connsiteX10" fmla="*/ 1615636 w 2685126"/>
                  <a:gd name="connsiteY10" fmla="*/ 1568450 h 1584969"/>
                  <a:gd name="connsiteX11" fmla="*/ 1850586 w 2685126"/>
                  <a:gd name="connsiteY11" fmla="*/ 1522730 h 1584969"/>
                  <a:gd name="connsiteX12" fmla="*/ 2028386 w 2685126"/>
                  <a:gd name="connsiteY12" fmla="*/ 1499870 h 1584969"/>
                  <a:gd name="connsiteX13" fmla="*/ 2157926 w 2685126"/>
                  <a:gd name="connsiteY13" fmla="*/ 1446530 h 1584969"/>
                  <a:gd name="connsiteX14" fmla="*/ 2298896 w 2685126"/>
                  <a:gd name="connsiteY14" fmla="*/ 1422400 h 1584969"/>
                  <a:gd name="connsiteX15" fmla="*/ 2437326 w 2685126"/>
                  <a:gd name="connsiteY15" fmla="*/ 1324610 h 1584969"/>
                  <a:gd name="connsiteX16" fmla="*/ 2485586 w 2685126"/>
                  <a:gd name="connsiteY16" fmla="*/ 1283970 h 1584969"/>
                  <a:gd name="connsiteX17" fmla="*/ 2566866 w 2685126"/>
                  <a:gd name="connsiteY17" fmla="*/ 1243330 h 1584969"/>
                  <a:gd name="connsiteX18" fmla="*/ 2607506 w 2685126"/>
                  <a:gd name="connsiteY18" fmla="*/ 1220470 h 1584969"/>
                  <a:gd name="connsiteX19" fmla="*/ 2636716 w 2685126"/>
                  <a:gd name="connsiteY19" fmla="*/ 1179830 h 1584969"/>
                  <a:gd name="connsiteX20" fmla="*/ 2669736 w 2685126"/>
                  <a:gd name="connsiteY20" fmla="*/ 1125220 h 1584969"/>
                  <a:gd name="connsiteX21" fmla="*/ 2649416 w 2685126"/>
                  <a:gd name="connsiteY21" fmla="*/ 861060 h 1584969"/>
                  <a:gd name="connsiteX22" fmla="*/ 2684976 w 2685126"/>
                  <a:gd name="connsiteY22" fmla="*/ 812800 h 1584969"/>
                  <a:gd name="connsiteX23" fmla="*/ 2632906 w 2685126"/>
                  <a:gd name="connsiteY23" fmla="*/ 751840 h 1584969"/>
                  <a:gd name="connsiteX24" fmla="*/ 2519876 w 2685126"/>
                  <a:gd name="connsiteY24" fmla="*/ 636270 h 1584969"/>
                  <a:gd name="connsiteX25" fmla="*/ 2409386 w 2685126"/>
                  <a:gd name="connsiteY25" fmla="*/ 524510 h 1584969"/>
                  <a:gd name="connsiteX26" fmla="*/ 2406846 w 2685126"/>
                  <a:gd name="connsiteY26" fmla="*/ 447040 h 1584969"/>
                  <a:gd name="connsiteX27" fmla="*/ 2411926 w 2685126"/>
                  <a:gd name="connsiteY27" fmla="*/ 360680 h 1584969"/>
                  <a:gd name="connsiteX28" fmla="*/ 2420816 w 2685126"/>
                  <a:gd name="connsiteY28" fmla="*/ 203200 h 1584969"/>
                  <a:gd name="connsiteX29" fmla="*/ 2359856 w 2685126"/>
                  <a:gd name="connsiteY29" fmla="*/ 142240 h 1584969"/>
                  <a:gd name="connsiteX30" fmla="*/ 2217616 w 2685126"/>
                  <a:gd name="connsiteY30" fmla="*/ 121920 h 1584969"/>
                  <a:gd name="connsiteX31" fmla="*/ 2116016 w 2685126"/>
                  <a:gd name="connsiteY31" fmla="*/ 101600 h 1584969"/>
                  <a:gd name="connsiteX32" fmla="*/ 1323536 w 2685126"/>
                  <a:gd name="connsiteY32" fmla="*/ 81280 h 1584969"/>
                  <a:gd name="connsiteX33" fmla="*/ 1262576 w 2685126"/>
                  <a:gd name="connsiteY33" fmla="*/ 60960 h 1584969"/>
                  <a:gd name="connsiteX34" fmla="*/ 713936 w 2685126"/>
                  <a:gd name="connsiteY34" fmla="*/ 0 h 1584969"/>
                  <a:gd name="connsiteX35" fmla="*/ 449776 w 2685126"/>
                  <a:gd name="connsiteY35" fmla="*/ 20320 h 1584969"/>
                  <a:gd name="connsiteX36" fmla="*/ 388816 w 2685126"/>
                  <a:gd name="connsiteY36" fmla="*/ 142240 h 1584969"/>
                  <a:gd name="connsiteX37" fmla="*/ 353256 w 2685126"/>
                  <a:gd name="connsiteY37" fmla="*/ 182880 h 1584969"/>
                  <a:gd name="connsiteX38" fmla="*/ 341826 w 2685126"/>
                  <a:gd name="connsiteY38" fmla="*/ 269240 h 1584969"/>
                  <a:gd name="connsiteX39" fmla="*/ 307536 w 2685126"/>
                  <a:gd name="connsiteY39" fmla="*/ 426720 h 1584969"/>
                  <a:gd name="connsiteX40" fmla="*/ 246576 w 2685126"/>
                  <a:gd name="connsiteY40" fmla="*/ 588010 h 1584969"/>
                  <a:gd name="connsiteX41" fmla="*/ 34486 w 2685126"/>
                  <a:gd name="connsiteY41" fmla="*/ 814070 h 1584969"/>
                  <a:gd name="connsiteX42" fmla="*/ 196 w 2685126"/>
                  <a:gd name="connsiteY42" fmla="*/ 975360 h 1584969"/>
                  <a:gd name="connsiteX43" fmla="*/ 17976 w 2685126"/>
                  <a:gd name="connsiteY43" fmla="*/ 1036320 h 1584969"/>
                  <a:gd name="connsiteX44" fmla="*/ 23056 w 2685126"/>
                  <a:gd name="connsiteY44" fmla="*/ 1219200 h 1584969"/>
                  <a:gd name="connsiteX45" fmla="*/ 53536 w 2685126"/>
                  <a:gd name="connsiteY45" fmla="*/ 1132840 h 1584969"/>
                  <a:gd name="connsiteX0" fmla="*/ 51254 w 2682844"/>
                  <a:gd name="connsiteY0" fmla="*/ 1132840 h 1584969"/>
                  <a:gd name="connsiteX1" fmla="*/ 454 w 2682844"/>
                  <a:gd name="connsiteY1" fmla="*/ 1158240 h 1584969"/>
                  <a:gd name="connsiteX2" fmla="*/ 81734 w 2682844"/>
                  <a:gd name="connsiteY2" fmla="*/ 1320800 h 1584969"/>
                  <a:gd name="connsiteX3" fmla="*/ 142694 w 2682844"/>
                  <a:gd name="connsiteY3" fmla="*/ 1341120 h 1584969"/>
                  <a:gd name="connsiteX4" fmla="*/ 264614 w 2682844"/>
                  <a:gd name="connsiteY4" fmla="*/ 1422400 h 1584969"/>
                  <a:gd name="connsiteX5" fmla="*/ 508454 w 2682844"/>
                  <a:gd name="connsiteY5" fmla="*/ 1483360 h 1584969"/>
                  <a:gd name="connsiteX6" fmla="*/ 711654 w 2682844"/>
                  <a:gd name="connsiteY6" fmla="*/ 1524000 h 1584969"/>
                  <a:gd name="connsiteX7" fmla="*/ 792934 w 2682844"/>
                  <a:gd name="connsiteY7" fmla="*/ 1544320 h 1584969"/>
                  <a:gd name="connsiteX8" fmla="*/ 1179014 w 2682844"/>
                  <a:gd name="connsiteY8" fmla="*/ 1564640 h 1584969"/>
                  <a:gd name="connsiteX9" fmla="*/ 1402534 w 2682844"/>
                  <a:gd name="connsiteY9" fmla="*/ 1584960 h 1584969"/>
                  <a:gd name="connsiteX10" fmla="*/ 1613354 w 2682844"/>
                  <a:gd name="connsiteY10" fmla="*/ 1568450 h 1584969"/>
                  <a:gd name="connsiteX11" fmla="*/ 1848304 w 2682844"/>
                  <a:gd name="connsiteY11" fmla="*/ 1522730 h 1584969"/>
                  <a:gd name="connsiteX12" fmla="*/ 2026104 w 2682844"/>
                  <a:gd name="connsiteY12" fmla="*/ 1499870 h 1584969"/>
                  <a:gd name="connsiteX13" fmla="*/ 2155644 w 2682844"/>
                  <a:gd name="connsiteY13" fmla="*/ 1446530 h 1584969"/>
                  <a:gd name="connsiteX14" fmla="*/ 2296614 w 2682844"/>
                  <a:gd name="connsiteY14" fmla="*/ 1422400 h 1584969"/>
                  <a:gd name="connsiteX15" fmla="*/ 2435044 w 2682844"/>
                  <a:gd name="connsiteY15" fmla="*/ 1324610 h 1584969"/>
                  <a:gd name="connsiteX16" fmla="*/ 2483304 w 2682844"/>
                  <a:gd name="connsiteY16" fmla="*/ 1283970 h 1584969"/>
                  <a:gd name="connsiteX17" fmla="*/ 2564584 w 2682844"/>
                  <a:gd name="connsiteY17" fmla="*/ 1243330 h 1584969"/>
                  <a:gd name="connsiteX18" fmla="*/ 2605224 w 2682844"/>
                  <a:gd name="connsiteY18" fmla="*/ 1220470 h 1584969"/>
                  <a:gd name="connsiteX19" fmla="*/ 2634434 w 2682844"/>
                  <a:gd name="connsiteY19" fmla="*/ 1179830 h 1584969"/>
                  <a:gd name="connsiteX20" fmla="*/ 2667454 w 2682844"/>
                  <a:gd name="connsiteY20" fmla="*/ 1125220 h 1584969"/>
                  <a:gd name="connsiteX21" fmla="*/ 2647134 w 2682844"/>
                  <a:gd name="connsiteY21" fmla="*/ 861060 h 1584969"/>
                  <a:gd name="connsiteX22" fmla="*/ 2682694 w 2682844"/>
                  <a:gd name="connsiteY22" fmla="*/ 812800 h 1584969"/>
                  <a:gd name="connsiteX23" fmla="*/ 2630624 w 2682844"/>
                  <a:gd name="connsiteY23" fmla="*/ 751840 h 1584969"/>
                  <a:gd name="connsiteX24" fmla="*/ 2517594 w 2682844"/>
                  <a:gd name="connsiteY24" fmla="*/ 636270 h 1584969"/>
                  <a:gd name="connsiteX25" fmla="*/ 2407104 w 2682844"/>
                  <a:gd name="connsiteY25" fmla="*/ 524510 h 1584969"/>
                  <a:gd name="connsiteX26" fmla="*/ 2404564 w 2682844"/>
                  <a:gd name="connsiteY26" fmla="*/ 447040 h 1584969"/>
                  <a:gd name="connsiteX27" fmla="*/ 2409644 w 2682844"/>
                  <a:gd name="connsiteY27" fmla="*/ 360680 h 1584969"/>
                  <a:gd name="connsiteX28" fmla="*/ 2418534 w 2682844"/>
                  <a:gd name="connsiteY28" fmla="*/ 203200 h 1584969"/>
                  <a:gd name="connsiteX29" fmla="*/ 2357574 w 2682844"/>
                  <a:gd name="connsiteY29" fmla="*/ 142240 h 1584969"/>
                  <a:gd name="connsiteX30" fmla="*/ 2215334 w 2682844"/>
                  <a:gd name="connsiteY30" fmla="*/ 121920 h 1584969"/>
                  <a:gd name="connsiteX31" fmla="*/ 2113734 w 2682844"/>
                  <a:gd name="connsiteY31" fmla="*/ 101600 h 1584969"/>
                  <a:gd name="connsiteX32" fmla="*/ 1321254 w 2682844"/>
                  <a:gd name="connsiteY32" fmla="*/ 81280 h 1584969"/>
                  <a:gd name="connsiteX33" fmla="*/ 1260294 w 2682844"/>
                  <a:gd name="connsiteY33" fmla="*/ 60960 h 1584969"/>
                  <a:gd name="connsiteX34" fmla="*/ 711654 w 2682844"/>
                  <a:gd name="connsiteY34" fmla="*/ 0 h 1584969"/>
                  <a:gd name="connsiteX35" fmla="*/ 447494 w 2682844"/>
                  <a:gd name="connsiteY35" fmla="*/ 20320 h 1584969"/>
                  <a:gd name="connsiteX36" fmla="*/ 386534 w 2682844"/>
                  <a:gd name="connsiteY36" fmla="*/ 142240 h 1584969"/>
                  <a:gd name="connsiteX37" fmla="*/ 350974 w 2682844"/>
                  <a:gd name="connsiteY37" fmla="*/ 182880 h 1584969"/>
                  <a:gd name="connsiteX38" fmla="*/ 339544 w 2682844"/>
                  <a:gd name="connsiteY38" fmla="*/ 269240 h 1584969"/>
                  <a:gd name="connsiteX39" fmla="*/ 305254 w 2682844"/>
                  <a:gd name="connsiteY39" fmla="*/ 426720 h 1584969"/>
                  <a:gd name="connsiteX40" fmla="*/ 244294 w 2682844"/>
                  <a:gd name="connsiteY40" fmla="*/ 588010 h 1584969"/>
                  <a:gd name="connsiteX41" fmla="*/ 32204 w 2682844"/>
                  <a:gd name="connsiteY41" fmla="*/ 814070 h 1584969"/>
                  <a:gd name="connsiteX42" fmla="*/ 23314 w 2682844"/>
                  <a:gd name="connsiteY42" fmla="*/ 975360 h 1584969"/>
                  <a:gd name="connsiteX43" fmla="*/ 15694 w 2682844"/>
                  <a:gd name="connsiteY43" fmla="*/ 1036320 h 1584969"/>
                  <a:gd name="connsiteX44" fmla="*/ 20774 w 2682844"/>
                  <a:gd name="connsiteY44" fmla="*/ 1219200 h 1584969"/>
                  <a:gd name="connsiteX45" fmla="*/ 51254 w 2682844"/>
                  <a:gd name="connsiteY45" fmla="*/ 1132840 h 1584969"/>
                  <a:gd name="connsiteX0" fmla="*/ 44279 w 2675869"/>
                  <a:gd name="connsiteY0" fmla="*/ 1132840 h 1584969"/>
                  <a:gd name="connsiteX1" fmla="*/ 37929 w 2675869"/>
                  <a:gd name="connsiteY1" fmla="*/ 1145540 h 1584969"/>
                  <a:gd name="connsiteX2" fmla="*/ 74759 w 2675869"/>
                  <a:gd name="connsiteY2" fmla="*/ 1320800 h 1584969"/>
                  <a:gd name="connsiteX3" fmla="*/ 135719 w 2675869"/>
                  <a:gd name="connsiteY3" fmla="*/ 1341120 h 1584969"/>
                  <a:gd name="connsiteX4" fmla="*/ 257639 w 2675869"/>
                  <a:gd name="connsiteY4" fmla="*/ 1422400 h 1584969"/>
                  <a:gd name="connsiteX5" fmla="*/ 501479 w 2675869"/>
                  <a:gd name="connsiteY5" fmla="*/ 1483360 h 1584969"/>
                  <a:gd name="connsiteX6" fmla="*/ 704679 w 2675869"/>
                  <a:gd name="connsiteY6" fmla="*/ 1524000 h 1584969"/>
                  <a:gd name="connsiteX7" fmla="*/ 785959 w 2675869"/>
                  <a:gd name="connsiteY7" fmla="*/ 1544320 h 1584969"/>
                  <a:gd name="connsiteX8" fmla="*/ 1172039 w 2675869"/>
                  <a:gd name="connsiteY8" fmla="*/ 1564640 h 1584969"/>
                  <a:gd name="connsiteX9" fmla="*/ 1395559 w 2675869"/>
                  <a:gd name="connsiteY9" fmla="*/ 1584960 h 1584969"/>
                  <a:gd name="connsiteX10" fmla="*/ 1606379 w 2675869"/>
                  <a:gd name="connsiteY10" fmla="*/ 1568450 h 1584969"/>
                  <a:gd name="connsiteX11" fmla="*/ 1841329 w 2675869"/>
                  <a:gd name="connsiteY11" fmla="*/ 1522730 h 1584969"/>
                  <a:gd name="connsiteX12" fmla="*/ 2019129 w 2675869"/>
                  <a:gd name="connsiteY12" fmla="*/ 1499870 h 1584969"/>
                  <a:gd name="connsiteX13" fmla="*/ 2148669 w 2675869"/>
                  <a:gd name="connsiteY13" fmla="*/ 1446530 h 1584969"/>
                  <a:gd name="connsiteX14" fmla="*/ 2289639 w 2675869"/>
                  <a:gd name="connsiteY14" fmla="*/ 1422400 h 1584969"/>
                  <a:gd name="connsiteX15" fmla="*/ 2428069 w 2675869"/>
                  <a:gd name="connsiteY15" fmla="*/ 1324610 h 1584969"/>
                  <a:gd name="connsiteX16" fmla="*/ 2476329 w 2675869"/>
                  <a:gd name="connsiteY16" fmla="*/ 1283970 h 1584969"/>
                  <a:gd name="connsiteX17" fmla="*/ 2557609 w 2675869"/>
                  <a:gd name="connsiteY17" fmla="*/ 1243330 h 1584969"/>
                  <a:gd name="connsiteX18" fmla="*/ 2598249 w 2675869"/>
                  <a:gd name="connsiteY18" fmla="*/ 1220470 h 1584969"/>
                  <a:gd name="connsiteX19" fmla="*/ 2627459 w 2675869"/>
                  <a:gd name="connsiteY19" fmla="*/ 1179830 h 1584969"/>
                  <a:gd name="connsiteX20" fmla="*/ 2660479 w 2675869"/>
                  <a:gd name="connsiteY20" fmla="*/ 1125220 h 1584969"/>
                  <a:gd name="connsiteX21" fmla="*/ 2640159 w 2675869"/>
                  <a:gd name="connsiteY21" fmla="*/ 861060 h 1584969"/>
                  <a:gd name="connsiteX22" fmla="*/ 2675719 w 2675869"/>
                  <a:gd name="connsiteY22" fmla="*/ 812800 h 1584969"/>
                  <a:gd name="connsiteX23" fmla="*/ 2623649 w 2675869"/>
                  <a:gd name="connsiteY23" fmla="*/ 751840 h 1584969"/>
                  <a:gd name="connsiteX24" fmla="*/ 2510619 w 2675869"/>
                  <a:gd name="connsiteY24" fmla="*/ 636270 h 1584969"/>
                  <a:gd name="connsiteX25" fmla="*/ 2400129 w 2675869"/>
                  <a:gd name="connsiteY25" fmla="*/ 524510 h 1584969"/>
                  <a:gd name="connsiteX26" fmla="*/ 2397589 w 2675869"/>
                  <a:gd name="connsiteY26" fmla="*/ 447040 h 1584969"/>
                  <a:gd name="connsiteX27" fmla="*/ 2402669 w 2675869"/>
                  <a:gd name="connsiteY27" fmla="*/ 360680 h 1584969"/>
                  <a:gd name="connsiteX28" fmla="*/ 2411559 w 2675869"/>
                  <a:gd name="connsiteY28" fmla="*/ 203200 h 1584969"/>
                  <a:gd name="connsiteX29" fmla="*/ 2350599 w 2675869"/>
                  <a:gd name="connsiteY29" fmla="*/ 142240 h 1584969"/>
                  <a:gd name="connsiteX30" fmla="*/ 2208359 w 2675869"/>
                  <a:gd name="connsiteY30" fmla="*/ 121920 h 1584969"/>
                  <a:gd name="connsiteX31" fmla="*/ 2106759 w 2675869"/>
                  <a:gd name="connsiteY31" fmla="*/ 101600 h 1584969"/>
                  <a:gd name="connsiteX32" fmla="*/ 1314279 w 2675869"/>
                  <a:gd name="connsiteY32" fmla="*/ 81280 h 1584969"/>
                  <a:gd name="connsiteX33" fmla="*/ 1253319 w 2675869"/>
                  <a:gd name="connsiteY33" fmla="*/ 60960 h 1584969"/>
                  <a:gd name="connsiteX34" fmla="*/ 704679 w 2675869"/>
                  <a:gd name="connsiteY34" fmla="*/ 0 h 1584969"/>
                  <a:gd name="connsiteX35" fmla="*/ 440519 w 2675869"/>
                  <a:gd name="connsiteY35" fmla="*/ 20320 h 1584969"/>
                  <a:gd name="connsiteX36" fmla="*/ 379559 w 2675869"/>
                  <a:gd name="connsiteY36" fmla="*/ 142240 h 1584969"/>
                  <a:gd name="connsiteX37" fmla="*/ 343999 w 2675869"/>
                  <a:gd name="connsiteY37" fmla="*/ 182880 h 1584969"/>
                  <a:gd name="connsiteX38" fmla="*/ 332569 w 2675869"/>
                  <a:gd name="connsiteY38" fmla="*/ 269240 h 1584969"/>
                  <a:gd name="connsiteX39" fmla="*/ 298279 w 2675869"/>
                  <a:gd name="connsiteY39" fmla="*/ 426720 h 1584969"/>
                  <a:gd name="connsiteX40" fmla="*/ 237319 w 2675869"/>
                  <a:gd name="connsiteY40" fmla="*/ 588010 h 1584969"/>
                  <a:gd name="connsiteX41" fmla="*/ 25229 w 2675869"/>
                  <a:gd name="connsiteY41" fmla="*/ 814070 h 1584969"/>
                  <a:gd name="connsiteX42" fmla="*/ 16339 w 2675869"/>
                  <a:gd name="connsiteY42" fmla="*/ 975360 h 1584969"/>
                  <a:gd name="connsiteX43" fmla="*/ 8719 w 2675869"/>
                  <a:gd name="connsiteY43" fmla="*/ 1036320 h 1584969"/>
                  <a:gd name="connsiteX44" fmla="*/ 13799 w 2675869"/>
                  <a:gd name="connsiteY44" fmla="*/ 1219200 h 1584969"/>
                  <a:gd name="connsiteX45" fmla="*/ 44279 w 2675869"/>
                  <a:gd name="connsiteY45" fmla="*/ 1132840 h 158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75869" h="1584969">
                    <a:moveTo>
                      <a:pt x="44279" y="1132840"/>
                    </a:moveTo>
                    <a:cubicBezTo>
                      <a:pt x="27346" y="1141307"/>
                      <a:pt x="32849" y="1114213"/>
                      <a:pt x="37929" y="1145540"/>
                    </a:cubicBezTo>
                    <a:cubicBezTo>
                      <a:pt x="43009" y="1176867"/>
                      <a:pt x="58461" y="1288203"/>
                      <a:pt x="74759" y="1320800"/>
                    </a:cubicBezTo>
                    <a:cubicBezTo>
                      <a:pt x="91057" y="1353397"/>
                      <a:pt x="116995" y="1330718"/>
                      <a:pt x="135719" y="1341120"/>
                    </a:cubicBezTo>
                    <a:cubicBezTo>
                      <a:pt x="178416" y="1364840"/>
                      <a:pt x="216999" y="1395307"/>
                      <a:pt x="257639" y="1422400"/>
                    </a:cubicBezTo>
                    <a:cubicBezTo>
                      <a:pt x="369633" y="1497063"/>
                      <a:pt x="294327" y="1460343"/>
                      <a:pt x="501479" y="1483360"/>
                    </a:cubicBezTo>
                    <a:cubicBezTo>
                      <a:pt x="690272" y="1530558"/>
                      <a:pt x="455567" y="1474178"/>
                      <a:pt x="704679" y="1524000"/>
                    </a:cubicBezTo>
                    <a:cubicBezTo>
                      <a:pt x="732064" y="1529477"/>
                      <a:pt x="758137" y="1541901"/>
                      <a:pt x="785959" y="1544320"/>
                    </a:cubicBezTo>
                    <a:cubicBezTo>
                      <a:pt x="914346" y="1555484"/>
                      <a:pt x="1043453" y="1556068"/>
                      <a:pt x="1172039" y="1564640"/>
                    </a:cubicBezTo>
                    <a:cubicBezTo>
                      <a:pt x="1246687" y="1569617"/>
                      <a:pt x="1323169" y="1584325"/>
                      <a:pt x="1395559" y="1584960"/>
                    </a:cubicBezTo>
                    <a:cubicBezTo>
                      <a:pt x="1467949" y="1585595"/>
                      <a:pt x="1542212" y="1555617"/>
                      <a:pt x="1606379" y="1568450"/>
                    </a:cubicBezTo>
                    <a:cubicBezTo>
                      <a:pt x="1674112" y="1561677"/>
                      <a:pt x="1772537" y="1534160"/>
                      <a:pt x="1841329" y="1522730"/>
                    </a:cubicBezTo>
                    <a:cubicBezTo>
                      <a:pt x="1910121" y="1511300"/>
                      <a:pt x="1967906" y="1512570"/>
                      <a:pt x="2019129" y="1499870"/>
                    </a:cubicBezTo>
                    <a:cubicBezTo>
                      <a:pt x="2070352" y="1487170"/>
                      <a:pt x="2046609" y="1472045"/>
                      <a:pt x="2148669" y="1446530"/>
                    </a:cubicBezTo>
                    <a:cubicBezTo>
                      <a:pt x="2189309" y="1419437"/>
                      <a:pt x="2243072" y="1442720"/>
                      <a:pt x="2289639" y="1422400"/>
                    </a:cubicBezTo>
                    <a:cubicBezTo>
                      <a:pt x="2336206" y="1402080"/>
                      <a:pt x="2396954" y="1347682"/>
                      <a:pt x="2428069" y="1324610"/>
                    </a:cubicBezTo>
                    <a:cubicBezTo>
                      <a:pt x="2459184" y="1301538"/>
                      <a:pt x="2454739" y="1297517"/>
                      <a:pt x="2476329" y="1283970"/>
                    </a:cubicBezTo>
                    <a:cubicBezTo>
                      <a:pt x="2497919" y="1270423"/>
                      <a:pt x="2530516" y="1256877"/>
                      <a:pt x="2557609" y="1243330"/>
                    </a:cubicBezTo>
                    <a:cubicBezTo>
                      <a:pt x="2571156" y="1223010"/>
                      <a:pt x="2586607" y="1231053"/>
                      <a:pt x="2598249" y="1220470"/>
                    </a:cubicBezTo>
                    <a:cubicBezTo>
                      <a:pt x="2609891" y="1209887"/>
                      <a:pt x="2617087" y="1195705"/>
                      <a:pt x="2627459" y="1179830"/>
                    </a:cubicBezTo>
                    <a:cubicBezTo>
                      <a:pt x="2637831" y="1163955"/>
                      <a:pt x="2653706" y="1145540"/>
                      <a:pt x="2660479" y="1125220"/>
                    </a:cubicBezTo>
                    <a:cubicBezTo>
                      <a:pt x="2653706" y="1037167"/>
                      <a:pt x="2637619" y="913130"/>
                      <a:pt x="2640159" y="861060"/>
                    </a:cubicBezTo>
                    <a:cubicBezTo>
                      <a:pt x="2642699" y="808990"/>
                      <a:pt x="2678471" y="831003"/>
                      <a:pt x="2675719" y="812800"/>
                    </a:cubicBezTo>
                    <a:cubicBezTo>
                      <a:pt x="2672967" y="794597"/>
                      <a:pt x="2651166" y="781262"/>
                      <a:pt x="2623649" y="751840"/>
                    </a:cubicBezTo>
                    <a:cubicBezTo>
                      <a:pt x="2596132" y="722418"/>
                      <a:pt x="2547872" y="674158"/>
                      <a:pt x="2510619" y="636270"/>
                    </a:cubicBezTo>
                    <a:cubicBezTo>
                      <a:pt x="2473366" y="598382"/>
                      <a:pt x="2418967" y="556048"/>
                      <a:pt x="2400129" y="524510"/>
                    </a:cubicBezTo>
                    <a:cubicBezTo>
                      <a:pt x="2381291" y="492972"/>
                      <a:pt x="2397166" y="474345"/>
                      <a:pt x="2397589" y="447040"/>
                    </a:cubicBezTo>
                    <a:cubicBezTo>
                      <a:pt x="2398012" y="419735"/>
                      <a:pt x="2400341" y="401320"/>
                      <a:pt x="2402669" y="360680"/>
                    </a:cubicBezTo>
                    <a:cubicBezTo>
                      <a:pt x="2404997" y="320040"/>
                      <a:pt x="2420237" y="239607"/>
                      <a:pt x="2411559" y="203200"/>
                    </a:cubicBezTo>
                    <a:cubicBezTo>
                      <a:pt x="2402881" y="166793"/>
                      <a:pt x="2377280" y="152913"/>
                      <a:pt x="2350599" y="142240"/>
                    </a:cubicBezTo>
                    <a:cubicBezTo>
                      <a:pt x="2306130" y="124452"/>
                      <a:pt x="2255602" y="129794"/>
                      <a:pt x="2208359" y="121920"/>
                    </a:cubicBezTo>
                    <a:cubicBezTo>
                      <a:pt x="2174292" y="116242"/>
                      <a:pt x="2141261" y="103168"/>
                      <a:pt x="2106759" y="101600"/>
                    </a:cubicBezTo>
                    <a:cubicBezTo>
                      <a:pt x="1842785" y="89601"/>
                      <a:pt x="1578439" y="88053"/>
                      <a:pt x="1314279" y="81280"/>
                    </a:cubicBezTo>
                    <a:cubicBezTo>
                      <a:pt x="1293959" y="74507"/>
                      <a:pt x="1274412" y="64682"/>
                      <a:pt x="1253319" y="60960"/>
                    </a:cubicBezTo>
                    <a:cubicBezTo>
                      <a:pt x="1006992" y="17490"/>
                      <a:pt x="948568" y="18761"/>
                      <a:pt x="704679" y="0"/>
                    </a:cubicBezTo>
                    <a:cubicBezTo>
                      <a:pt x="616626" y="6773"/>
                      <a:pt x="525851" y="-2435"/>
                      <a:pt x="440519" y="20320"/>
                    </a:cubicBezTo>
                    <a:cubicBezTo>
                      <a:pt x="396970" y="31933"/>
                      <a:pt x="395646" y="115147"/>
                      <a:pt x="379559" y="142240"/>
                    </a:cubicBezTo>
                    <a:cubicBezTo>
                      <a:pt x="363472" y="169333"/>
                      <a:pt x="351831" y="161713"/>
                      <a:pt x="343999" y="182880"/>
                    </a:cubicBezTo>
                    <a:cubicBezTo>
                      <a:pt x="336167" y="204047"/>
                      <a:pt x="340189" y="228600"/>
                      <a:pt x="332569" y="269240"/>
                    </a:cubicBezTo>
                    <a:cubicBezTo>
                      <a:pt x="324949" y="309880"/>
                      <a:pt x="314154" y="373592"/>
                      <a:pt x="298279" y="426720"/>
                    </a:cubicBezTo>
                    <a:cubicBezTo>
                      <a:pt x="282404" y="479848"/>
                      <a:pt x="282827" y="523452"/>
                      <a:pt x="237319" y="588010"/>
                    </a:cubicBezTo>
                    <a:cubicBezTo>
                      <a:pt x="191811" y="652568"/>
                      <a:pt x="62059" y="749512"/>
                      <a:pt x="25229" y="814070"/>
                    </a:cubicBezTo>
                    <a:cubicBezTo>
                      <a:pt x="-11601" y="878628"/>
                      <a:pt x="19091" y="938318"/>
                      <a:pt x="16339" y="975360"/>
                    </a:cubicBezTo>
                    <a:cubicBezTo>
                      <a:pt x="13587" y="1012402"/>
                      <a:pt x="15492" y="1016000"/>
                      <a:pt x="8719" y="1036320"/>
                    </a:cubicBezTo>
                    <a:cubicBezTo>
                      <a:pt x="-13517" y="1191971"/>
                      <a:pt x="13799" y="1130665"/>
                      <a:pt x="13799" y="1219200"/>
                    </a:cubicBezTo>
                    <a:lnTo>
                      <a:pt x="44279" y="11328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7" name="Ink 26"/>
                  <p14:cNvContentPartPr/>
                  <p14:nvPr/>
                </p14:nvContentPartPr>
                <p14:xfrm>
                  <a:off x="287803" y="4631136"/>
                  <a:ext cx="2166211" cy="568800"/>
                </p14:xfrm>
              </p:contentPart>
            </mc:Choice>
            <mc:Fallback xmlns="">
              <p:pic>
                <p:nvPicPr>
                  <p:cNvPr id="27" name="Ink 26"/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4563" y="4622496"/>
                    <a:ext cx="2185649" cy="59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8" name="Ink 27"/>
                  <p14:cNvContentPartPr/>
                  <p14:nvPr/>
                </p14:nvContentPartPr>
                <p14:xfrm>
                  <a:off x="58123" y="5203176"/>
                  <a:ext cx="2683531" cy="875160"/>
                </p14:xfrm>
              </p:contentPart>
            </mc:Choice>
            <mc:Fallback xmlns="">
              <p:pic>
                <p:nvPicPr>
                  <p:cNvPr id="28" name="Ink 27"/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2285" y="5199936"/>
                    <a:ext cx="2710528" cy="89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9" name="Ink 28"/>
                  <p14:cNvContentPartPr/>
                  <p14:nvPr/>
                </p14:nvContentPartPr>
                <p14:xfrm>
                  <a:off x="730586" y="1184776"/>
                  <a:ext cx="1767610" cy="717961"/>
                </p14:xfrm>
              </p:contentPart>
            </mc:Choice>
            <mc:Fallback xmlns="">
              <p:pic>
                <p:nvPicPr>
                  <p:cNvPr id="29" name="Ink 28"/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17269" y="1169293"/>
                    <a:ext cx="1794605" cy="746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30" name="Ink 29"/>
                  <p14:cNvContentPartPr/>
                  <p14:nvPr/>
                </p14:nvContentPartPr>
                <p14:xfrm>
                  <a:off x="333883" y="2278176"/>
                  <a:ext cx="2231731" cy="2803320"/>
                </p14:xfrm>
              </p:contentPart>
            </mc:Choice>
            <mc:Fallback xmlns="">
              <p:pic>
                <p:nvPicPr>
                  <p:cNvPr id="30" name="Ink 29"/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22004" y="2270976"/>
                    <a:ext cx="2250809" cy="28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31" name="Ink 30"/>
                  <p14:cNvContentPartPr/>
                  <p14:nvPr/>
                </p14:nvContentPartPr>
                <p14:xfrm>
                  <a:off x="677415" y="3597576"/>
                  <a:ext cx="1663560" cy="127080"/>
                </p14:xfrm>
              </p:contentPart>
            </mc:Choice>
            <mc:Fallback xmlns="">
              <p:pic>
                <p:nvPicPr>
                  <p:cNvPr id="31" name="Ink 30"/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59775" y="3582816"/>
                    <a:ext cx="169596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32" name="Ink 31"/>
                  <p14:cNvContentPartPr/>
                  <p14:nvPr/>
                </p14:nvContentPartPr>
                <p14:xfrm>
                  <a:off x="736095" y="2989176"/>
                  <a:ext cx="1600200" cy="320760"/>
                </p14:xfrm>
              </p:contentPart>
            </mc:Choice>
            <mc:Fallback xmlns="">
              <p:pic>
                <p:nvPicPr>
                  <p:cNvPr id="32" name="Ink 31"/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717375" y="2976936"/>
                    <a:ext cx="163116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33" name="Ink 32"/>
                  <p14:cNvContentPartPr/>
                  <p14:nvPr/>
                </p14:nvContentPartPr>
                <p14:xfrm>
                  <a:off x="647895" y="2624136"/>
                  <a:ext cx="1662120" cy="25200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633495" y="2609376"/>
                    <a:ext cx="168948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34" name="Ink 33"/>
                  <p14:cNvContentPartPr/>
                  <p14:nvPr/>
                </p14:nvContentPartPr>
                <p14:xfrm>
                  <a:off x="56683" y="5019136"/>
                  <a:ext cx="2662291" cy="102320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0845" y="5006175"/>
                    <a:ext cx="2692168" cy="1047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35" name="Ink 34"/>
                  <p14:cNvContentPartPr/>
                  <p14:nvPr/>
                </p14:nvContentPartPr>
                <p14:xfrm>
                  <a:off x="2074106" y="708516"/>
                  <a:ext cx="1329" cy="60"/>
                </p14:xfrm>
              </p:contentPart>
            </mc:Choice>
            <mc:Fallback xmlns="">
              <p:pic>
                <p:nvPicPr>
                  <p:cNvPr id="35" name="Ink 34"/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2069122" y="707616"/>
                    <a:ext cx="10300" cy="1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/>
                  <p14:cNvContentPartPr/>
                  <p14:nvPr/>
                </p14:nvContentPartPr>
                <p14:xfrm>
                  <a:off x="464186" y="1756476"/>
                  <a:ext cx="2121009" cy="3375780"/>
                </p14:xfrm>
              </p:contentPart>
            </mc:Choice>
            <mc:Fallback xmlns="">
              <p:pic>
                <p:nvPicPr>
                  <p:cNvPr id="36" name="Ink 35"/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449067" y="1742436"/>
                    <a:ext cx="2151967" cy="3394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/>
                  <p14:cNvContentPartPr/>
                  <p14:nvPr/>
                </p14:nvContentPartPr>
                <p14:xfrm>
                  <a:off x="1670915" y="420156"/>
                  <a:ext cx="51840" cy="764640"/>
                </p14:xfrm>
              </p:contentPart>
            </mc:Choice>
            <mc:Fallback xmlns="">
              <p:pic>
                <p:nvPicPr>
                  <p:cNvPr id="38" name="Ink 37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654355" y="402516"/>
                    <a:ext cx="86040" cy="79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9" name="Ink 38"/>
                  <p14:cNvContentPartPr/>
                  <p14:nvPr/>
                </p14:nvContentPartPr>
                <p14:xfrm>
                  <a:off x="1636715" y="377316"/>
                  <a:ext cx="102240" cy="141840"/>
                </p14:xfrm>
              </p:contentPart>
            </mc:Choice>
            <mc:Fallback xmlns="">
              <p:pic>
                <p:nvPicPr>
                  <p:cNvPr id="39" name="Ink 38"/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620875" y="369036"/>
                    <a:ext cx="13428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0" name="Ink 39"/>
                  <p14:cNvContentPartPr/>
                  <p14:nvPr/>
                </p14:nvContentPartPr>
                <p14:xfrm>
                  <a:off x="1702235" y="454356"/>
                  <a:ext cx="10800" cy="9720"/>
                </p14:xfrm>
              </p:contentPart>
            </mc:Choice>
            <mc:Fallback xmlns="">
              <p:pic>
                <p:nvPicPr>
                  <p:cNvPr id="40" name="Ink 39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692155" y="444636"/>
                    <a:ext cx="2448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41" name="Ink 40"/>
                  <p14:cNvContentPartPr/>
                  <p14:nvPr/>
                </p14:nvContentPartPr>
                <p14:xfrm>
                  <a:off x="902675" y="602316"/>
                  <a:ext cx="815040" cy="559080"/>
                </p14:xfrm>
              </p:contentPart>
            </mc:Choice>
            <mc:Fallback xmlns="">
              <p:pic>
                <p:nvPicPr>
                  <p:cNvPr id="41" name="Ink 40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86475" y="589356"/>
                    <a:ext cx="838080" cy="58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/>
                <p14:cNvContentPartPr/>
                <p14:nvPr/>
              </p14:nvContentPartPr>
              <p14:xfrm>
                <a:off x="2417560" y="3675060"/>
                <a:ext cx="4605120" cy="8784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12880" y="3658860"/>
                  <a:ext cx="4626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Ink 64"/>
                <p14:cNvContentPartPr/>
                <p14:nvPr/>
              </p14:nvContentPartPr>
              <p14:xfrm>
                <a:off x="4584040" y="4729500"/>
                <a:ext cx="94320" cy="123084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66760" y="4716900"/>
                  <a:ext cx="126720" cy="12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1" name="Ink 90"/>
                <p14:cNvContentPartPr/>
                <p14:nvPr/>
              </p14:nvContentPartPr>
              <p14:xfrm>
                <a:off x="5315200" y="6344200"/>
                <a:ext cx="183240" cy="273960"/>
              </p14:xfrm>
            </p:contentPart>
          </mc:Choice>
          <mc:Fallback xmlns="">
            <p:pic>
              <p:nvPicPr>
                <p:cNvPr id="91" name="Ink 90"/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11960" y="6330880"/>
                  <a:ext cx="1940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4" name="Ink 93"/>
                <p14:cNvContentPartPr/>
                <p14:nvPr/>
              </p14:nvContentPartPr>
              <p14:xfrm>
                <a:off x="3630040" y="6982480"/>
                <a:ext cx="1967040" cy="51120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27160" y="6965920"/>
                  <a:ext cx="1985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6" name="Ink 95"/>
                <p14:cNvContentPartPr/>
                <p14:nvPr/>
              </p14:nvContentPartPr>
              <p14:xfrm>
                <a:off x="3489640" y="7283080"/>
                <a:ext cx="2301480" cy="92880"/>
              </p14:xfrm>
            </p:contentPart>
          </mc:Choice>
          <mc:Fallback xmlns="">
            <p:pic>
              <p:nvPicPr>
                <p:cNvPr id="96" name="Ink 95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78840" y="7277320"/>
                  <a:ext cx="2328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6" name="Ink 105"/>
                <p14:cNvContentPartPr/>
                <p14:nvPr/>
              </p14:nvContentPartPr>
              <p14:xfrm>
                <a:off x="4065640" y="5928300"/>
                <a:ext cx="1057680" cy="76060"/>
              </p14:xfrm>
            </p:contentPart>
          </mc:Choice>
          <mc:Fallback xmlns="">
            <p:pic>
              <p:nvPicPr>
                <p:cNvPr id="106" name="Ink 105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51240" y="5913881"/>
                  <a:ext cx="1084320" cy="107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7" name="Ink 106"/>
                <p14:cNvContentPartPr/>
                <p14:nvPr/>
              </p14:nvContentPartPr>
              <p14:xfrm>
                <a:off x="5498440" y="6615180"/>
                <a:ext cx="118080" cy="362260"/>
              </p14:xfrm>
            </p:contentPart>
          </mc:Choice>
          <mc:Fallback xmlns="">
            <p:pic>
              <p:nvPicPr>
                <p:cNvPr id="107" name="Ink 106"/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89800" y="6606538"/>
                  <a:ext cx="142920" cy="387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8" name="Ink 107"/>
                <p14:cNvContentPartPr/>
                <p14:nvPr/>
              </p14:nvContentPartPr>
              <p14:xfrm>
                <a:off x="5606440" y="6998940"/>
                <a:ext cx="198000" cy="276940"/>
              </p14:xfrm>
            </p:contentPart>
          </mc:Choice>
          <mc:Fallback xmlns="">
            <p:pic>
              <p:nvPicPr>
                <p:cNvPr id="108" name="Ink 107"/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98520" y="6984535"/>
                  <a:ext cx="219960" cy="30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9" name="Ink 108"/>
                <p14:cNvContentPartPr/>
                <p14:nvPr/>
              </p14:nvContentPartPr>
              <p14:xfrm>
                <a:off x="5796880" y="7247080"/>
                <a:ext cx="161640" cy="417240"/>
              </p14:xfrm>
            </p:contentPart>
          </mc:Choice>
          <mc:Fallback xmlns="">
            <p:pic>
              <p:nvPicPr>
                <p:cNvPr id="109" name="Ink 108"/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85360" y="7234480"/>
                  <a:ext cx="1890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7" name="Ink 126"/>
                <p14:cNvContentPartPr/>
                <p14:nvPr/>
              </p14:nvContentPartPr>
              <p14:xfrm>
                <a:off x="3752800" y="4208320"/>
                <a:ext cx="1784160" cy="1994760"/>
              </p14:xfrm>
            </p:contentPart>
          </mc:Choice>
          <mc:Fallback xmlns="">
            <p:pic>
              <p:nvPicPr>
                <p:cNvPr id="127" name="Ink 126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41280" y="4191760"/>
                  <a:ext cx="1813320" cy="20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1" name="Ink 170"/>
                <p14:cNvContentPartPr/>
                <p14:nvPr/>
              </p14:nvContentPartPr>
              <p14:xfrm>
                <a:off x="5340760" y="5802660"/>
                <a:ext cx="1321200" cy="384940"/>
              </p14:xfrm>
            </p:contentPart>
          </mc:Choice>
          <mc:Fallback xmlns="">
            <p:pic>
              <p:nvPicPr>
                <p:cNvPr id="171" name="Ink 170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29960" y="5790777"/>
                  <a:ext cx="1349280" cy="405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4" name="Ink 173"/>
                <p14:cNvContentPartPr/>
                <p14:nvPr/>
              </p14:nvContentPartPr>
              <p14:xfrm>
                <a:off x="2728600" y="4704400"/>
                <a:ext cx="2589840" cy="1472040"/>
              </p14:xfrm>
            </p:contentPart>
          </mc:Choice>
          <mc:Fallback xmlns="">
            <p:pic>
              <p:nvPicPr>
                <p:cNvPr id="174" name="Ink 173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16720" y="4687480"/>
                  <a:ext cx="2617920" cy="15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0" name="Ink 189"/>
                <p14:cNvContentPartPr/>
                <p14:nvPr/>
              </p14:nvContentPartPr>
              <p14:xfrm>
                <a:off x="2482720" y="5103540"/>
                <a:ext cx="1282320" cy="35280"/>
              </p14:xfrm>
            </p:contentPart>
          </mc:Choice>
          <mc:Fallback xmlns="">
            <p:pic>
              <p:nvPicPr>
                <p:cNvPr id="190" name="Ink 189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74800" y="5086260"/>
                  <a:ext cx="1306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92" name="Ink 191"/>
                <p14:cNvContentPartPr/>
                <p14:nvPr/>
              </p14:nvContentPartPr>
              <p14:xfrm>
                <a:off x="5270200" y="6158080"/>
                <a:ext cx="37440" cy="188640"/>
              </p14:xfrm>
            </p:contentPart>
          </mc:Choice>
          <mc:Fallback xmlns="">
            <p:pic>
              <p:nvPicPr>
                <p:cNvPr id="192" name="Ink 191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65160" y="6146560"/>
                  <a:ext cx="55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95" name="Ink 194"/>
                <p14:cNvContentPartPr/>
                <p14:nvPr/>
              </p14:nvContentPartPr>
              <p14:xfrm>
                <a:off x="2439520" y="4756140"/>
                <a:ext cx="1411920" cy="55080"/>
              </p14:xfrm>
            </p:contentPart>
          </mc:Choice>
          <mc:Fallback xmlns="">
            <p:pic>
              <p:nvPicPr>
                <p:cNvPr id="195" name="Ink 194"/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31240" y="4739220"/>
                  <a:ext cx="1437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02" name="Ink 201"/>
                <p14:cNvContentPartPr/>
                <p14:nvPr/>
              </p14:nvContentPartPr>
              <p14:xfrm>
                <a:off x="3479920" y="4037940"/>
                <a:ext cx="2590560" cy="75600"/>
              </p14:xfrm>
            </p:contentPart>
          </mc:Choice>
          <mc:Fallback xmlns="">
            <p:pic>
              <p:nvPicPr>
                <p:cNvPr id="202" name="Ink 201"/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66240" y="4020660"/>
                  <a:ext cx="2621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1" name="Ink 210"/>
                <p14:cNvContentPartPr/>
                <p14:nvPr/>
              </p14:nvContentPartPr>
              <p14:xfrm>
                <a:off x="5288200" y="6178960"/>
                <a:ext cx="12600" cy="167760"/>
              </p14:xfrm>
            </p:contentPart>
          </mc:Choice>
          <mc:Fallback xmlns="">
            <p:pic>
              <p:nvPicPr>
                <p:cNvPr id="211" name="Ink 210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74160" y="6169600"/>
                  <a:ext cx="38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5" name="Ink 214"/>
                <p14:cNvContentPartPr/>
                <p14:nvPr/>
              </p14:nvContentPartPr>
              <p14:xfrm>
                <a:off x="5185960" y="4333860"/>
                <a:ext cx="752040" cy="17640"/>
              </p14:xfrm>
            </p:contentPart>
          </mc:Choice>
          <mc:Fallback xmlns="">
            <p:pic>
              <p:nvPicPr>
                <p:cNvPr id="215" name="Ink 214"/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82000" y="4318020"/>
                  <a:ext cx="76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23" name="Ink 222"/>
                <p14:cNvContentPartPr/>
                <p14:nvPr/>
              </p14:nvContentPartPr>
              <p14:xfrm>
                <a:off x="5440480" y="4720500"/>
                <a:ext cx="1414080" cy="78120"/>
              </p14:xfrm>
            </p:contentPart>
          </mc:Choice>
          <mc:Fallback xmlns="">
            <p:pic>
              <p:nvPicPr>
                <p:cNvPr id="223" name="Ink 222"/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29680" y="4703299"/>
                  <a:ext cx="1442160" cy="1085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25" name="Ink 224"/>
                <p14:cNvContentPartPr/>
                <p14:nvPr/>
              </p14:nvContentPartPr>
              <p14:xfrm>
                <a:off x="5553160" y="5096700"/>
                <a:ext cx="1280880" cy="47160"/>
              </p14:xfrm>
            </p:contentPart>
          </mc:Choice>
          <mc:Fallback xmlns="">
            <p:pic>
              <p:nvPicPr>
                <p:cNvPr id="225" name="Ink 224"/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42000" y="5079780"/>
                  <a:ext cx="1308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29" name="Ink 228"/>
                <p14:cNvContentPartPr/>
                <p14:nvPr/>
              </p14:nvContentPartPr>
              <p14:xfrm>
                <a:off x="5527240" y="5422860"/>
                <a:ext cx="1106640" cy="33480"/>
              </p14:xfrm>
            </p:contentPart>
          </mc:Choice>
          <mc:Fallback xmlns="">
            <p:pic>
              <p:nvPicPr>
                <p:cNvPr id="229" name="Ink 228"/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20040" y="5407740"/>
                  <a:ext cx="1131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8" name="Ink 247"/>
                <p14:cNvContentPartPr/>
                <p14:nvPr/>
              </p14:nvContentPartPr>
              <p14:xfrm>
                <a:off x="3811480" y="6626440"/>
                <a:ext cx="1752480" cy="56520"/>
              </p14:xfrm>
            </p:contentPart>
          </mc:Choice>
          <mc:Fallback xmlns="">
            <p:pic>
              <p:nvPicPr>
                <p:cNvPr id="248" name="Ink 247"/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99240" y="6608800"/>
                  <a:ext cx="1782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9" name="Ink 248"/>
                <p14:cNvContentPartPr/>
                <p14:nvPr/>
              </p14:nvContentPartPr>
              <p14:xfrm>
                <a:off x="2712760" y="6115600"/>
                <a:ext cx="1227960" cy="53280"/>
              </p14:xfrm>
            </p:contentPart>
          </mc:Choice>
          <mc:Fallback xmlns="">
            <p:pic>
              <p:nvPicPr>
                <p:cNvPr id="249" name="Ink 248"/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04480" y="6098078"/>
                  <a:ext cx="1249920" cy="87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59" name="Ink 258"/>
                <p14:cNvContentPartPr/>
                <p14:nvPr/>
              </p14:nvContentPartPr>
              <p14:xfrm>
                <a:off x="2371594" y="2906460"/>
                <a:ext cx="3569040" cy="451900"/>
              </p14:xfrm>
            </p:contentPart>
          </mc:Choice>
          <mc:Fallback xmlns="">
            <p:pic>
              <p:nvPicPr>
                <p:cNvPr id="259" name="Ink 258"/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59354" y="2888456"/>
                  <a:ext cx="3599640" cy="488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6" name="Ink 285"/>
                <p14:cNvContentPartPr/>
                <p14:nvPr/>
              </p14:nvContentPartPr>
              <p14:xfrm>
                <a:off x="5953840" y="2905020"/>
                <a:ext cx="1164240" cy="425520"/>
              </p14:xfrm>
            </p:contentPart>
          </mc:Choice>
          <mc:Fallback xmlns="">
            <p:pic>
              <p:nvPicPr>
                <p:cNvPr id="286" name="Ink 285"/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40880" y="2889180"/>
                  <a:ext cx="11926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5" name="Ink 294"/>
                <p14:cNvContentPartPr/>
                <p14:nvPr/>
              </p14:nvContentPartPr>
              <p14:xfrm>
                <a:off x="3286960" y="4245780"/>
                <a:ext cx="1368720" cy="3497760"/>
              </p14:xfrm>
            </p:contentPart>
          </mc:Choice>
          <mc:Fallback xmlns="">
            <p:pic>
              <p:nvPicPr>
                <p:cNvPr id="295" name="Ink 294"/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70040" y="4232460"/>
                  <a:ext cx="1394280" cy="35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99" name="Ink 298"/>
                <p14:cNvContentPartPr/>
                <p14:nvPr/>
              </p14:nvContentPartPr>
              <p14:xfrm>
                <a:off x="4833880" y="4246500"/>
                <a:ext cx="743760" cy="1987180"/>
              </p14:xfrm>
            </p:contentPart>
          </mc:Choice>
          <mc:Fallback xmlns="">
            <p:pic>
              <p:nvPicPr>
                <p:cNvPr id="299" name="Ink 298"/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24880" y="4232460"/>
                  <a:ext cx="761400" cy="2013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00" name="Ink 299"/>
                <p14:cNvContentPartPr/>
                <p14:nvPr/>
              </p14:nvContentPartPr>
              <p14:xfrm>
                <a:off x="2441320" y="3761100"/>
                <a:ext cx="2399760" cy="684840"/>
              </p14:xfrm>
            </p:contentPart>
          </mc:Choice>
          <mc:Fallback xmlns="">
            <p:pic>
              <p:nvPicPr>
                <p:cNvPr id="300" name="Ink 299"/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26920" y="3754619"/>
                  <a:ext cx="2430000" cy="694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05" name="Ink 304"/>
                <p14:cNvContentPartPr/>
                <p14:nvPr/>
              </p14:nvContentPartPr>
              <p14:xfrm>
                <a:off x="4175440" y="3677220"/>
                <a:ext cx="2820600" cy="920980"/>
              </p14:xfrm>
            </p:contentPart>
          </mc:Choice>
          <mc:Fallback xmlns="">
            <p:pic>
              <p:nvPicPr>
                <p:cNvPr id="305" name="Ink 304"/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59600" y="3663544"/>
                  <a:ext cx="2853000" cy="951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06" name="Ink 305"/>
                <p14:cNvContentPartPr/>
                <p14:nvPr/>
              </p14:nvContentPartPr>
              <p14:xfrm>
                <a:off x="2600800" y="5128140"/>
                <a:ext cx="917280" cy="730080"/>
              </p14:xfrm>
            </p:contentPart>
          </mc:Choice>
          <mc:Fallback xmlns="">
            <p:pic>
              <p:nvPicPr>
                <p:cNvPr id="306" name="Ink 305"/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88560" y="5116980"/>
                  <a:ext cx="937800" cy="7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12" name="Ink 311"/>
                <p14:cNvContentPartPr/>
                <p14:nvPr/>
              </p14:nvContentPartPr>
              <p14:xfrm>
                <a:off x="2586040" y="5406760"/>
                <a:ext cx="2697480" cy="955440"/>
              </p14:xfrm>
            </p:contentPart>
          </mc:Choice>
          <mc:Fallback xmlns="">
            <p:pic>
              <p:nvPicPr>
                <p:cNvPr id="312" name="Ink 311"/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77040" y="5389840"/>
                  <a:ext cx="2718720" cy="9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17" name="Ink 316"/>
                <p14:cNvContentPartPr/>
                <p14:nvPr/>
              </p14:nvContentPartPr>
              <p14:xfrm>
                <a:off x="3017680" y="5856760"/>
                <a:ext cx="17640" cy="334080"/>
              </p14:xfrm>
            </p:contentPart>
          </mc:Choice>
          <mc:Fallback xmlns="">
            <p:pic>
              <p:nvPicPr>
                <p:cNvPr id="317" name="Ink 316"/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02200" y="5844160"/>
                  <a:ext cx="46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9" name="Ink 318"/>
                <p14:cNvContentPartPr/>
                <p14:nvPr/>
              </p14:nvContentPartPr>
              <p14:xfrm>
                <a:off x="5511040" y="4332060"/>
                <a:ext cx="1273680" cy="812980"/>
              </p14:xfrm>
            </p:contentPart>
          </mc:Choice>
          <mc:Fallback xmlns="">
            <p:pic>
              <p:nvPicPr>
                <p:cNvPr id="319" name="Ink 318"/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97004" y="4322339"/>
                  <a:ext cx="1302112" cy="833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0" name="Ink 319"/>
                <p14:cNvContentPartPr/>
                <p14:nvPr/>
              </p14:nvContentPartPr>
              <p14:xfrm>
                <a:off x="2424400" y="4041540"/>
                <a:ext cx="1639800" cy="1072920"/>
              </p14:xfrm>
            </p:contentPart>
          </mc:Choice>
          <mc:Fallback xmlns="">
            <p:pic>
              <p:nvPicPr>
                <p:cNvPr id="320" name="Ink 319"/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20080" y="4024618"/>
                  <a:ext cx="1658520" cy="1097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21" name="Ink 320"/>
                <p14:cNvContentPartPr/>
                <p14:nvPr/>
              </p14:nvContentPartPr>
              <p14:xfrm>
                <a:off x="5658640" y="5088060"/>
                <a:ext cx="933120" cy="795340"/>
              </p14:xfrm>
            </p:contentPart>
          </mc:Choice>
          <mc:Fallback xmlns="">
            <p:pic>
              <p:nvPicPr>
                <p:cNvPr id="321" name="Ink 320"/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43520" y="5074738"/>
                  <a:ext cx="964080" cy="823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1" name="Ink 70"/>
                <p14:cNvContentPartPr/>
                <p14:nvPr/>
              </p14:nvContentPartPr>
              <p14:xfrm>
                <a:off x="5350506" y="3461098"/>
                <a:ext cx="360" cy="360"/>
              </p14:xfrm>
            </p:contentPart>
          </mc:Choice>
          <mc:Fallback xmlns="">
            <p:pic>
              <p:nvPicPr>
                <p:cNvPr id="71" name="Ink 70"/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47626" y="3457858"/>
                  <a:ext cx="6120" cy="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6473802" y="616166"/>
              <a:ext cx="2684971" cy="5704589"/>
              <a:chOff x="6473802" y="616166"/>
              <a:chExt cx="2684971" cy="5704589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6884597" y="2494301"/>
                <a:ext cx="1922236" cy="1537906"/>
              </a:xfrm>
              <a:custGeom>
                <a:avLst/>
                <a:gdLst>
                  <a:gd name="connsiteX0" fmla="*/ 76200 w 1790700"/>
                  <a:gd name="connsiteY0" fmla="*/ 323850 h 952500"/>
                  <a:gd name="connsiteX1" fmla="*/ 0 w 1790700"/>
                  <a:gd name="connsiteY1" fmla="*/ 952500 h 952500"/>
                  <a:gd name="connsiteX2" fmla="*/ 1790700 w 1790700"/>
                  <a:gd name="connsiteY2" fmla="*/ 781050 h 952500"/>
                  <a:gd name="connsiteX3" fmla="*/ 1733550 w 1790700"/>
                  <a:gd name="connsiteY3" fmla="*/ 0 h 952500"/>
                  <a:gd name="connsiteX4" fmla="*/ 57150 w 1790700"/>
                  <a:gd name="connsiteY4" fmla="*/ 152400 h 952500"/>
                  <a:gd name="connsiteX0" fmla="*/ 149679 w 1864179"/>
                  <a:gd name="connsiteY0" fmla="*/ 323850 h 952500"/>
                  <a:gd name="connsiteX1" fmla="*/ 73479 w 1864179"/>
                  <a:gd name="connsiteY1" fmla="*/ 952500 h 952500"/>
                  <a:gd name="connsiteX2" fmla="*/ 1864179 w 1864179"/>
                  <a:gd name="connsiteY2" fmla="*/ 781050 h 952500"/>
                  <a:gd name="connsiteX3" fmla="*/ 1807029 w 1864179"/>
                  <a:gd name="connsiteY3" fmla="*/ 0 h 952500"/>
                  <a:gd name="connsiteX4" fmla="*/ 0 w 1864179"/>
                  <a:gd name="connsiteY4" fmla="*/ 116443 h 952500"/>
                  <a:gd name="connsiteX0" fmla="*/ 207736 w 1922236"/>
                  <a:gd name="connsiteY0" fmla="*/ 323850 h 952500"/>
                  <a:gd name="connsiteX1" fmla="*/ 131536 w 1922236"/>
                  <a:gd name="connsiteY1" fmla="*/ 952500 h 952500"/>
                  <a:gd name="connsiteX2" fmla="*/ 1922236 w 1922236"/>
                  <a:gd name="connsiteY2" fmla="*/ 781050 h 952500"/>
                  <a:gd name="connsiteX3" fmla="*/ 1865086 w 1922236"/>
                  <a:gd name="connsiteY3" fmla="*/ 0 h 952500"/>
                  <a:gd name="connsiteX4" fmla="*/ 0 w 1922236"/>
                  <a:gd name="connsiteY4" fmla="*/ 116443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2236" h="952500">
                    <a:moveTo>
                      <a:pt x="207736" y="323850"/>
                    </a:moveTo>
                    <a:lnTo>
                      <a:pt x="131536" y="952500"/>
                    </a:lnTo>
                    <a:lnTo>
                      <a:pt x="1922236" y="781050"/>
                    </a:lnTo>
                    <a:lnTo>
                      <a:pt x="1865086" y="0"/>
                    </a:lnTo>
                    <a:cubicBezTo>
                      <a:pt x="1306286" y="50800"/>
                      <a:pt x="558800" y="65643"/>
                      <a:pt x="0" y="11644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474150" y="4270227"/>
                <a:ext cx="2680812" cy="2050528"/>
              </a:xfrm>
              <a:custGeom>
                <a:avLst/>
                <a:gdLst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162560 w 2743200"/>
                  <a:gd name="connsiteY39" fmla="*/ 36576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5880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3587 w 2746787"/>
                  <a:gd name="connsiteY0" fmla="*/ 1158240 h 1625600"/>
                  <a:gd name="connsiteX1" fmla="*/ 3587 w 2746787"/>
                  <a:gd name="connsiteY1" fmla="*/ 1158240 h 1625600"/>
                  <a:gd name="connsiteX2" fmla="*/ 84867 w 2746787"/>
                  <a:gd name="connsiteY2" fmla="*/ 1320800 h 1625600"/>
                  <a:gd name="connsiteX3" fmla="*/ 145827 w 2746787"/>
                  <a:gd name="connsiteY3" fmla="*/ 1341120 h 1625600"/>
                  <a:gd name="connsiteX4" fmla="*/ 267747 w 2746787"/>
                  <a:gd name="connsiteY4" fmla="*/ 1422400 h 1625600"/>
                  <a:gd name="connsiteX5" fmla="*/ 511587 w 2746787"/>
                  <a:gd name="connsiteY5" fmla="*/ 1483360 h 1625600"/>
                  <a:gd name="connsiteX6" fmla="*/ 714787 w 2746787"/>
                  <a:gd name="connsiteY6" fmla="*/ 1524000 h 1625600"/>
                  <a:gd name="connsiteX7" fmla="*/ 796067 w 2746787"/>
                  <a:gd name="connsiteY7" fmla="*/ 1544320 h 1625600"/>
                  <a:gd name="connsiteX8" fmla="*/ 1182147 w 2746787"/>
                  <a:gd name="connsiteY8" fmla="*/ 1564640 h 1625600"/>
                  <a:gd name="connsiteX9" fmla="*/ 1405667 w 2746787"/>
                  <a:gd name="connsiteY9" fmla="*/ 1584960 h 1625600"/>
                  <a:gd name="connsiteX10" fmla="*/ 1629187 w 2746787"/>
                  <a:gd name="connsiteY10" fmla="*/ 1625600 h 1625600"/>
                  <a:gd name="connsiteX11" fmla="*/ 1832387 w 2746787"/>
                  <a:gd name="connsiteY11" fmla="*/ 1605280 h 1625600"/>
                  <a:gd name="connsiteX12" fmla="*/ 2035587 w 2746787"/>
                  <a:gd name="connsiteY12" fmla="*/ 1544320 h 1625600"/>
                  <a:gd name="connsiteX13" fmla="*/ 2177827 w 2746787"/>
                  <a:gd name="connsiteY13" fmla="*/ 1503680 h 1625600"/>
                  <a:gd name="connsiteX14" fmla="*/ 2299747 w 2746787"/>
                  <a:gd name="connsiteY14" fmla="*/ 1422400 h 1625600"/>
                  <a:gd name="connsiteX15" fmla="*/ 2482627 w 2746787"/>
                  <a:gd name="connsiteY15" fmla="*/ 1381760 h 1625600"/>
                  <a:gd name="connsiteX16" fmla="*/ 2543587 w 2746787"/>
                  <a:gd name="connsiteY16" fmla="*/ 1341120 h 1625600"/>
                  <a:gd name="connsiteX17" fmla="*/ 2624867 w 2746787"/>
                  <a:gd name="connsiteY17" fmla="*/ 1300480 h 1625600"/>
                  <a:gd name="connsiteX18" fmla="*/ 2665507 w 2746787"/>
                  <a:gd name="connsiteY18" fmla="*/ 1239520 h 1625600"/>
                  <a:gd name="connsiteX19" fmla="*/ 2726467 w 2746787"/>
                  <a:gd name="connsiteY19" fmla="*/ 1198880 h 1625600"/>
                  <a:gd name="connsiteX20" fmla="*/ 2746787 w 2746787"/>
                  <a:gd name="connsiteY20" fmla="*/ 1137920 h 1625600"/>
                  <a:gd name="connsiteX21" fmla="*/ 2726467 w 2746787"/>
                  <a:gd name="connsiteY21" fmla="*/ 873760 h 1625600"/>
                  <a:gd name="connsiteX22" fmla="*/ 2685827 w 2746787"/>
                  <a:gd name="connsiteY22" fmla="*/ 812800 h 1625600"/>
                  <a:gd name="connsiteX23" fmla="*/ 2665507 w 2746787"/>
                  <a:gd name="connsiteY23" fmla="*/ 751840 h 1625600"/>
                  <a:gd name="connsiteX24" fmla="*/ 2584227 w 2746787"/>
                  <a:gd name="connsiteY24" fmla="*/ 629920 h 1625600"/>
                  <a:gd name="connsiteX25" fmla="*/ 2543587 w 2746787"/>
                  <a:gd name="connsiteY25" fmla="*/ 568960 h 1625600"/>
                  <a:gd name="connsiteX26" fmla="*/ 2502947 w 2746787"/>
                  <a:gd name="connsiteY26" fmla="*/ 447040 h 1625600"/>
                  <a:gd name="connsiteX27" fmla="*/ 2482627 w 2746787"/>
                  <a:gd name="connsiteY27" fmla="*/ 386080 h 1625600"/>
                  <a:gd name="connsiteX28" fmla="*/ 2421667 w 2746787"/>
                  <a:gd name="connsiteY28" fmla="*/ 203200 h 1625600"/>
                  <a:gd name="connsiteX29" fmla="*/ 2360707 w 2746787"/>
                  <a:gd name="connsiteY29" fmla="*/ 142240 h 1625600"/>
                  <a:gd name="connsiteX30" fmla="*/ 2218467 w 2746787"/>
                  <a:gd name="connsiteY30" fmla="*/ 121920 h 1625600"/>
                  <a:gd name="connsiteX31" fmla="*/ 2116867 w 2746787"/>
                  <a:gd name="connsiteY31" fmla="*/ 101600 h 1625600"/>
                  <a:gd name="connsiteX32" fmla="*/ 1324387 w 2746787"/>
                  <a:gd name="connsiteY32" fmla="*/ 81280 h 1625600"/>
                  <a:gd name="connsiteX33" fmla="*/ 1263427 w 2746787"/>
                  <a:gd name="connsiteY33" fmla="*/ 60960 h 1625600"/>
                  <a:gd name="connsiteX34" fmla="*/ 714787 w 2746787"/>
                  <a:gd name="connsiteY34" fmla="*/ 0 h 1625600"/>
                  <a:gd name="connsiteX35" fmla="*/ 450627 w 2746787"/>
                  <a:gd name="connsiteY35" fmla="*/ 20320 h 1625600"/>
                  <a:gd name="connsiteX36" fmla="*/ 389667 w 2746787"/>
                  <a:gd name="connsiteY36" fmla="*/ 142240 h 1625600"/>
                  <a:gd name="connsiteX37" fmla="*/ 354107 w 2746787"/>
                  <a:gd name="connsiteY37" fmla="*/ 182880 h 1625600"/>
                  <a:gd name="connsiteX38" fmla="*/ 342677 w 2746787"/>
                  <a:gd name="connsiteY38" fmla="*/ 269240 h 1625600"/>
                  <a:gd name="connsiteX39" fmla="*/ 308387 w 2746787"/>
                  <a:gd name="connsiteY39" fmla="*/ 426720 h 1625600"/>
                  <a:gd name="connsiteX40" fmla="*/ 247427 w 2746787"/>
                  <a:gd name="connsiteY40" fmla="*/ 588010 h 1625600"/>
                  <a:gd name="connsiteX41" fmla="*/ 35337 w 2746787"/>
                  <a:gd name="connsiteY41" fmla="*/ 814070 h 1625600"/>
                  <a:gd name="connsiteX42" fmla="*/ 1047 w 2746787"/>
                  <a:gd name="connsiteY42" fmla="*/ 975360 h 1625600"/>
                  <a:gd name="connsiteX43" fmla="*/ 44227 w 2746787"/>
                  <a:gd name="connsiteY43" fmla="*/ 1036320 h 1625600"/>
                  <a:gd name="connsiteX44" fmla="*/ 23907 w 2746787"/>
                  <a:gd name="connsiteY44" fmla="*/ 1219200 h 1625600"/>
                  <a:gd name="connsiteX45" fmla="*/ 3587 w 2746787"/>
                  <a:gd name="connsiteY45" fmla="*/ 1158240 h 1625600"/>
                  <a:gd name="connsiteX0" fmla="*/ 15632 w 2758832"/>
                  <a:gd name="connsiteY0" fmla="*/ 1158240 h 1625600"/>
                  <a:gd name="connsiteX1" fmla="*/ 15632 w 2758832"/>
                  <a:gd name="connsiteY1" fmla="*/ 1158240 h 1625600"/>
                  <a:gd name="connsiteX2" fmla="*/ 96912 w 2758832"/>
                  <a:gd name="connsiteY2" fmla="*/ 1320800 h 1625600"/>
                  <a:gd name="connsiteX3" fmla="*/ 157872 w 2758832"/>
                  <a:gd name="connsiteY3" fmla="*/ 1341120 h 1625600"/>
                  <a:gd name="connsiteX4" fmla="*/ 279792 w 2758832"/>
                  <a:gd name="connsiteY4" fmla="*/ 1422400 h 1625600"/>
                  <a:gd name="connsiteX5" fmla="*/ 523632 w 2758832"/>
                  <a:gd name="connsiteY5" fmla="*/ 1483360 h 1625600"/>
                  <a:gd name="connsiteX6" fmla="*/ 726832 w 2758832"/>
                  <a:gd name="connsiteY6" fmla="*/ 1524000 h 1625600"/>
                  <a:gd name="connsiteX7" fmla="*/ 808112 w 2758832"/>
                  <a:gd name="connsiteY7" fmla="*/ 1544320 h 1625600"/>
                  <a:gd name="connsiteX8" fmla="*/ 1194192 w 2758832"/>
                  <a:gd name="connsiteY8" fmla="*/ 1564640 h 1625600"/>
                  <a:gd name="connsiteX9" fmla="*/ 1417712 w 2758832"/>
                  <a:gd name="connsiteY9" fmla="*/ 1584960 h 1625600"/>
                  <a:gd name="connsiteX10" fmla="*/ 1641232 w 2758832"/>
                  <a:gd name="connsiteY10" fmla="*/ 1625600 h 1625600"/>
                  <a:gd name="connsiteX11" fmla="*/ 1844432 w 2758832"/>
                  <a:gd name="connsiteY11" fmla="*/ 1605280 h 1625600"/>
                  <a:gd name="connsiteX12" fmla="*/ 2047632 w 2758832"/>
                  <a:gd name="connsiteY12" fmla="*/ 1544320 h 1625600"/>
                  <a:gd name="connsiteX13" fmla="*/ 2189872 w 2758832"/>
                  <a:gd name="connsiteY13" fmla="*/ 1503680 h 1625600"/>
                  <a:gd name="connsiteX14" fmla="*/ 2311792 w 2758832"/>
                  <a:gd name="connsiteY14" fmla="*/ 1422400 h 1625600"/>
                  <a:gd name="connsiteX15" fmla="*/ 2494672 w 2758832"/>
                  <a:gd name="connsiteY15" fmla="*/ 1381760 h 1625600"/>
                  <a:gd name="connsiteX16" fmla="*/ 2555632 w 2758832"/>
                  <a:gd name="connsiteY16" fmla="*/ 1341120 h 1625600"/>
                  <a:gd name="connsiteX17" fmla="*/ 2636912 w 2758832"/>
                  <a:gd name="connsiteY17" fmla="*/ 1300480 h 1625600"/>
                  <a:gd name="connsiteX18" fmla="*/ 2677552 w 2758832"/>
                  <a:gd name="connsiteY18" fmla="*/ 1239520 h 1625600"/>
                  <a:gd name="connsiteX19" fmla="*/ 2738512 w 2758832"/>
                  <a:gd name="connsiteY19" fmla="*/ 1198880 h 1625600"/>
                  <a:gd name="connsiteX20" fmla="*/ 2758832 w 2758832"/>
                  <a:gd name="connsiteY20" fmla="*/ 1137920 h 1625600"/>
                  <a:gd name="connsiteX21" fmla="*/ 2738512 w 2758832"/>
                  <a:gd name="connsiteY21" fmla="*/ 873760 h 1625600"/>
                  <a:gd name="connsiteX22" fmla="*/ 2697872 w 2758832"/>
                  <a:gd name="connsiteY22" fmla="*/ 812800 h 1625600"/>
                  <a:gd name="connsiteX23" fmla="*/ 2677552 w 2758832"/>
                  <a:gd name="connsiteY23" fmla="*/ 751840 h 1625600"/>
                  <a:gd name="connsiteX24" fmla="*/ 2596272 w 2758832"/>
                  <a:gd name="connsiteY24" fmla="*/ 629920 h 1625600"/>
                  <a:gd name="connsiteX25" fmla="*/ 2555632 w 2758832"/>
                  <a:gd name="connsiteY25" fmla="*/ 568960 h 1625600"/>
                  <a:gd name="connsiteX26" fmla="*/ 2514992 w 2758832"/>
                  <a:gd name="connsiteY26" fmla="*/ 447040 h 1625600"/>
                  <a:gd name="connsiteX27" fmla="*/ 2494672 w 2758832"/>
                  <a:gd name="connsiteY27" fmla="*/ 386080 h 1625600"/>
                  <a:gd name="connsiteX28" fmla="*/ 2433712 w 2758832"/>
                  <a:gd name="connsiteY28" fmla="*/ 203200 h 1625600"/>
                  <a:gd name="connsiteX29" fmla="*/ 2372752 w 2758832"/>
                  <a:gd name="connsiteY29" fmla="*/ 142240 h 1625600"/>
                  <a:gd name="connsiteX30" fmla="*/ 2230512 w 2758832"/>
                  <a:gd name="connsiteY30" fmla="*/ 121920 h 1625600"/>
                  <a:gd name="connsiteX31" fmla="*/ 2128912 w 2758832"/>
                  <a:gd name="connsiteY31" fmla="*/ 101600 h 1625600"/>
                  <a:gd name="connsiteX32" fmla="*/ 1336432 w 2758832"/>
                  <a:gd name="connsiteY32" fmla="*/ 81280 h 1625600"/>
                  <a:gd name="connsiteX33" fmla="*/ 1275472 w 2758832"/>
                  <a:gd name="connsiteY33" fmla="*/ 60960 h 1625600"/>
                  <a:gd name="connsiteX34" fmla="*/ 726832 w 2758832"/>
                  <a:gd name="connsiteY34" fmla="*/ 0 h 1625600"/>
                  <a:gd name="connsiteX35" fmla="*/ 462672 w 2758832"/>
                  <a:gd name="connsiteY35" fmla="*/ 20320 h 1625600"/>
                  <a:gd name="connsiteX36" fmla="*/ 401712 w 2758832"/>
                  <a:gd name="connsiteY36" fmla="*/ 142240 h 1625600"/>
                  <a:gd name="connsiteX37" fmla="*/ 366152 w 2758832"/>
                  <a:gd name="connsiteY37" fmla="*/ 182880 h 1625600"/>
                  <a:gd name="connsiteX38" fmla="*/ 354722 w 2758832"/>
                  <a:gd name="connsiteY38" fmla="*/ 269240 h 1625600"/>
                  <a:gd name="connsiteX39" fmla="*/ 320432 w 2758832"/>
                  <a:gd name="connsiteY39" fmla="*/ 426720 h 1625600"/>
                  <a:gd name="connsiteX40" fmla="*/ 259472 w 2758832"/>
                  <a:gd name="connsiteY40" fmla="*/ 588010 h 1625600"/>
                  <a:gd name="connsiteX41" fmla="*/ 47382 w 2758832"/>
                  <a:gd name="connsiteY41" fmla="*/ 814070 h 1625600"/>
                  <a:gd name="connsiteX42" fmla="*/ 13092 w 2758832"/>
                  <a:gd name="connsiteY42" fmla="*/ 975360 h 1625600"/>
                  <a:gd name="connsiteX43" fmla="*/ 5472 w 2758832"/>
                  <a:gd name="connsiteY43" fmla="*/ 1036320 h 1625600"/>
                  <a:gd name="connsiteX44" fmla="*/ 35952 w 2758832"/>
                  <a:gd name="connsiteY44" fmla="*/ 1219200 h 1625600"/>
                  <a:gd name="connsiteX45" fmla="*/ 15632 w 2758832"/>
                  <a:gd name="connsiteY45" fmla="*/ 1158240 h 1625600"/>
                  <a:gd name="connsiteX0" fmla="*/ 15632 w 2758832"/>
                  <a:gd name="connsiteY0" fmla="*/ 1158240 h 1605521"/>
                  <a:gd name="connsiteX1" fmla="*/ 15632 w 2758832"/>
                  <a:gd name="connsiteY1" fmla="*/ 1158240 h 1605521"/>
                  <a:gd name="connsiteX2" fmla="*/ 96912 w 2758832"/>
                  <a:gd name="connsiteY2" fmla="*/ 1320800 h 1605521"/>
                  <a:gd name="connsiteX3" fmla="*/ 157872 w 2758832"/>
                  <a:gd name="connsiteY3" fmla="*/ 1341120 h 1605521"/>
                  <a:gd name="connsiteX4" fmla="*/ 279792 w 2758832"/>
                  <a:gd name="connsiteY4" fmla="*/ 1422400 h 1605521"/>
                  <a:gd name="connsiteX5" fmla="*/ 523632 w 2758832"/>
                  <a:gd name="connsiteY5" fmla="*/ 1483360 h 1605521"/>
                  <a:gd name="connsiteX6" fmla="*/ 726832 w 2758832"/>
                  <a:gd name="connsiteY6" fmla="*/ 1524000 h 1605521"/>
                  <a:gd name="connsiteX7" fmla="*/ 808112 w 2758832"/>
                  <a:gd name="connsiteY7" fmla="*/ 1544320 h 1605521"/>
                  <a:gd name="connsiteX8" fmla="*/ 1194192 w 2758832"/>
                  <a:gd name="connsiteY8" fmla="*/ 1564640 h 1605521"/>
                  <a:gd name="connsiteX9" fmla="*/ 1417712 w 2758832"/>
                  <a:gd name="connsiteY9" fmla="*/ 1584960 h 1605521"/>
                  <a:gd name="connsiteX10" fmla="*/ 1628532 w 2758832"/>
                  <a:gd name="connsiteY10" fmla="*/ 1568450 h 1605521"/>
                  <a:gd name="connsiteX11" fmla="*/ 1844432 w 2758832"/>
                  <a:gd name="connsiteY11" fmla="*/ 1605280 h 1605521"/>
                  <a:gd name="connsiteX12" fmla="*/ 2047632 w 2758832"/>
                  <a:gd name="connsiteY12" fmla="*/ 1544320 h 1605521"/>
                  <a:gd name="connsiteX13" fmla="*/ 2189872 w 2758832"/>
                  <a:gd name="connsiteY13" fmla="*/ 1503680 h 1605521"/>
                  <a:gd name="connsiteX14" fmla="*/ 2311792 w 2758832"/>
                  <a:gd name="connsiteY14" fmla="*/ 1422400 h 1605521"/>
                  <a:gd name="connsiteX15" fmla="*/ 2494672 w 2758832"/>
                  <a:gd name="connsiteY15" fmla="*/ 1381760 h 1605521"/>
                  <a:gd name="connsiteX16" fmla="*/ 2555632 w 2758832"/>
                  <a:gd name="connsiteY16" fmla="*/ 1341120 h 1605521"/>
                  <a:gd name="connsiteX17" fmla="*/ 2636912 w 2758832"/>
                  <a:gd name="connsiteY17" fmla="*/ 1300480 h 1605521"/>
                  <a:gd name="connsiteX18" fmla="*/ 2677552 w 2758832"/>
                  <a:gd name="connsiteY18" fmla="*/ 1239520 h 1605521"/>
                  <a:gd name="connsiteX19" fmla="*/ 2738512 w 2758832"/>
                  <a:gd name="connsiteY19" fmla="*/ 1198880 h 1605521"/>
                  <a:gd name="connsiteX20" fmla="*/ 2758832 w 2758832"/>
                  <a:gd name="connsiteY20" fmla="*/ 1137920 h 1605521"/>
                  <a:gd name="connsiteX21" fmla="*/ 2738512 w 2758832"/>
                  <a:gd name="connsiteY21" fmla="*/ 873760 h 1605521"/>
                  <a:gd name="connsiteX22" fmla="*/ 2697872 w 2758832"/>
                  <a:gd name="connsiteY22" fmla="*/ 812800 h 1605521"/>
                  <a:gd name="connsiteX23" fmla="*/ 2677552 w 2758832"/>
                  <a:gd name="connsiteY23" fmla="*/ 751840 h 1605521"/>
                  <a:gd name="connsiteX24" fmla="*/ 2596272 w 2758832"/>
                  <a:gd name="connsiteY24" fmla="*/ 629920 h 1605521"/>
                  <a:gd name="connsiteX25" fmla="*/ 2555632 w 2758832"/>
                  <a:gd name="connsiteY25" fmla="*/ 568960 h 1605521"/>
                  <a:gd name="connsiteX26" fmla="*/ 2514992 w 2758832"/>
                  <a:gd name="connsiteY26" fmla="*/ 447040 h 1605521"/>
                  <a:gd name="connsiteX27" fmla="*/ 2494672 w 2758832"/>
                  <a:gd name="connsiteY27" fmla="*/ 386080 h 1605521"/>
                  <a:gd name="connsiteX28" fmla="*/ 2433712 w 2758832"/>
                  <a:gd name="connsiteY28" fmla="*/ 203200 h 1605521"/>
                  <a:gd name="connsiteX29" fmla="*/ 2372752 w 2758832"/>
                  <a:gd name="connsiteY29" fmla="*/ 142240 h 1605521"/>
                  <a:gd name="connsiteX30" fmla="*/ 2230512 w 2758832"/>
                  <a:gd name="connsiteY30" fmla="*/ 121920 h 1605521"/>
                  <a:gd name="connsiteX31" fmla="*/ 2128912 w 2758832"/>
                  <a:gd name="connsiteY31" fmla="*/ 101600 h 1605521"/>
                  <a:gd name="connsiteX32" fmla="*/ 1336432 w 2758832"/>
                  <a:gd name="connsiteY32" fmla="*/ 81280 h 1605521"/>
                  <a:gd name="connsiteX33" fmla="*/ 1275472 w 2758832"/>
                  <a:gd name="connsiteY33" fmla="*/ 60960 h 1605521"/>
                  <a:gd name="connsiteX34" fmla="*/ 726832 w 2758832"/>
                  <a:gd name="connsiteY34" fmla="*/ 0 h 1605521"/>
                  <a:gd name="connsiteX35" fmla="*/ 462672 w 2758832"/>
                  <a:gd name="connsiteY35" fmla="*/ 20320 h 1605521"/>
                  <a:gd name="connsiteX36" fmla="*/ 401712 w 2758832"/>
                  <a:gd name="connsiteY36" fmla="*/ 142240 h 1605521"/>
                  <a:gd name="connsiteX37" fmla="*/ 366152 w 2758832"/>
                  <a:gd name="connsiteY37" fmla="*/ 182880 h 1605521"/>
                  <a:gd name="connsiteX38" fmla="*/ 354722 w 2758832"/>
                  <a:gd name="connsiteY38" fmla="*/ 269240 h 1605521"/>
                  <a:gd name="connsiteX39" fmla="*/ 320432 w 2758832"/>
                  <a:gd name="connsiteY39" fmla="*/ 426720 h 1605521"/>
                  <a:gd name="connsiteX40" fmla="*/ 259472 w 2758832"/>
                  <a:gd name="connsiteY40" fmla="*/ 588010 h 1605521"/>
                  <a:gd name="connsiteX41" fmla="*/ 47382 w 2758832"/>
                  <a:gd name="connsiteY41" fmla="*/ 814070 h 1605521"/>
                  <a:gd name="connsiteX42" fmla="*/ 13092 w 2758832"/>
                  <a:gd name="connsiteY42" fmla="*/ 975360 h 1605521"/>
                  <a:gd name="connsiteX43" fmla="*/ 5472 w 2758832"/>
                  <a:gd name="connsiteY43" fmla="*/ 1036320 h 1605521"/>
                  <a:gd name="connsiteX44" fmla="*/ 35952 w 2758832"/>
                  <a:gd name="connsiteY44" fmla="*/ 1219200 h 1605521"/>
                  <a:gd name="connsiteX45" fmla="*/ 15632 w 2758832"/>
                  <a:gd name="connsiteY45" fmla="*/ 1158240 h 1605521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7632 w 2758832"/>
                  <a:gd name="connsiteY12" fmla="*/ 154432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498482 w 2758832"/>
                  <a:gd name="connsiteY16" fmla="*/ 128397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738512 w 2738653"/>
                  <a:gd name="connsiteY19" fmla="*/ 119888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20402 w 2738653"/>
                  <a:gd name="connsiteY18" fmla="*/ 122047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698205"/>
                  <a:gd name="connsiteY0" fmla="*/ 1158240 h 1584969"/>
                  <a:gd name="connsiteX1" fmla="*/ 15632 w 2698205"/>
                  <a:gd name="connsiteY1" fmla="*/ 1158240 h 1584969"/>
                  <a:gd name="connsiteX2" fmla="*/ 96912 w 2698205"/>
                  <a:gd name="connsiteY2" fmla="*/ 1320800 h 1584969"/>
                  <a:gd name="connsiteX3" fmla="*/ 157872 w 2698205"/>
                  <a:gd name="connsiteY3" fmla="*/ 1341120 h 1584969"/>
                  <a:gd name="connsiteX4" fmla="*/ 279792 w 2698205"/>
                  <a:gd name="connsiteY4" fmla="*/ 1422400 h 1584969"/>
                  <a:gd name="connsiteX5" fmla="*/ 523632 w 2698205"/>
                  <a:gd name="connsiteY5" fmla="*/ 1483360 h 1584969"/>
                  <a:gd name="connsiteX6" fmla="*/ 726832 w 2698205"/>
                  <a:gd name="connsiteY6" fmla="*/ 1524000 h 1584969"/>
                  <a:gd name="connsiteX7" fmla="*/ 808112 w 2698205"/>
                  <a:gd name="connsiteY7" fmla="*/ 1544320 h 1584969"/>
                  <a:gd name="connsiteX8" fmla="*/ 1194192 w 2698205"/>
                  <a:gd name="connsiteY8" fmla="*/ 1564640 h 1584969"/>
                  <a:gd name="connsiteX9" fmla="*/ 1417712 w 2698205"/>
                  <a:gd name="connsiteY9" fmla="*/ 1584960 h 1584969"/>
                  <a:gd name="connsiteX10" fmla="*/ 1628532 w 2698205"/>
                  <a:gd name="connsiteY10" fmla="*/ 1568450 h 1584969"/>
                  <a:gd name="connsiteX11" fmla="*/ 1863482 w 2698205"/>
                  <a:gd name="connsiteY11" fmla="*/ 1522730 h 1584969"/>
                  <a:gd name="connsiteX12" fmla="*/ 2041282 w 2698205"/>
                  <a:gd name="connsiteY12" fmla="*/ 1499870 h 1584969"/>
                  <a:gd name="connsiteX13" fmla="*/ 2170822 w 2698205"/>
                  <a:gd name="connsiteY13" fmla="*/ 1446530 h 1584969"/>
                  <a:gd name="connsiteX14" fmla="*/ 2311792 w 2698205"/>
                  <a:gd name="connsiteY14" fmla="*/ 1422400 h 1584969"/>
                  <a:gd name="connsiteX15" fmla="*/ 2450222 w 2698205"/>
                  <a:gd name="connsiteY15" fmla="*/ 1324610 h 1584969"/>
                  <a:gd name="connsiteX16" fmla="*/ 2498482 w 2698205"/>
                  <a:gd name="connsiteY16" fmla="*/ 1283970 h 1584969"/>
                  <a:gd name="connsiteX17" fmla="*/ 2579762 w 2698205"/>
                  <a:gd name="connsiteY17" fmla="*/ 1243330 h 1584969"/>
                  <a:gd name="connsiteX18" fmla="*/ 2620402 w 2698205"/>
                  <a:gd name="connsiteY18" fmla="*/ 1220470 h 1584969"/>
                  <a:gd name="connsiteX19" fmla="*/ 2649612 w 2698205"/>
                  <a:gd name="connsiteY19" fmla="*/ 1179830 h 1584969"/>
                  <a:gd name="connsiteX20" fmla="*/ 2682632 w 2698205"/>
                  <a:gd name="connsiteY20" fmla="*/ 1125220 h 1584969"/>
                  <a:gd name="connsiteX21" fmla="*/ 2662312 w 2698205"/>
                  <a:gd name="connsiteY21" fmla="*/ 861060 h 1584969"/>
                  <a:gd name="connsiteX22" fmla="*/ 2697872 w 2698205"/>
                  <a:gd name="connsiteY22" fmla="*/ 812800 h 1584969"/>
                  <a:gd name="connsiteX23" fmla="*/ 2677552 w 2698205"/>
                  <a:gd name="connsiteY23" fmla="*/ 751840 h 1584969"/>
                  <a:gd name="connsiteX24" fmla="*/ 2596272 w 2698205"/>
                  <a:gd name="connsiteY24" fmla="*/ 629920 h 1584969"/>
                  <a:gd name="connsiteX25" fmla="*/ 2555632 w 2698205"/>
                  <a:gd name="connsiteY25" fmla="*/ 568960 h 1584969"/>
                  <a:gd name="connsiteX26" fmla="*/ 2514992 w 2698205"/>
                  <a:gd name="connsiteY26" fmla="*/ 447040 h 1584969"/>
                  <a:gd name="connsiteX27" fmla="*/ 2494672 w 2698205"/>
                  <a:gd name="connsiteY27" fmla="*/ 386080 h 1584969"/>
                  <a:gd name="connsiteX28" fmla="*/ 2433712 w 2698205"/>
                  <a:gd name="connsiteY28" fmla="*/ 203200 h 1584969"/>
                  <a:gd name="connsiteX29" fmla="*/ 2372752 w 2698205"/>
                  <a:gd name="connsiteY29" fmla="*/ 142240 h 1584969"/>
                  <a:gd name="connsiteX30" fmla="*/ 2230512 w 2698205"/>
                  <a:gd name="connsiteY30" fmla="*/ 121920 h 1584969"/>
                  <a:gd name="connsiteX31" fmla="*/ 2128912 w 2698205"/>
                  <a:gd name="connsiteY31" fmla="*/ 101600 h 1584969"/>
                  <a:gd name="connsiteX32" fmla="*/ 1336432 w 2698205"/>
                  <a:gd name="connsiteY32" fmla="*/ 81280 h 1584969"/>
                  <a:gd name="connsiteX33" fmla="*/ 1275472 w 2698205"/>
                  <a:gd name="connsiteY33" fmla="*/ 60960 h 1584969"/>
                  <a:gd name="connsiteX34" fmla="*/ 726832 w 2698205"/>
                  <a:gd name="connsiteY34" fmla="*/ 0 h 1584969"/>
                  <a:gd name="connsiteX35" fmla="*/ 462672 w 2698205"/>
                  <a:gd name="connsiteY35" fmla="*/ 20320 h 1584969"/>
                  <a:gd name="connsiteX36" fmla="*/ 401712 w 2698205"/>
                  <a:gd name="connsiteY36" fmla="*/ 142240 h 1584969"/>
                  <a:gd name="connsiteX37" fmla="*/ 366152 w 2698205"/>
                  <a:gd name="connsiteY37" fmla="*/ 182880 h 1584969"/>
                  <a:gd name="connsiteX38" fmla="*/ 354722 w 2698205"/>
                  <a:gd name="connsiteY38" fmla="*/ 269240 h 1584969"/>
                  <a:gd name="connsiteX39" fmla="*/ 320432 w 2698205"/>
                  <a:gd name="connsiteY39" fmla="*/ 426720 h 1584969"/>
                  <a:gd name="connsiteX40" fmla="*/ 259472 w 2698205"/>
                  <a:gd name="connsiteY40" fmla="*/ 588010 h 1584969"/>
                  <a:gd name="connsiteX41" fmla="*/ 47382 w 2698205"/>
                  <a:gd name="connsiteY41" fmla="*/ 814070 h 1584969"/>
                  <a:gd name="connsiteX42" fmla="*/ 13092 w 2698205"/>
                  <a:gd name="connsiteY42" fmla="*/ 975360 h 1584969"/>
                  <a:gd name="connsiteX43" fmla="*/ 5472 w 2698205"/>
                  <a:gd name="connsiteY43" fmla="*/ 1036320 h 1584969"/>
                  <a:gd name="connsiteX44" fmla="*/ 35952 w 2698205"/>
                  <a:gd name="connsiteY44" fmla="*/ 1219200 h 1584969"/>
                  <a:gd name="connsiteX45" fmla="*/ 15632 w 2698205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96272 w 2698022"/>
                  <a:gd name="connsiteY24" fmla="*/ 62992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66432 w 2698022"/>
                  <a:gd name="connsiteY0" fmla="*/ 11328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66432 w 2698022"/>
                  <a:gd name="connsiteY45" fmla="*/ 1132840 h 1584969"/>
                  <a:gd name="connsiteX0" fmla="*/ 53536 w 2685126"/>
                  <a:gd name="connsiteY0" fmla="*/ 1132840 h 1584969"/>
                  <a:gd name="connsiteX1" fmla="*/ 2736 w 2685126"/>
                  <a:gd name="connsiteY1" fmla="*/ 1158240 h 1584969"/>
                  <a:gd name="connsiteX2" fmla="*/ 84016 w 2685126"/>
                  <a:gd name="connsiteY2" fmla="*/ 1320800 h 1584969"/>
                  <a:gd name="connsiteX3" fmla="*/ 144976 w 2685126"/>
                  <a:gd name="connsiteY3" fmla="*/ 1341120 h 1584969"/>
                  <a:gd name="connsiteX4" fmla="*/ 266896 w 2685126"/>
                  <a:gd name="connsiteY4" fmla="*/ 1422400 h 1584969"/>
                  <a:gd name="connsiteX5" fmla="*/ 510736 w 2685126"/>
                  <a:gd name="connsiteY5" fmla="*/ 1483360 h 1584969"/>
                  <a:gd name="connsiteX6" fmla="*/ 713936 w 2685126"/>
                  <a:gd name="connsiteY6" fmla="*/ 1524000 h 1584969"/>
                  <a:gd name="connsiteX7" fmla="*/ 795216 w 2685126"/>
                  <a:gd name="connsiteY7" fmla="*/ 1544320 h 1584969"/>
                  <a:gd name="connsiteX8" fmla="*/ 1181296 w 2685126"/>
                  <a:gd name="connsiteY8" fmla="*/ 1564640 h 1584969"/>
                  <a:gd name="connsiteX9" fmla="*/ 1404816 w 2685126"/>
                  <a:gd name="connsiteY9" fmla="*/ 1584960 h 1584969"/>
                  <a:gd name="connsiteX10" fmla="*/ 1615636 w 2685126"/>
                  <a:gd name="connsiteY10" fmla="*/ 1568450 h 1584969"/>
                  <a:gd name="connsiteX11" fmla="*/ 1850586 w 2685126"/>
                  <a:gd name="connsiteY11" fmla="*/ 1522730 h 1584969"/>
                  <a:gd name="connsiteX12" fmla="*/ 2028386 w 2685126"/>
                  <a:gd name="connsiteY12" fmla="*/ 1499870 h 1584969"/>
                  <a:gd name="connsiteX13" fmla="*/ 2157926 w 2685126"/>
                  <a:gd name="connsiteY13" fmla="*/ 1446530 h 1584969"/>
                  <a:gd name="connsiteX14" fmla="*/ 2298896 w 2685126"/>
                  <a:gd name="connsiteY14" fmla="*/ 1422400 h 1584969"/>
                  <a:gd name="connsiteX15" fmla="*/ 2437326 w 2685126"/>
                  <a:gd name="connsiteY15" fmla="*/ 1324610 h 1584969"/>
                  <a:gd name="connsiteX16" fmla="*/ 2485586 w 2685126"/>
                  <a:gd name="connsiteY16" fmla="*/ 1283970 h 1584969"/>
                  <a:gd name="connsiteX17" fmla="*/ 2566866 w 2685126"/>
                  <a:gd name="connsiteY17" fmla="*/ 1243330 h 1584969"/>
                  <a:gd name="connsiteX18" fmla="*/ 2607506 w 2685126"/>
                  <a:gd name="connsiteY18" fmla="*/ 1220470 h 1584969"/>
                  <a:gd name="connsiteX19" fmla="*/ 2636716 w 2685126"/>
                  <a:gd name="connsiteY19" fmla="*/ 1179830 h 1584969"/>
                  <a:gd name="connsiteX20" fmla="*/ 2669736 w 2685126"/>
                  <a:gd name="connsiteY20" fmla="*/ 1125220 h 1584969"/>
                  <a:gd name="connsiteX21" fmla="*/ 2649416 w 2685126"/>
                  <a:gd name="connsiteY21" fmla="*/ 861060 h 1584969"/>
                  <a:gd name="connsiteX22" fmla="*/ 2684976 w 2685126"/>
                  <a:gd name="connsiteY22" fmla="*/ 812800 h 1584969"/>
                  <a:gd name="connsiteX23" fmla="*/ 2632906 w 2685126"/>
                  <a:gd name="connsiteY23" fmla="*/ 751840 h 1584969"/>
                  <a:gd name="connsiteX24" fmla="*/ 2519876 w 2685126"/>
                  <a:gd name="connsiteY24" fmla="*/ 636270 h 1584969"/>
                  <a:gd name="connsiteX25" fmla="*/ 2409386 w 2685126"/>
                  <a:gd name="connsiteY25" fmla="*/ 524510 h 1584969"/>
                  <a:gd name="connsiteX26" fmla="*/ 2406846 w 2685126"/>
                  <a:gd name="connsiteY26" fmla="*/ 447040 h 1584969"/>
                  <a:gd name="connsiteX27" fmla="*/ 2411926 w 2685126"/>
                  <a:gd name="connsiteY27" fmla="*/ 360680 h 1584969"/>
                  <a:gd name="connsiteX28" fmla="*/ 2420816 w 2685126"/>
                  <a:gd name="connsiteY28" fmla="*/ 203200 h 1584969"/>
                  <a:gd name="connsiteX29" fmla="*/ 2359856 w 2685126"/>
                  <a:gd name="connsiteY29" fmla="*/ 142240 h 1584969"/>
                  <a:gd name="connsiteX30" fmla="*/ 2217616 w 2685126"/>
                  <a:gd name="connsiteY30" fmla="*/ 121920 h 1584969"/>
                  <a:gd name="connsiteX31" fmla="*/ 2116016 w 2685126"/>
                  <a:gd name="connsiteY31" fmla="*/ 101600 h 1584969"/>
                  <a:gd name="connsiteX32" fmla="*/ 1323536 w 2685126"/>
                  <a:gd name="connsiteY32" fmla="*/ 81280 h 1584969"/>
                  <a:gd name="connsiteX33" fmla="*/ 1262576 w 2685126"/>
                  <a:gd name="connsiteY33" fmla="*/ 60960 h 1584969"/>
                  <a:gd name="connsiteX34" fmla="*/ 713936 w 2685126"/>
                  <a:gd name="connsiteY34" fmla="*/ 0 h 1584969"/>
                  <a:gd name="connsiteX35" fmla="*/ 449776 w 2685126"/>
                  <a:gd name="connsiteY35" fmla="*/ 20320 h 1584969"/>
                  <a:gd name="connsiteX36" fmla="*/ 388816 w 2685126"/>
                  <a:gd name="connsiteY36" fmla="*/ 142240 h 1584969"/>
                  <a:gd name="connsiteX37" fmla="*/ 353256 w 2685126"/>
                  <a:gd name="connsiteY37" fmla="*/ 182880 h 1584969"/>
                  <a:gd name="connsiteX38" fmla="*/ 341826 w 2685126"/>
                  <a:gd name="connsiteY38" fmla="*/ 269240 h 1584969"/>
                  <a:gd name="connsiteX39" fmla="*/ 307536 w 2685126"/>
                  <a:gd name="connsiteY39" fmla="*/ 426720 h 1584969"/>
                  <a:gd name="connsiteX40" fmla="*/ 246576 w 2685126"/>
                  <a:gd name="connsiteY40" fmla="*/ 588010 h 1584969"/>
                  <a:gd name="connsiteX41" fmla="*/ 34486 w 2685126"/>
                  <a:gd name="connsiteY41" fmla="*/ 814070 h 1584969"/>
                  <a:gd name="connsiteX42" fmla="*/ 196 w 2685126"/>
                  <a:gd name="connsiteY42" fmla="*/ 975360 h 1584969"/>
                  <a:gd name="connsiteX43" fmla="*/ 17976 w 2685126"/>
                  <a:gd name="connsiteY43" fmla="*/ 1036320 h 1584969"/>
                  <a:gd name="connsiteX44" fmla="*/ 23056 w 2685126"/>
                  <a:gd name="connsiteY44" fmla="*/ 1219200 h 1584969"/>
                  <a:gd name="connsiteX45" fmla="*/ 53536 w 2685126"/>
                  <a:gd name="connsiteY45" fmla="*/ 1132840 h 1584969"/>
                  <a:gd name="connsiteX0" fmla="*/ 51254 w 2682844"/>
                  <a:gd name="connsiteY0" fmla="*/ 1132840 h 1584969"/>
                  <a:gd name="connsiteX1" fmla="*/ 454 w 2682844"/>
                  <a:gd name="connsiteY1" fmla="*/ 1158240 h 1584969"/>
                  <a:gd name="connsiteX2" fmla="*/ 81734 w 2682844"/>
                  <a:gd name="connsiteY2" fmla="*/ 1320800 h 1584969"/>
                  <a:gd name="connsiteX3" fmla="*/ 142694 w 2682844"/>
                  <a:gd name="connsiteY3" fmla="*/ 1341120 h 1584969"/>
                  <a:gd name="connsiteX4" fmla="*/ 264614 w 2682844"/>
                  <a:gd name="connsiteY4" fmla="*/ 1422400 h 1584969"/>
                  <a:gd name="connsiteX5" fmla="*/ 508454 w 2682844"/>
                  <a:gd name="connsiteY5" fmla="*/ 1483360 h 1584969"/>
                  <a:gd name="connsiteX6" fmla="*/ 711654 w 2682844"/>
                  <a:gd name="connsiteY6" fmla="*/ 1524000 h 1584969"/>
                  <a:gd name="connsiteX7" fmla="*/ 792934 w 2682844"/>
                  <a:gd name="connsiteY7" fmla="*/ 1544320 h 1584969"/>
                  <a:gd name="connsiteX8" fmla="*/ 1179014 w 2682844"/>
                  <a:gd name="connsiteY8" fmla="*/ 1564640 h 1584969"/>
                  <a:gd name="connsiteX9" fmla="*/ 1402534 w 2682844"/>
                  <a:gd name="connsiteY9" fmla="*/ 1584960 h 1584969"/>
                  <a:gd name="connsiteX10" fmla="*/ 1613354 w 2682844"/>
                  <a:gd name="connsiteY10" fmla="*/ 1568450 h 1584969"/>
                  <a:gd name="connsiteX11" fmla="*/ 1848304 w 2682844"/>
                  <a:gd name="connsiteY11" fmla="*/ 1522730 h 1584969"/>
                  <a:gd name="connsiteX12" fmla="*/ 2026104 w 2682844"/>
                  <a:gd name="connsiteY12" fmla="*/ 1499870 h 1584969"/>
                  <a:gd name="connsiteX13" fmla="*/ 2155644 w 2682844"/>
                  <a:gd name="connsiteY13" fmla="*/ 1446530 h 1584969"/>
                  <a:gd name="connsiteX14" fmla="*/ 2296614 w 2682844"/>
                  <a:gd name="connsiteY14" fmla="*/ 1422400 h 1584969"/>
                  <a:gd name="connsiteX15" fmla="*/ 2435044 w 2682844"/>
                  <a:gd name="connsiteY15" fmla="*/ 1324610 h 1584969"/>
                  <a:gd name="connsiteX16" fmla="*/ 2483304 w 2682844"/>
                  <a:gd name="connsiteY16" fmla="*/ 1283970 h 1584969"/>
                  <a:gd name="connsiteX17" fmla="*/ 2564584 w 2682844"/>
                  <a:gd name="connsiteY17" fmla="*/ 1243330 h 1584969"/>
                  <a:gd name="connsiteX18" fmla="*/ 2605224 w 2682844"/>
                  <a:gd name="connsiteY18" fmla="*/ 1220470 h 1584969"/>
                  <a:gd name="connsiteX19" fmla="*/ 2634434 w 2682844"/>
                  <a:gd name="connsiteY19" fmla="*/ 1179830 h 1584969"/>
                  <a:gd name="connsiteX20" fmla="*/ 2667454 w 2682844"/>
                  <a:gd name="connsiteY20" fmla="*/ 1125220 h 1584969"/>
                  <a:gd name="connsiteX21" fmla="*/ 2647134 w 2682844"/>
                  <a:gd name="connsiteY21" fmla="*/ 861060 h 1584969"/>
                  <a:gd name="connsiteX22" fmla="*/ 2682694 w 2682844"/>
                  <a:gd name="connsiteY22" fmla="*/ 812800 h 1584969"/>
                  <a:gd name="connsiteX23" fmla="*/ 2630624 w 2682844"/>
                  <a:gd name="connsiteY23" fmla="*/ 751840 h 1584969"/>
                  <a:gd name="connsiteX24" fmla="*/ 2517594 w 2682844"/>
                  <a:gd name="connsiteY24" fmla="*/ 636270 h 1584969"/>
                  <a:gd name="connsiteX25" fmla="*/ 2407104 w 2682844"/>
                  <a:gd name="connsiteY25" fmla="*/ 524510 h 1584969"/>
                  <a:gd name="connsiteX26" fmla="*/ 2404564 w 2682844"/>
                  <a:gd name="connsiteY26" fmla="*/ 447040 h 1584969"/>
                  <a:gd name="connsiteX27" fmla="*/ 2409644 w 2682844"/>
                  <a:gd name="connsiteY27" fmla="*/ 360680 h 1584969"/>
                  <a:gd name="connsiteX28" fmla="*/ 2418534 w 2682844"/>
                  <a:gd name="connsiteY28" fmla="*/ 203200 h 1584969"/>
                  <a:gd name="connsiteX29" fmla="*/ 2357574 w 2682844"/>
                  <a:gd name="connsiteY29" fmla="*/ 142240 h 1584969"/>
                  <a:gd name="connsiteX30" fmla="*/ 2215334 w 2682844"/>
                  <a:gd name="connsiteY30" fmla="*/ 121920 h 1584969"/>
                  <a:gd name="connsiteX31" fmla="*/ 2113734 w 2682844"/>
                  <a:gd name="connsiteY31" fmla="*/ 101600 h 1584969"/>
                  <a:gd name="connsiteX32" fmla="*/ 1321254 w 2682844"/>
                  <a:gd name="connsiteY32" fmla="*/ 81280 h 1584969"/>
                  <a:gd name="connsiteX33" fmla="*/ 1260294 w 2682844"/>
                  <a:gd name="connsiteY33" fmla="*/ 60960 h 1584969"/>
                  <a:gd name="connsiteX34" fmla="*/ 711654 w 2682844"/>
                  <a:gd name="connsiteY34" fmla="*/ 0 h 1584969"/>
                  <a:gd name="connsiteX35" fmla="*/ 447494 w 2682844"/>
                  <a:gd name="connsiteY35" fmla="*/ 20320 h 1584969"/>
                  <a:gd name="connsiteX36" fmla="*/ 386534 w 2682844"/>
                  <a:gd name="connsiteY36" fmla="*/ 142240 h 1584969"/>
                  <a:gd name="connsiteX37" fmla="*/ 350974 w 2682844"/>
                  <a:gd name="connsiteY37" fmla="*/ 182880 h 1584969"/>
                  <a:gd name="connsiteX38" fmla="*/ 339544 w 2682844"/>
                  <a:gd name="connsiteY38" fmla="*/ 269240 h 1584969"/>
                  <a:gd name="connsiteX39" fmla="*/ 305254 w 2682844"/>
                  <a:gd name="connsiteY39" fmla="*/ 426720 h 1584969"/>
                  <a:gd name="connsiteX40" fmla="*/ 244294 w 2682844"/>
                  <a:gd name="connsiteY40" fmla="*/ 588010 h 1584969"/>
                  <a:gd name="connsiteX41" fmla="*/ 32204 w 2682844"/>
                  <a:gd name="connsiteY41" fmla="*/ 814070 h 1584969"/>
                  <a:gd name="connsiteX42" fmla="*/ 23314 w 2682844"/>
                  <a:gd name="connsiteY42" fmla="*/ 975360 h 1584969"/>
                  <a:gd name="connsiteX43" fmla="*/ 15694 w 2682844"/>
                  <a:gd name="connsiteY43" fmla="*/ 1036320 h 1584969"/>
                  <a:gd name="connsiteX44" fmla="*/ 20774 w 2682844"/>
                  <a:gd name="connsiteY44" fmla="*/ 1219200 h 1584969"/>
                  <a:gd name="connsiteX45" fmla="*/ 51254 w 2682844"/>
                  <a:gd name="connsiteY45" fmla="*/ 1132840 h 1584969"/>
                  <a:gd name="connsiteX0" fmla="*/ 44279 w 2675869"/>
                  <a:gd name="connsiteY0" fmla="*/ 1132840 h 1584969"/>
                  <a:gd name="connsiteX1" fmla="*/ 37929 w 2675869"/>
                  <a:gd name="connsiteY1" fmla="*/ 1145540 h 1584969"/>
                  <a:gd name="connsiteX2" fmla="*/ 74759 w 2675869"/>
                  <a:gd name="connsiteY2" fmla="*/ 1320800 h 1584969"/>
                  <a:gd name="connsiteX3" fmla="*/ 135719 w 2675869"/>
                  <a:gd name="connsiteY3" fmla="*/ 1341120 h 1584969"/>
                  <a:gd name="connsiteX4" fmla="*/ 257639 w 2675869"/>
                  <a:gd name="connsiteY4" fmla="*/ 1422400 h 1584969"/>
                  <a:gd name="connsiteX5" fmla="*/ 501479 w 2675869"/>
                  <a:gd name="connsiteY5" fmla="*/ 1483360 h 1584969"/>
                  <a:gd name="connsiteX6" fmla="*/ 704679 w 2675869"/>
                  <a:gd name="connsiteY6" fmla="*/ 1524000 h 1584969"/>
                  <a:gd name="connsiteX7" fmla="*/ 785959 w 2675869"/>
                  <a:gd name="connsiteY7" fmla="*/ 1544320 h 1584969"/>
                  <a:gd name="connsiteX8" fmla="*/ 1172039 w 2675869"/>
                  <a:gd name="connsiteY8" fmla="*/ 1564640 h 1584969"/>
                  <a:gd name="connsiteX9" fmla="*/ 1395559 w 2675869"/>
                  <a:gd name="connsiteY9" fmla="*/ 1584960 h 1584969"/>
                  <a:gd name="connsiteX10" fmla="*/ 1606379 w 2675869"/>
                  <a:gd name="connsiteY10" fmla="*/ 1568450 h 1584969"/>
                  <a:gd name="connsiteX11" fmla="*/ 1841329 w 2675869"/>
                  <a:gd name="connsiteY11" fmla="*/ 1522730 h 1584969"/>
                  <a:gd name="connsiteX12" fmla="*/ 2019129 w 2675869"/>
                  <a:gd name="connsiteY12" fmla="*/ 1499870 h 1584969"/>
                  <a:gd name="connsiteX13" fmla="*/ 2148669 w 2675869"/>
                  <a:gd name="connsiteY13" fmla="*/ 1446530 h 1584969"/>
                  <a:gd name="connsiteX14" fmla="*/ 2289639 w 2675869"/>
                  <a:gd name="connsiteY14" fmla="*/ 1422400 h 1584969"/>
                  <a:gd name="connsiteX15" fmla="*/ 2428069 w 2675869"/>
                  <a:gd name="connsiteY15" fmla="*/ 1324610 h 1584969"/>
                  <a:gd name="connsiteX16" fmla="*/ 2476329 w 2675869"/>
                  <a:gd name="connsiteY16" fmla="*/ 1283970 h 1584969"/>
                  <a:gd name="connsiteX17" fmla="*/ 2557609 w 2675869"/>
                  <a:gd name="connsiteY17" fmla="*/ 1243330 h 1584969"/>
                  <a:gd name="connsiteX18" fmla="*/ 2598249 w 2675869"/>
                  <a:gd name="connsiteY18" fmla="*/ 1220470 h 1584969"/>
                  <a:gd name="connsiteX19" fmla="*/ 2627459 w 2675869"/>
                  <a:gd name="connsiteY19" fmla="*/ 1179830 h 1584969"/>
                  <a:gd name="connsiteX20" fmla="*/ 2660479 w 2675869"/>
                  <a:gd name="connsiteY20" fmla="*/ 1125220 h 1584969"/>
                  <a:gd name="connsiteX21" fmla="*/ 2640159 w 2675869"/>
                  <a:gd name="connsiteY21" fmla="*/ 861060 h 1584969"/>
                  <a:gd name="connsiteX22" fmla="*/ 2675719 w 2675869"/>
                  <a:gd name="connsiteY22" fmla="*/ 812800 h 1584969"/>
                  <a:gd name="connsiteX23" fmla="*/ 2623649 w 2675869"/>
                  <a:gd name="connsiteY23" fmla="*/ 751840 h 1584969"/>
                  <a:gd name="connsiteX24" fmla="*/ 2510619 w 2675869"/>
                  <a:gd name="connsiteY24" fmla="*/ 636270 h 1584969"/>
                  <a:gd name="connsiteX25" fmla="*/ 2400129 w 2675869"/>
                  <a:gd name="connsiteY25" fmla="*/ 524510 h 1584969"/>
                  <a:gd name="connsiteX26" fmla="*/ 2397589 w 2675869"/>
                  <a:gd name="connsiteY26" fmla="*/ 447040 h 1584969"/>
                  <a:gd name="connsiteX27" fmla="*/ 2402669 w 2675869"/>
                  <a:gd name="connsiteY27" fmla="*/ 360680 h 1584969"/>
                  <a:gd name="connsiteX28" fmla="*/ 2411559 w 2675869"/>
                  <a:gd name="connsiteY28" fmla="*/ 203200 h 1584969"/>
                  <a:gd name="connsiteX29" fmla="*/ 2350599 w 2675869"/>
                  <a:gd name="connsiteY29" fmla="*/ 142240 h 1584969"/>
                  <a:gd name="connsiteX30" fmla="*/ 2208359 w 2675869"/>
                  <a:gd name="connsiteY30" fmla="*/ 121920 h 1584969"/>
                  <a:gd name="connsiteX31" fmla="*/ 2106759 w 2675869"/>
                  <a:gd name="connsiteY31" fmla="*/ 101600 h 1584969"/>
                  <a:gd name="connsiteX32" fmla="*/ 1314279 w 2675869"/>
                  <a:gd name="connsiteY32" fmla="*/ 81280 h 1584969"/>
                  <a:gd name="connsiteX33" fmla="*/ 1253319 w 2675869"/>
                  <a:gd name="connsiteY33" fmla="*/ 60960 h 1584969"/>
                  <a:gd name="connsiteX34" fmla="*/ 704679 w 2675869"/>
                  <a:gd name="connsiteY34" fmla="*/ 0 h 1584969"/>
                  <a:gd name="connsiteX35" fmla="*/ 440519 w 2675869"/>
                  <a:gd name="connsiteY35" fmla="*/ 20320 h 1584969"/>
                  <a:gd name="connsiteX36" fmla="*/ 379559 w 2675869"/>
                  <a:gd name="connsiteY36" fmla="*/ 142240 h 1584969"/>
                  <a:gd name="connsiteX37" fmla="*/ 343999 w 2675869"/>
                  <a:gd name="connsiteY37" fmla="*/ 182880 h 1584969"/>
                  <a:gd name="connsiteX38" fmla="*/ 332569 w 2675869"/>
                  <a:gd name="connsiteY38" fmla="*/ 269240 h 1584969"/>
                  <a:gd name="connsiteX39" fmla="*/ 298279 w 2675869"/>
                  <a:gd name="connsiteY39" fmla="*/ 426720 h 1584969"/>
                  <a:gd name="connsiteX40" fmla="*/ 237319 w 2675869"/>
                  <a:gd name="connsiteY40" fmla="*/ 588010 h 1584969"/>
                  <a:gd name="connsiteX41" fmla="*/ 25229 w 2675869"/>
                  <a:gd name="connsiteY41" fmla="*/ 814070 h 1584969"/>
                  <a:gd name="connsiteX42" fmla="*/ 16339 w 2675869"/>
                  <a:gd name="connsiteY42" fmla="*/ 975360 h 1584969"/>
                  <a:gd name="connsiteX43" fmla="*/ 8719 w 2675869"/>
                  <a:gd name="connsiteY43" fmla="*/ 1036320 h 1584969"/>
                  <a:gd name="connsiteX44" fmla="*/ 13799 w 2675869"/>
                  <a:gd name="connsiteY44" fmla="*/ 1219200 h 1584969"/>
                  <a:gd name="connsiteX45" fmla="*/ 44279 w 2675869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350446 w 2682316"/>
                  <a:gd name="connsiteY37" fmla="*/ 182880 h 1584969"/>
                  <a:gd name="connsiteX38" fmla="*/ 339016 w 2682316"/>
                  <a:gd name="connsiteY38" fmla="*/ 269240 h 1584969"/>
                  <a:gd name="connsiteX39" fmla="*/ 304726 w 2682316"/>
                  <a:gd name="connsiteY39" fmla="*/ 426720 h 1584969"/>
                  <a:gd name="connsiteX40" fmla="*/ 243766 w 2682316"/>
                  <a:gd name="connsiteY40" fmla="*/ 588010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350446 w 2682316"/>
                  <a:gd name="connsiteY37" fmla="*/ 182880 h 1584969"/>
                  <a:gd name="connsiteX38" fmla="*/ 339016 w 2682316"/>
                  <a:gd name="connsiteY38" fmla="*/ 269240 h 1584969"/>
                  <a:gd name="connsiteX39" fmla="*/ 3047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350446 w 2682316"/>
                  <a:gd name="connsiteY37" fmla="*/ 182880 h 1584969"/>
                  <a:gd name="connsiteX38" fmla="*/ 339016 w 2682316"/>
                  <a:gd name="connsiteY38" fmla="*/ 269240 h 1584969"/>
                  <a:gd name="connsiteX39" fmla="*/ 4063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350446 w 2682316"/>
                  <a:gd name="connsiteY37" fmla="*/ 182880 h 1584969"/>
                  <a:gd name="connsiteX38" fmla="*/ 481256 w 2682316"/>
                  <a:gd name="connsiteY38" fmla="*/ 269240 h 1584969"/>
                  <a:gd name="connsiteX39" fmla="*/ 4063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472366 w 2682316"/>
                  <a:gd name="connsiteY37" fmla="*/ 182880 h 1584969"/>
                  <a:gd name="connsiteX38" fmla="*/ 481256 w 2682316"/>
                  <a:gd name="connsiteY38" fmla="*/ 269240 h 1584969"/>
                  <a:gd name="connsiteX39" fmla="*/ 4063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467286 w 2682316"/>
                  <a:gd name="connsiteY36" fmla="*/ 142240 h 1584969"/>
                  <a:gd name="connsiteX37" fmla="*/ 472366 w 2682316"/>
                  <a:gd name="connsiteY37" fmla="*/ 182880 h 1584969"/>
                  <a:gd name="connsiteX38" fmla="*/ 481256 w 2682316"/>
                  <a:gd name="connsiteY38" fmla="*/ 269240 h 1584969"/>
                  <a:gd name="connsiteX39" fmla="*/ 4063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47720 w 2679310"/>
                  <a:gd name="connsiteY0" fmla="*/ 1132840 h 1584969"/>
                  <a:gd name="connsiteX1" fmla="*/ 41370 w 2679310"/>
                  <a:gd name="connsiteY1" fmla="*/ 1145540 h 1584969"/>
                  <a:gd name="connsiteX2" fmla="*/ 78200 w 2679310"/>
                  <a:gd name="connsiteY2" fmla="*/ 1320800 h 1584969"/>
                  <a:gd name="connsiteX3" fmla="*/ 139160 w 2679310"/>
                  <a:gd name="connsiteY3" fmla="*/ 1341120 h 1584969"/>
                  <a:gd name="connsiteX4" fmla="*/ 261080 w 2679310"/>
                  <a:gd name="connsiteY4" fmla="*/ 1422400 h 1584969"/>
                  <a:gd name="connsiteX5" fmla="*/ 504920 w 2679310"/>
                  <a:gd name="connsiteY5" fmla="*/ 1483360 h 1584969"/>
                  <a:gd name="connsiteX6" fmla="*/ 708120 w 2679310"/>
                  <a:gd name="connsiteY6" fmla="*/ 1524000 h 1584969"/>
                  <a:gd name="connsiteX7" fmla="*/ 789400 w 2679310"/>
                  <a:gd name="connsiteY7" fmla="*/ 1544320 h 1584969"/>
                  <a:gd name="connsiteX8" fmla="*/ 1175480 w 2679310"/>
                  <a:gd name="connsiteY8" fmla="*/ 1564640 h 1584969"/>
                  <a:gd name="connsiteX9" fmla="*/ 1399000 w 2679310"/>
                  <a:gd name="connsiteY9" fmla="*/ 1584960 h 1584969"/>
                  <a:gd name="connsiteX10" fmla="*/ 1609820 w 2679310"/>
                  <a:gd name="connsiteY10" fmla="*/ 1568450 h 1584969"/>
                  <a:gd name="connsiteX11" fmla="*/ 1844770 w 2679310"/>
                  <a:gd name="connsiteY11" fmla="*/ 1522730 h 1584969"/>
                  <a:gd name="connsiteX12" fmla="*/ 2022570 w 2679310"/>
                  <a:gd name="connsiteY12" fmla="*/ 1499870 h 1584969"/>
                  <a:gd name="connsiteX13" fmla="*/ 2152110 w 2679310"/>
                  <a:gd name="connsiteY13" fmla="*/ 1446530 h 1584969"/>
                  <a:gd name="connsiteX14" fmla="*/ 2293080 w 2679310"/>
                  <a:gd name="connsiteY14" fmla="*/ 1422400 h 1584969"/>
                  <a:gd name="connsiteX15" fmla="*/ 2431510 w 2679310"/>
                  <a:gd name="connsiteY15" fmla="*/ 1324610 h 1584969"/>
                  <a:gd name="connsiteX16" fmla="*/ 2479770 w 2679310"/>
                  <a:gd name="connsiteY16" fmla="*/ 1283970 h 1584969"/>
                  <a:gd name="connsiteX17" fmla="*/ 2561050 w 2679310"/>
                  <a:gd name="connsiteY17" fmla="*/ 1243330 h 1584969"/>
                  <a:gd name="connsiteX18" fmla="*/ 2601690 w 2679310"/>
                  <a:gd name="connsiteY18" fmla="*/ 1220470 h 1584969"/>
                  <a:gd name="connsiteX19" fmla="*/ 2630900 w 2679310"/>
                  <a:gd name="connsiteY19" fmla="*/ 1179830 h 1584969"/>
                  <a:gd name="connsiteX20" fmla="*/ 2663920 w 2679310"/>
                  <a:gd name="connsiteY20" fmla="*/ 1125220 h 1584969"/>
                  <a:gd name="connsiteX21" fmla="*/ 2643600 w 2679310"/>
                  <a:gd name="connsiteY21" fmla="*/ 861060 h 1584969"/>
                  <a:gd name="connsiteX22" fmla="*/ 2679160 w 2679310"/>
                  <a:gd name="connsiteY22" fmla="*/ 812800 h 1584969"/>
                  <a:gd name="connsiteX23" fmla="*/ 2627090 w 2679310"/>
                  <a:gd name="connsiteY23" fmla="*/ 751840 h 1584969"/>
                  <a:gd name="connsiteX24" fmla="*/ 2514060 w 2679310"/>
                  <a:gd name="connsiteY24" fmla="*/ 636270 h 1584969"/>
                  <a:gd name="connsiteX25" fmla="*/ 2403570 w 2679310"/>
                  <a:gd name="connsiteY25" fmla="*/ 524510 h 1584969"/>
                  <a:gd name="connsiteX26" fmla="*/ 2401030 w 2679310"/>
                  <a:gd name="connsiteY26" fmla="*/ 447040 h 1584969"/>
                  <a:gd name="connsiteX27" fmla="*/ 2406110 w 2679310"/>
                  <a:gd name="connsiteY27" fmla="*/ 360680 h 1584969"/>
                  <a:gd name="connsiteX28" fmla="*/ 2415000 w 2679310"/>
                  <a:gd name="connsiteY28" fmla="*/ 203200 h 1584969"/>
                  <a:gd name="connsiteX29" fmla="*/ 2354040 w 2679310"/>
                  <a:gd name="connsiteY29" fmla="*/ 142240 h 1584969"/>
                  <a:gd name="connsiteX30" fmla="*/ 2211800 w 2679310"/>
                  <a:gd name="connsiteY30" fmla="*/ 121920 h 1584969"/>
                  <a:gd name="connsiteX31" fmla="*/ 2110200 w 2679310"/>
                  <a:gd name="connsiteY31" fmla="*/ 101600 h 1584969"/>
                  <a:gd name="connsiteX32" fmla="*/ 1317720 w 2679310"/>
                  <a:gd name="connsiteY32" fmla="*/ 81280 h 1584969"/>
                  <a:gd name="connsiteX33" fmla="*/ 1256760 w 2679310"/>
                  <a:gd name="connsiteY33" fmla="*/ 60960 h 1584969"/>
                  <a:gd name="connsiteX34" fmla="*/ 708120 w 2679310"/>
                  <a:gd name="connsiteY34" fmla="*/ 0 h 1584969"/>
                  <a:gd name="connsiteX35" fmla="*/ 443960 w 2679310"/>
                  <a:gd name="connsiteY35" fmla="*/ 20320 h 1584969"/>
                  <a:gd name="connsiteX36" fmla="*/ 464280 w 2679310"/>
                  <a:gd name="connsiteY36" fmla="*/ 142240 h 1584969"/>
                  <a:gd name="connsiteX37" fmla="*/ 469360 w 2679310"/>
                  <a:gd name="connsiteY37" fmla="*/ 182880 h 1584969"/>
                  <a:gd name="connsiteX38" fmla="*/ 478250 w 2679310"/>
                  <a:gd name="connsiteY38" fmla="*/ 269240 h 1584969"/>
                  <a:gd name="connsiteX39" fmla="*/ 403320 w 2679310"/>
                  <a:gd name="connsiteY39" fmla="*/ 426720 h 1584969"/>
                  <a:gd name="connsiteX40" fmla="*/ 342360 w 2679310"/>
                  <a:gd name="connsiteY40" fmla="*/ 572303 h 1584969"/>
                  <a:gd name="connsiteX41" fmla="*/ 272510 w 2679310"/>
                  <a:gd name="connsiteY41" fmla="*/ 751245 h 1584969"/>
                  <a:gd name="connsiteX42" fmla="*/ 19780 w 2679310"/>
                  <a:gd name="connsiteY42" fmla="*/ 975360 h 1584969"/>
                  <a:gd name="connsiteX43" fmla="*/ 12160 w 2679310"/>
                  <a:gd name="connsiteY43" fmla="*/ 1036320 h 1584969"/>
                  <a:gd name="connsiteX44" fmla="*/ 17240 w 2679310"/>
                  <a:gd name="connsiteY44" fmla="*/ 1219200 h 1584969"/>
                  <a:gd name="connsiteX45" fmla="*/ 47720 w 2679310"/>
                  <a:gd name="connsiteY45" fmla="*/ 1132840 h 1584969"/>
                  <a:gd name="connsiteX0" fmla="*/ 49222 w 2680812"/>
                  <a:gd name="connsiteY0" fmla="*/ 1132840 h 1584969"/>
                  <a:gd name="connsiteX1" fmla="*/ 42872 w 2680812"/>
                  <a:gd name="connsiteY1" fmla="*/ 1145540 h 1584969"/>
                  <a:gd name="connsiteX2" fmla="*/ 79702 w 2680812"/>
                  <a:gd name="connsiteY2" fmla="*/ 1320800 h 1584969"/>
                  <a:gd name="connsiteX3" fmla="*/ 140662 w 2680812"/>
                  <a:gd name="connsiteY3" fmla="*/ 1341120 h 1584969"/>
                  <a:gd name="connsiteX4" fmla="*/ 262582 w 2680812"/>
                  <a:gd name="connsiteY4" fmla="*/ 1422400 h 1584969"/>
                  <a:gd name="connsiteX5" fmla="*/ 506422 w 2680812"/>
                  <a:gd name="connsiteY5" fmla="*/ 1483360 h 1584969"/>
                  <a:gd name="connsiteX6" fmla="*/ 709622 w 2680812"/>
                  <a:gd name="connsiteY6" fmla="*/ 1524000 h 1584969"/>
                  <a:gd name="connsiteX7" fmla="*/ 790902 w 2680812"/>
                  <a:gd name="connsiteY7" fmla="*/ 1544320 h 1584969"/>
                  <a:gd name="connsiteX8" fmla="*/ 1176982 w 2680812"/>
                  <a:gd name="connsiteY8" fmla="*/ 1564640 h 1584969"/>
                  <a:gd name="connsiteX9" fmla="*/ 1400502 w 2680812"/>
                  <a:gd name="connsiteY9" fmla="*/ 1584960 h 1584969"/>
                  <a:gd name="connsiteX10" fmla="*/ 1611322 w 2680812"/>
                  <a:gd name="connsiteY10" fmla="*/ 1568450 h 1584969"/>
                  <a:gd name="connsiteX11" fmla="*/ 1846272 w 2680812"/>
                  <a:gd name="connsiteY11" fmla="*/ 1522730 h 1584969"/>
                  <a:gd name="connsiteX12" fmla="*/ 2024072 w 2680812"/>
                  <a:gd name="connsiteY12" fmla="*/ 1499870 h 1584969"/>
                  <a:gd name="connsiteX13" fmla="*/ 2153612 w 2680812"/>
                  <a:gd name="connsiteY13" fmla="*/ 1446530 h 1584969"/>
                  <a:gd name="connsiteX14" fmla="*/ 2294582 w 2680812"/>
                  <a:gd name="connsiteY14" fmla="*/ 1422400 h 1584969"/>
                  <a:gd name="connsiteX15" fmla="*/ 2433012 w 2680812"/>
                  <a:gd name="connsiteY15" fmla="*/ 1324610 h 1584969"/>
                  <a:gd name="connsiteX16" fmla="*/ 2481272 w 2680812"/>
                  <a:gd name="connsiteY16" fmla="*/ 1283970 h 1584969"/>
                  <a:gd name="connsiteX17" fmla="*/ 2562552 w 2680812"/>
                  <a:gd name="connsiteY17" fmla="*/ 1243330 h 1584969"/>
                  <a:gd name="connsiteX18" fmla="*/ 2603192 w 2680812"/>
                  <a:gd name="connsiteY18" fmla="*/ 1220470 h 1584969"/>
                  <a:gd name="connsiteX19" fmla="*/ 2632402 w 2680812"/>
                  <a:gd name="connsiteY19" fmla="*/ 1179830 h 1584969"/>
                  <a:gd name="connsiteX20" fmla="*/ 2665422 w 2680812"/>
                  <a:gd name="connsiteY20" fmla="*/ 1125220 h 1584969"/>
                  <a:gd name="connsiteX21" fmla="*/ 2645102 w 2680812"/>
                  <a:gd name="connsiteY21" fmla="*/ 861060 h 1584969"/>
                  <a:gd name="connsiteX22" fmla="*/ 2680662 w 2680812"/>
                  <a:gd name="connsiteY22" fmla="*/ 812800 h 1584969"/>
                  <a:gd name="connsiteX23" fmla="*/ 2628592 w 2680812"/>
                  <a:gd name="connsiteY23" fmla="*/ 751840 h 1584969"/>
                  <a:gd name="connsiteX24" fmla="*/ 2515562 w 2680812"/>
                  <a:gd name="connsiteY24" fmla="*/ 636270 h 1584969"/>
                  <a:gd name="connsiteX25" fmla="*/ 2405072 w 2680812"/>
                  <a:gd name="connsiteY25" fmla="*/ 524510 h 1584969"/>
                  <a:gd name="connsiteX26" fmla="*/ 2402532 w 2680812"/>
                  <a:gd name="connsiteY26" fmla="*/ 447040 h 1584969"/>
                  <a:gd name="connsiteX27" fmla="*/ 2407612 w 2680812"/>
                  <a:gd name="connsiteY27" fmla="*/ 360680 h 1584969"/>
                  <a:gd name="connsiteX28" fmla="*/ 2416502 w 2680812"/>
                  <a:gd name="connsiteY28" fmla="*/ 203200 h 1584969"/>
                  <a:gd name="connsiteX29" fmla="*/ 2355542 w 2680812"/>
                  <a:gd name="connsiteY29" fmla="*/ 142240 h 1584969"/>
                  <a:gd name="connsiteX30" fmla="*/ 2213302 w 2680812"/>
                  <a:gd name="connsiteY30" fmla="*/ 121920 h 1584969"/>
                  <a:gd name="connsiteX31" fmla="*/ 2111702 w 2680812"/>
                  <a:gd name="connsiteY31" fmla="*/ 101600 h 1584969"/>
                  <a:gd name="connsiteX32" fmla="*/ 1319222 w 2680812"/>
                  <a:gd name="connsiteY32" fmla="*/ 81280 h 1584969"/>
                  <a:gd name="connsiteX33" fmla="*/ 1258262 w 2680812"/>
                  <a:gd name="connsiteY33" fmla="*/ 60960 h 1584969"/>
                  <a:gd name="connsiteX34" fmla="*/ 709622 w 2680812"/>
                  <a:gd name="connsiteY34" fmla="*/ 0 h 1584969"/>
                  <a:gd name="connsiteX35" fmla="*/ 445462 w 2680812"/>
                  <a:gd name="connsiteY35" fmla="*/ 20320 h 1584969"/>
                  <a:gd name="connsiteX36" fmla="*/ 465782 w 2680812"/>
                  <a:gd name="connsiteY36" fmla="*/ 142240 h 1584969"/>
                  <a:gd name="connsiteX37" fmla="*/ 470862 w 2680812"/>
                  <a:gd name="connsiteY37" fmla="*/ 182880 h 1584969"/>
                  <a:gd name="connsiteX38" fmla="*/ 479752 w 2680812"/>
                  <a:gd name="connsiteY38" fmla="*/ 269240 h 1584969"/>
                  <a:gd name="connsiteX39" fmla="*/ 404822 w 2680812"/>
                  <a:gd name="connsiteY39" fmla="*/ 426720 h 1584969"/>
                  <a:gd name="connsiteX40" fmla="*/ 343862 w 2680812"/>
                  <a:gd name="connsiteY40" fmla="*/ 572303 h 1584969"/>
                  <a:gd name="connsiteX41" fmla="*/ 294332 w 2680812"/>
                  <a:gd name="connsiteY41" fmla="*/ 766951 h 1584969"/>
                  <a:gd name="connsiteX42" fmla="*/ 21282 w 2680812"/>
                  <a:gd name="connsiteY42" fmla="*/ 975360 h 1584969"/>
                  <a:gd name="connsiteX43" fmla="*/ 13662 w 2680812"/>
                  <a:gd name="connsiteY43" fmla="*/ 1036320 h 1584969"/>
                  <a:gd name="connsiteX44" fmla="*/ 18742 w 2680812"/>
                  <a:gd name="connsiteY44" fmla="*/ 1219200 h 1584969"/>
                  <a:gd name="connsiteX45" fmla="*/ 49222 w 2680812"/>
                  <a:gd name="connsiteY45" fmla="*/ 1132840 h 158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80812" h="1584969">
                    <a:moveTo>
                      <a:pt x="49222" y="1132840"/>
                    </a:moveTo>
                    <a:cubicBezTo>
                      <a:pt x="32289" y="1141307"/>
                      <a:pt x="37792" y="1114213"/>
                      <a:pt x="42872" y="1145540"/>
                    </a:cubicBezTo>
                    <a:cubicBezTo>
                      <a:pt x="47952" y="1176867"/>
                      <a:pt x="63404" y="1288203"/>
                      <a:pt x="79702" y="1320800"/>
                    </a:cubicBezTo>
                    <a:cubicBezTo>
                      <a:pt x="96000" y="1353397"/>
                      <a:pt x="121938" y="1330718"/>
                      <a:pt x="140662" y="1341120"/>
                    </a:cubicBezTo>
                    <a:cubicBezTo>
                      <a:pt x="183359" y="1364840"/>
                      <a:pt x="221942" y="1395307"/>
                      <a:pt x="262582" y="1422400"/>
                    </a:cubicBezTo>
                    <a:cubicBezTo>
                      <a:pt x="374576" y="1497063"/>
                      <a:pt x="299270" y="1460343"/>
                      <a:pt x="506422" y="1483360"/>
                    </a:cubicBezTo>
                    <a:cubicBezTo>
                      <a:pt x="695215" y="1530558"/>
                      <a:pt x="460510" y="1474178"/>
                      <a:pt x="709622" y="1524000"/>
                    </a:cubicBezTo>
                    <a:cubicBezTo>
                      <a:pt x="737007" y="1529477"/>
                      <a:pt x="763080" y="1541901"/>
                      <a:pt x="790902" y="1544320"/>
                    </a:cubicBezTo>
                    <a:cubicBezTo>
                      <a:pt x="919289" y="1555484"/>
                      <a:pt x="1048396" y="1556068"/>
                      <a:pt x="1176982" y="1564640"/>
                    </a:cubicBezTo>
                    <a:cubicBezTo>
                      <a:pt x="1251630" y="1569617"/>
                      <a:pt x="1328112" y="1584325"/>
                      <a:pt x="1400502" y="1584960"/>
                    </a:cubicBezTo>
                    <a:cubicBezTo>
                      <a:pt x="1472892" y="1585595"/>
                      <a:pt x="1547155" y="1555617"/>
                      <a:pt x="1611322" y="1568450"/>
                    </a:cubicBezTo>
                    <a:cubicBezTo>
                      <a:pt x="1679055" y="1561677"/>
                      <a:pt x="1777480" y="1534160"/>
                      <a:pt x="1846272" y="1522730"/>
                    </a:cubicBezTo>
                    <a:cubicBezTo>
                      <a:pt x="1915064" y="1511300"/>
                      <a:pt x="1972849" y="1512570"/>
                      <a:pt x="2024072" y="1499870"/>
                    </a:cubicBezTo>
                    <a:cubicBezTo>
                      <a:pt x="2075295" y="1487170"/>
                      <a:pt x="2051552" y="1472045"/>
                      <a:pt x="2153612" y="1446530"/>
                    </a:cubicBezTo>
                    <a:cubicBezTo>
                      <a:pt x="2194252" y="1419437"/>
                      <a:pt x="2248015" y="1442720"/>
                      <a:pt x="2294582" y="1422400"/>
                    </a:cubicBezTo>
                    <a:cubicBezTo>
                      <a:pt x="2341149" y="1402080"/>
                      <a:pt x="2401897" y="1347682"/>
                      <a:pt x="2433012" y="1324610"/>
                    </a:cubicBezTo>
                    <a:cubicBezTo>
                      <a:pt x="2464127" y="1301538"/>
                      <a:pt x="2459682" y="1297517"/>
                      <a:pt x="2481272" y="1283970"/>
                    </a:cubicBezTo>
                    <a:cubicBezTo>
                      <a:pt x="2502862" y="1270423"/>
                      <a:pt x="2535459" y="1256877"/>
                      <a:pt x="2562552" y="1243330"/>
                    </a:cubicBezTo>
                    <a:cubicBezTo>
                      <a:pt x="2576099" y="1223010"/>
                      <a:pt x="2591550" y="1231053"/>
                      <a:pt x="2603192" y="1220470"/>
                    </a:cubicBezTo>
                    <a:cubicBezTo>
                      <a:pt x="2614834" y="1209887"/>
                      <a:pt x="2622030" y="1195705"/>
                      <a:pt x="2632402" y="1179830"/>
                    </a:cubicBezTo>
                    <a:cubicBezTo>
                      <a:pt x="2642774" y="1163955"/>
                      <a:pt x="2658649" y="1145540"/>
                      <a:pt x="2665422" y="1125220"/>
                    </a:cubicBezTo>
                    <a:cubicBezTo>
                      <a:pt x="2658649" y="1037167"/>
                      <a:pt x="2642562" y="913130"/>
                      <a:pt x="2645102" y="861060"/>
                    </a:cubicBezTo>
                    <a:cubicBezTo>
                      <a:pt x="2647642" y="808990"/>
                      <a:pt x="2683414" y="831003"/>
                      <a:pt x="2680662" y="812800"/>
                    </a:cubicBezTo>
                    <a:cubicBezTo>
                      <a:pt x="2677910" y="794597"/>
                      <a:pt x="2656109" y="781262"/>
                      <a:pt x="2628592" y="751840"/>
                    </a:cubicBezTo>
                    <a:cubicBezTo>
                      <a:pt x="2601075" y="722418"/>
                      <a:pt x="2552815" y="674158"/>
                      <a:pt x="2515562" y="636270"/>
                    </a:cubicBezTo>
                    <a:cubicBezTo>
                      <a:pt x="2478309" y="598382"/>
                      <a:pt x="2423910" y="556048"/>
                      <a:pt x="2405072" y="524510"/>
                    </a:cubicBezTo>
                    <a:cubicBezTo>
                      <a:pt x="2386234" y="492972"/>
                      <a:pt x="2402109" y="474345"/>
                      <a:pt x="2402532" y="447040"/>
                    </a:cubicBezTo>
                    <a:cubicBezTo>
                      <a:pt x="2402955" y="419735"/>
                      <a:pt x="2405284" y="401320"/>
                      <a:pt x="2407612" y="360680"/>
                    </a:cubicBezTo>
                    <a:cubicBezTo>
                      <a:pt x="2409940" y="320040"/>
                      <a:pt x="2425180" y="239607"/>
                      <a:pt x="2416502" y="203200"/>
                    </a:cubicBezTo>
                    <a:cubicBezTo>
                      <a:pt x="2407824" y="166793"/>
                      <a:pt x="2382223" y="152913"/>
                      <a:pt x="2355542" y="142240"/>
                    </a:cubicBezTo>
                    <a:cubicBezTo>
                      <a:pt x="2311073" y="124452"/>
                      <a:pt x="2260545" y="129794"/>
                      <a:pt x="2213302" y="121920"/>
                    </a:cubicBezTo>
                    <a:cubicBezTo>
                      <a:pt x="2179235" y="116242"/>
                      <a:pt x="2146204" y="103168"/>
                      <a:pt x="2111702" y="101600"/>
                    </a:cubicBezTo>
                    <a:cubicBezTo>
                      <a:pt x="1847728" y="89601"/>
                      <a:pt x="1583382" y="88053"/>
                      <a:pt x="1319222" y="81280"/>
                    </a:cubicBezTo>
                    <a:cubicBezTo>
                      <a:pt x="1298902" y="74507"/>
                      <a:pt x="1279355" y="64682"/>
                      <a:pt x="1258262" y="60960"/>
                    </a:cubicBezTo>
                    <a:cubicBezTo>
                      <a:pt x="1011935" y="17490"/>
                      <a:pt x="953511" y="18761"/>
                      <a:pt x="709622" y="0"/>
                    </a:cubicBezTo>
                    <a:cubicBezTo>
                      <a:pt x="621569" y="6773"/>
                      <a:pt x="486102" y="-3387"/>
                      <a:pt x="445462" y="20320"/>
                    </a:cubicBezTo>
                    <a:cubicBezTo>
                      <a:pt x="404822" y="44027"/>
                      <a:pt x="461549" y="115147"/>
                      <a:pt x="465782" y="142240"/>
                    </a:cubicBezTo>
                    <a:cubicBezTo>
                      <a:pt x="470015" y="169333"/>
                      <a:pt x="468534" y="161713"/>
                      <a:pt x="470862" y="182880"/>
                    </a:cubicBezTo>
                    <a:cubicBezTo>
                      <a:pt x="473190" y="204047"/>
                      <a:pt x="490759" y="228600"/>
                      <a:pt x="479752" y="269240"/>
                    </a:cubicBezTo>
                    <a:cubicBezTo>
                      <a:pt x="468745" y="309880"/>
                      <a:pt x="427470" y="376210"/>
                      <a:pt x="404822" y="426720"/>
                    </a:cubicBezTo>
                    <a:cubicBezTo>
                      <a:pt x="382174" y="477231"/>
                      <a:pt x="362277" y="515598"/>
                      <a:pt x="343862" y="572303"/>
                    </a:cubicBezTo>
                    <a:cubicBezTo>
                      <a:pt x="325447" y="629008"/>
                      <a:pt x="348095" y="699775"/>
                      <a:pt x="294332" y="766951"/>
                    </a:cubicBezTo>
                    <a:cubicBezTo>
                      <a:pt x="240569" y="834127"/>
                      <a:pt x="68060" y="930465"/>
                      <a:pt x="21282" y="975360"/>
                    </a:cubicBezTo>
                    <a:cubicBezTo>
                      <a:pt x="-25496" y="1020255"/>
                      <a:pt x="20435" y="1016000"/>
                      <a:pt x="13662" y="1036320"/>
                    </a:cubicBezTo>
                    <a:cubicBezTo>
                      <a:pt x="-8574" y="1191971"/>
                      <a:pt x="18742" y="1130665"/>
                      <a:pt x="18742" y="1219200"/>
                    </a:cubicBezTo>
                    <a:lnTo>
                      <a:pt x="49222" y="11328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46" name="Ink 45"/>
                  <p14:cNvContentPartPr/>
                  <p14:nvPr/>
                </p14:nvContentPartPr>
                <p14:xfrm>
                  <a:off x="6704922" y="4869986"/>
                  <a:ext cx="2166211" cy="568800"/>
                </p14:xfrm>
              </p:contentPart>
            </mc:Choice>
            <mc:Fallback xmlns="">
              <p:pic>
                <p:nvPicPr>
                  <p:cNvPr id="46" name="Ink 45"/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6701682" y="4861346"/>
                    <a:ext cx="2185652" cy="59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47" name="Ink 46"/>
                  <p14:cNvContentPartPr/>
                  <p14:nvPr/>
                </p14:nvContentPartPr>
                <p14:xfrm>
                  <a:off x="6475242" y="5442026"/>
                  <a:ext cx="2683531" cy="87516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6459401" y="5438786"/>
                    <a:ext cx="2710532" cy="89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49" name="Ink 48"/>
                  <p14:cNvContentPartPr/>
                  <p14:nvPr/>
                </p14:nvContentPartPr>
                <p14:xfrm>
                  <a:off x="6751002" y="2517026"/>
                  <a:ext cx="2231731" cy="280332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6739122" y="2509826"/>
                    <a:ext cx="2250812" cy="28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51" name="Ink 50"/>
                  <p14:cNvContentPartPr/>
                  <p14:nvPr/>
                </p14:nvContentPartPr>
                <p14:xfrm>
                  <a:off x="7153214" y="3228026"/>
                  <a:ext cx="1600200" cy="320760"/>
                </p14:xfrm>
              </p:contentPart>
            </mc:Choice>
            <mc:Fallback xmlns="">
              <p:pic>
                <p:nvPicPr>
                  <p:cNvPr id="51" name="Ink 50"/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134494" y="3215786"/>
                    <a:ext cx="163116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52" name="Ink 51"/>
                  <p14:cNvContentPartPr/>
                  <p14:nvPr/>
                </p14:nvContentPartPr>
                <p14:xfrm>
                  <a:off x="7065014" y="2862986"/>
                  <a:ext cx="1662120" cy="252000"/>
                </p14:xfrm>
              </p:contentPart>
            </mc:Choice>
            <mc:Fallback xmlns="">
              <p:pic>
                <p:nvPicPr>
                  <p:cNvPr id="52" name="Ink 51"/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7050614" y="2848226"/>
                    <a:ext cx="168948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54" name="Ink 53"/>
                  <p14:cNvContentPartPr/>
                  <p14:nvPr/>
                </p14:nvContentPartPr>
                <p14:xfrm>
                  <a:off x="6486402" y="5319546"/>
                  <a:ext cx="277651" cy="256760"/>
                </p14:xfrm>
              </p:contentPart>
            </mc:Choice>
            <mc:Fallback xmlns="">
              <p:pic>
                <p:nvPicPr>
                  <p:cNvPr id="54" name="Ink 53"/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6477039" y="5305142"/>
                    <a:ext cx="299978" cy="283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56" name="Ink 55"/>
                  <p14:cNvContentPartPr/>
                  <p14:nvPr/>
                </p14:nvContentPartPr>
                <p14:xfrm>
                  <a:off x="8228425" y="3989006"/>
                  <a:ext cx="39489" cy="501540"/>
                </p14:xfrm>
              </p:contentPart>
            </mc:Choice>
            <mc:Fallback xmlns="">
              <p:pic>
                <p:nvPicPr>
                  <p:cNvPr id="56" name="Ink 55"/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8215745" y="3975324"/>
                    <a:ext cx="61226" cy="524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4" name="Ink 13"/>
                  <p14:cNvContentPartPr/>
                  <p14:nvPr/>
                </p14:nvContentPartPr>
                <p14:xfrm>
                  <a:off x="7320000" y="616166"/>
                  <a:ext cx="1172554" cy="807540"/>
                </p14:xfrm>
              </p:contentPart>
            </mc:Choice>
            <mc:Fallback xmlns="">
              <p:pic>
                <p:nvPicPr>
                  <p:cNvPr id="14" name="Ink 13"/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7303800" y="607885"/>
                    <a:ext cx="1193435" cy="8334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15" name="Ink 14"/>
                  <p14:cNvContentPartPr/>
                  <p14:nvPr/>
                </p14:nvContentPartPr>
                <p14:xfrm>
                  <a:off x="8606785" y="3932126"/>
                  <a:ext cx="45609" cy="452580"/>
                </p14:xfrm>
              </p:contentPart>
            </mc:Choice>
            <mc:Fallback xmlns="">
              <p:pic>
                <p:nvPicPr>
                  <p:cNvPr id="15" name="Ink 14"/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8592306" y="3918804"/>
                    <a:ext cx="77463" cy="482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16" name="Ink 15"/>
                  <p14:cNvContentPartPr/>
                  <p14:nvPr/>
                </p14:nvContentPartPr>
                <p14:xfrm>
                  <a:off x="7600945" y="3983606"/>
                  <a:ext cx="96729" cy="593340"/>
                </p14:xfrm>
              </p:contentPart>
            </mc:Choice>
            <mc:Fallback xmlns="">
              <p:pic>
                <p:nvPicPr>
                  <p:cNvPr id="16" name="Ink 15"/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7585425" y="3975685"/>
                    <a:ext cx="126325" cy="616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17" name="Ink 16"/>
                  <p14:cNvContentPartPr/>
                  <p14:nvPr/>
                </p14:nvContentPartPr>
                <p14:xfrm>
                  <a:off x="7166442" y="4514246"/>
                  <a:ext cx="1544491" cy="856860"/>
                </p14:xfrm>
              </p:contentPart>
            </mc:Choice>
            <mc:Fallback xmlns="">
              <p:pic>
                <p:nvPicPr>
                  <p:cNvPr id="17" name="Ink 16"/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7154201" y="4500565"/>
                    <a:ext cx="1571853" cy="87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19" name="Ink 18"/>
                  <p14:cNvContentPartPr/>
                  <p14:nvPr/>
                </p14:nvContentPartPr>
                <p14:xfrm>
                  <a:off x="6473802" y="5594226"/>
                  <a:ext cx="51571" cy="317600"/>
                </p14:xfrm>
              </p:contentPart>
            </mc:Choice>
            <mc:Fallback xmlns="">
              <p:pic>
                <p:nvPicPr>
                  <p:cNvPr id="19" name="Ink 18"/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6457934" y="5579102"/>
                    <a:ext cx="70324" cy="343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62" name="Ink 61"/>
                  <p14:cNvContentPartPr/>
                  <p14:nvPr/>
                </p14:nvContentPartPr>
                <p14:xfrm>
                  <a:off x="7148280" y="1423646"/>
                  <a:ext cx="1767634" cy="717900"/>
                </p14:xfrm>
              </p:contentPart>
            </mc:Choice>
            <mc:Fallback xmlns="">
              <p:pic>
                <p:nvPicPr>
                  <p:cNvPr id="62" name="Ink 61"/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7134600" y="1408165"/>
                    <a:ext cx="1794995" cy="746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4" name="Ink 63"/>
                  <p14:cNvContentPartPr/>
                  <p14:nvPr/>
                </p14:nvContentPartPr>
                <p14:xfrm>
                  <a:off x="6976002" y="5258006"/>
                  <a:ext cx="2160091" cy="1023180"/>
                </p14:xfrm>
              </p:contentPart>
            </mc:Choice>
            <mc:Fallback xmlns="">
              <p:pic>
                <p:nvPicPr>
                  <p:cNvPr id="64" name="Ink 63"/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959441" y="5245045"/>
                    <a:ext cx="2190692" cy="1047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70" name="Ink 69"/>
                  <p14:cNvContentPartPr/>
                  <p14:nvPr/>
                </p14:nvContentPartPr>
                <p14:xfrm>
                  <a:off x="6881520" y="1995326"/>
                  <a:ext cx="2120794" cy="192822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866400" y="1981286"/>
                    <a:ext cx="2151754" cy="1949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72" name="Ink 71"/>
                  <p14:cNvContentPartPr/>
                  <p14:nvPr/>
                </p14:nvContentPartPr>
                <p14:xfrm>
                  <a:off x="7094640" y="3836366"/>
                  <a:ext cx="1663594" cy="127140"/>
                </p14:xfrm>
              </p:contentPart>
            </mc:Choice>
            <mc:Fallback xmlns="">
              <p:pic>
                <p:nvPicPr>
                  <p:cNvPr id="72" name="Ink 71"/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7077000" y="3821599"/>
                    <a:ext cx="1695995" cy="16063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5" name="Ink 104"/>
                <p14:cNvContentPartPr/>
                <p14:nvPr/>
              </p14:nvContentPartPr>
              <p14:xfrm>
                <a:off x="4538649" y="688954"/>
                <a:ext cx="213120" cy="185760"/>
              </p14:xfrm>
            </p:contentPart>
          </mc:Choice>
          <mc:Fallback xmlns="">
            <p:pic>
              <p:nvPicPr>
                <p:cNvPr id="105" name="Ink 104"/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515038" y="682741"/>
                  <a:ext cx="248536" cy="216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Ink 109"/>
                <p14:cNvContentPartPr/>
                <p14:nvPr/>
              </p14:nvContentPartPr>
              <p14:xfrm>
                <a:off x="7761729" y="1033474"/>
                <a:ext cx="116280" cy="174960"/>
              </p14:xfrm>
            </p:contentPart>
          </mc:Choice>
          <mc:Fallback xmlns="">
            <p:pic>
              <p:nvPicPr>
                <p:cNvPr id="110" name="Ink 109"/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41937" y="1014861"/>
                  <a:ext cx="160813" cy="220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Ink 110"/>
                <p14:cNvContentPartPr/>
                <p14:nvPr/>
              </p14:nvContentPartPr>
              <p14:xfrm>
                <a:off x="1349049" y="1170994"/>
                <a:ext cx="151200" cy="216000"/>
              </p14:xfrm>
            </p:contentPart>
          </mc:Choice>
          <mc:Fallback xmlns="">
            <p:pic>
              <p:nvPicPr>
                <p:cNvPr id="111" name="Ink 110"/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323023" y="1145546"/>
                  <a:ext cx="201393" cy="2656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6911967" y="3734156"/>
            <a:ext cx="1220023" cy="3115212"/>
            <a:chOff x="5609456" y="2478478"/>
            <a:chExt cx="1471186" cy="37565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8" name="Ink 97"/>
                <p14:cNvContentPartPr/>
                <p14:nvPr/>
              </p14:nvContentPartPr>
              <p14:xfrm>
                <a:off x="6775002" y="4774558"/>
                <a:ext cx="269640" cy="11570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61322" y="4763038"/>
                  <a:ext cx="299520" cy="11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9" name="Ink 98"/>
                <p14:cNvContentPartPr/>
                <p14:nvPr/>
              </p14:nvContentPartPr>
              <p14:xfrm>
                <a:off x="6409671" y="3485449"/>
                <a:ext cx="664200" cy="612000"/>
              </p14:xfrm>
            </p:contentPart>
          </mc:Choice>
          <mc:Fallback xmlns="">
            <p:pic>
              <p:nvPicPr>
                <p:cNvPr id="133" name="Ink 132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07871" y="3482209"/>
                  <a:ext cx="68292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0" name="Ink 99"/>
                <p14:cNvContentPartPr/>
                <p14:nvPr/>
              </p14:nvContentPartPr>
              <p14:xfrm>
                <a:off x="5609456" y="2478478"/>
                <a:ext cx="1471186" cy="3756531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06576" y="2429879"/>
                  <a:ext cx="1489904" cy="38080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7513612" y="3302034"/>
            <a:ext cx="1231481" cy="3296364"/>
            <a:chOff x="5926096" y="1097280"/>
            <a:chExt cx="1506600" cy="40327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1" name="Ink 100"/>
                <p14:cNvContentPartPr/>
                <p14:nvPr/>
              </p14:nvContentPartPr>
              <p14:xfrm>
                <a:off x="6373936" y="3972960"/>
                <a:ext cx="269640" cy="1157109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60256" y="3961439"/>
                  <a:ext cx="299520" cy="1178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2" name="Ink 101"/>
                <p14:cNvContentPartPr/>
                <p14:nvPr/>
              </p14:nvContentPartPr>
              <p14:xfrm>
                <a:off x="5936176" y="3939480"/>
                <a:ext cx="401400" cy="1040109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20336" y="3925079"/>
                  <a:ext cx="432000" cy="1064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3" name="Ink 102"/>
                <p14:cNvContentPartPr/>
                <p14:nvPr/>
              </p14:nvContentPartPr>
              <p14:xfrm>
                <a:off x="5926096" y="1097280"/>
                <a:ext cx="1506600" cy="2858109"/>
              </p14:xfrm>
            </p:contentPart>
          </mc:Choice>
          <mc:Fallback xmlns="">
            <p:pic>
              <p:nvPicPr>
                <p:cNvPr id="103" name="Ink 10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10256" y="1063079"/>
                  <a:ext cx="1559880" cy="29099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0" name="Freeform 119"/>
          <p:cNvSpPr/>
          <p:nvPr/>
        </p:nvSpPr>
        <p:spPr>
          <a:xfrm>
            <a:off x="441328" y="3932874"/>
            <a:ext cx="1857831" cy="1683657"/>
          </a:xfrm>
          <a:custGeom>
            <a:avLst/>
            <a:gdLst>
              <a:gd name="connsiteX0" fmla="*/ 1582058 w 1698172"/>
              <a:gd name="connsiteY0" fmla="*/ 203200 h 1669143"/>
              <a:gd name="connsiteX1" fmla="*/ 1698172 w 1698172"/>
              <a:gd name="connsiteY1" fmla="*/ 0 h 1669143"/>
              <a:gd name="connsiteX2" fmla="*/ 493486 w 1698172"/>
              <a:gd name="connsiteY2" fmla="*/ 899885 h 1669143"/>
              <a:gd name="connsiteX3" fmla="*/ 0 w 1698172"/>
              <a:gd name="connsiteY3" fmla="*/ 1349828 h 1669143"/>
              <a:gd name="connsiteX4" fmla="*/ 0 w 1698172"/>
              <a:gd name="connsiteY4" fmla="*/ 1625600 h 1669143"/>
              <a:gd name="connsiteX5" fmla="*/ 522515 w 1698172"/>
              <a:gd name="connsiteY5" fmla="*/ 1669143 h 1669143"/>
              <a:gd name="connsiteX6" fmla="*/ 1262743 w 1698172"/>
              <a:gd name="connsiteY6" fmla="*/ 725714 h 1669143"/>
              <a:gd name="connsiteX7" fmla="*/ 1567543 w 1698172"/>
              <a:gd name="connsiteY7" fmla="*/ 290285 h 1669143"/>
              <a:gd name="connsiteX0" fmla="*/ 1582058 w 1582058"/>
              <a:gd name="connsiteY0" fmla="*/ 116114 h 1582057"/>
              <a:gd name="connsiteX1" fmla="*/ 1291772 w 1582058"/>
              <a:gd name="connsiteY1" fmla="*/ 0 h 1582057"/>
              <a:gd name="connsiteX2" fmla="*/ 493486 w 1582058"/>
              <a:gd name="connsiteY2" fmla="*/ 812799 h 1582057"/>
              <a:gd name="connsiteX3" fmla="*/ 0 w 1582058"/>
              <a:gd name="connsiteY3" fmla="*/ 1262742 h 1582057"/>
              <a:gd name="connsiteX4" fmla="*/ 0 w 1582058"/>
              <a:gd name="connsiteY4" fmla="*/ 1538514 h 1582057"/>
              <a:gd name="connsiteX5" fmla="*/ 522515 w 1582058"/>
              <a:gd name="connsiteY5" fmla="*/ 1582057 h 1582057"/>
              <a:gd name="connsiteX6" fmla="*/ 1262743 w 1582058"/>
              <a:gd name="connsiteY6" fmla="*/ 638628 h 1582057"/>
              <a:gd name="connsiteX7" fmla="*/ 1567543 w 1582058"/>
              <a:gd name="connsiteY7" fmla="*/ 203199 h 1582057"/>
              <a:gd name="connsiteX0" fmla="*/ 1611087 w 1611087"/>
              <a:gd name="connsiteY0" fmla="*/ 0 h 1582057"/>
              <a:gd name="connsiteX1" fmla="*/ 1291772 w 1611087"/>
              <a:gd name="connsiteY1" fmla="*/ 0 h 1582057"/>
              <a:gd name="connsiteX2" fmla="*/ 493486 w 1611087"/>
              <a:gd name="connsiteY2" fmla="*/ 812799 h 1582057"/>
              <a:gd name="connsiteX3" fmla="*/ 0 w 1611087"/>
              <a:gd name="connsiteY3" fmla="*/ 1262742 h 1582057"/>
              <a:gd name="connsiteX4" fmla="*/ 0 w 1611087"/>
              <a:gd name="connsiteY4" fmla="*/ 1538514 h 1582057"/>
              <a:gd name="connsiteX5" fmla="*/ 522515 w 1611087"/>
              <a:gd name="connsiteY5" fmla="*/ 1582057 h 1582057"/>
              <a:gd name="connsiteX6" fmla="*/ 1262743 w 1611087"/>
              <a:gd name="connsiteY6" fmla="*/ 638628 h 1582057"/>
              <a:gd name="connsiteX7" fmla="*/ 1567543 w 1611087"/>
              <a:gd name="connsiteY7" fmla="*/ 203199 h 1582057"/>
              <a:gd name="connsiteX0" fmla="*/ 1770745 w 1770745"/>
              <a:gd name="connsiteY0" fmla="*/ 0 h 1654629"/>
              <a:gd name="connsiteX1" fmla="*/ 1451430 w 1770745"/>
              <a:gd name="connsiteY1" fmla="*/ 0 h 1654629"/>
              <a:gd name="connsiteX2" fmla="*/ 653144 w 1770745"/>
              <a:gd name="connsiteY2" fmla="*/ 812799 h 1654629"/>
              <a:gd name="connsiteX3" fmla="*/ 159658 w 1770745"/>
              <a:gd name="connsiteY3" fmla="*/ 1262742 h 1654629"/>
              <a:gd name="connsiteX4" fmla="*/ 0 w 1770745"/>
              <a:gd name="connsiteY4" fmla="*/ 1654629 h 1654629"/>
              <a:gd name="connsiteX5" fmla="*/ 682173 w 1770745"/>
              <a:gd name="connsiteY5" fmla="*/ 1582057 h 1654629"/>
              <a:gd name="connsiteX6" fmla="*/ 1422401 w 1770745"/>
              <a:gd name="connsiteY6" fmla="*/ 638628 h 1654629"/>
              <a:gd name="connsiteX7" fmla="*/ 1727201 w 1770745"/>
              <a:gd name="connsiteY7" fmla="*/ 203199 h 1654629"/>
              <a:gd name="connsiteX0" fmla="*/ 1857831 w 1857831"/>
              <a:gd name="connsiteY0" fmla="*/ 0 h 1683657"/>
              <a:gd name="connsiteX1" fmla="*/ 1451430 w 1857831"/>
              <a:gd name="connsiteY1" fmla="*/ 29028 h 1683657"/>
              <a:gd name="connsiteX2" fmla="*/ 653144 w 1857831"/>
              <a:gd name="connsiteY2" fmla="*/ 841827 h 1683657"/>
              <a:gd name="connsiteX3" fmla="*/ 159658 w 1857831"/>
              <a:gd name="connsiteY3" fmla="*/ 1291770 h 1683657"/>
              <a:gd name="connsiteX4" fmla="*/ 0 w 1857831"/>
              <a:gd name="connsiteY4" fmla="*/ 1683657 h 1683657"/>
              <a:gd name="connsiteX5" fmla="*/ 682173 w 1857831"/>
              <a:gd name="connsiteY5" fmla="*/ 1611085 h 1683657"/>
              <a:gd name="connsiteX6" fmla="*/ 1422401 w 1857831"/>
              <a:gd name="connsiteY6" fmla="*/ 667656 h 1683657"/>
              <a:gd name="connsiteX7" fmla="*/ 1727201 w 1857831"/>
              <a:gd name="connsiteY7" fmla="*/ 232227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831" h="1683657">
                <a:moveTo>
                  <a:pt x="1857831" y="0"/>
                </a:moveTo>
                <a:lnTo>
                  <a:pt x="1451430" y="29028"/>
                </a:lnTo>
                <a:lnTo>
                  <a:pt x="653144" y="841827"/>
                </a:lnTo>
                <a:lnTo>
                  <a:pt x="159658" y="1291770"/>
                </a:lnTo>
                <a:lnTo>
                  <a:pt x="0" y="1683657"/>
                </a:lnTo>
                <a:lnTo>
                  <a:pt x="682173" y="1611085"/>
                </a:lnTo>
                <a:lnTo>
                  <a:pt x="1422401" y="667656"/>
                </a:lnTo>
                <a:lnTo>
                  <a:pt x="1727201" y="23222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406211" y="3633681"/>
            <a:ext cx="1980370" cy="2648192"/>
            <a:chOff x="1119895" y="3169146"/>
            <a:chExt cx="1980370" cy="2648192"/>
          </a:xfrm>
        </p:grpSpPr>
        <p:grpSp>
          <p:nvGrpSpPr>
            <p:cNvPr id="113" name="Group 112"/>
            <p:cNvGrpSpPr/>
            <p:nvPr/>
          </p:nvGrpSpPr>
          <p:grpSpPr>
            <a:xfrm>
              <a:off x="1119895" y="3785285"/>
              <a:ext cx="1512000" cy="1659551"/>
              <a:chOff x="2510223" y="3469402"/>
              <a:chExt cx="1243890" cy="121149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18" name="Ink 117"/>
                  <p14:cNvContentPartPr/>
                  <p14:nvPr/>
                </p14:nvContentPartPr>
                <p14:xfrm>
                  <a:off x="2510223" y="3469402"/>
                  <a:ext cx="1243890" cy="1020600"/>
                </p14:xfrm>
              </p:contentPart>
            </mc:Choice>
            <mc:Fallback xmlns="">
              <p:pic>
                <p:nvPicPr>
                  <p:cNvPr id="5" name="Ink 4"/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2506374" y="3457049"/>
                    <a:ext cx="1258695" cy="1038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19" name="Ink 118"/>
                  <p14:cNvContentPartPr/>
                  <p14:nvPr/>
                </p14:nvContentPartPr>
                <p14:xfrm>
                  <a:off x="2597433" y="3519622"/>
                  <a:ext cx="1155600" cy="1161270"/>
                </p14:xfrm>
              </p:contentPart>
            </mc:Choice>
            <mc:Fallback xmlns="">
              <p:pic>
                <p:nvPicPr>
                  <p:cNvPr id="6" name="Ink 5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584402" y="3511476"/>
                    <a:ext cx="1173666" cy="118176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4" name="Ink 113"/>
                <p14:cNvContentPartPr/>
                <p14:nvPr/>
              </p14:nvContentPartPr>
              <p14:xfrm>
                <a:off x="2365135" y="3169146"/>
                <a:ext cx="655920" cy="63612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8215" y="3154386"/>
                  <a:ext cx="69012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5" name="Ink 114"/>
                <p14:cNvContentPartPr/>
                <p14:nvPr/>
              </p14:nvContentPartPr>
              <p14:xfrm>
                <a:off x="2341833" y="3828338"/>
                <a:ext cx="349560" cy="198900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25993" y="3817898"/>
                  <a:ext cx="368640" cy="20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6" name="Ink 115"/>
                <p14:cNvContentPartPr/>
                <p14:nvPr/>
              </p14:nvContentPartPr>
              <p14:xfrm>
                <a:off x="2698953" y="4718618"/>
                <a:ext cx="316440" cy="10983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93553" y="4713218"/>
                  <a:ext cx="338400" cy="11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7" name="Ink 116"/>
                <p14:cNvContentPartPr/>
                <p14:nvPr/>
              </p14:nvContentPartPr>
              <p14:xfrm>
                <a:off x="2112785" y="3797503"/>
                <a:ext cx="987480" cy="659625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96585" y="3788862"/>
                  <a:ext cx="1019160" cy="682309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238218"/>
            <a:ext cx="5715000" cy="2047875"/>
          </a:xfrm>
          <a:prstGeom prst="rect">
            <a:avLst/>
          </a:prstGeom>
          <a:effectLst>
            <a:glow rad="1155700">
              <a:schemeClr val="bg1">
                <a:alpha val="6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2671227" y="1625379"/>
            <a:ext cx="1985440" cy="3342878"/>
            <a:chOff x="2671227" y="1625379"/>
            <a:chExt cx="1985440" cy="33428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Ink 122"/>
                <p14:cNvContentPartPr/>
                <p14:nvPr/>
              </p14:nvContentPartPr>
              <p14:xfrm>
                <a:off x="3006517" y="1625379"/>
                <a:ext cx="751535" cy="3241835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99318" y="1614579"/>
                  <a:ext cx="772051" cy="3259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Ink 123"/>
                <p14:cNvContentPartPr/>
                <p14:nvPr/>
              </p14:nvContentPartPr>
              <p14:xfrm>
                <a:off x="3729213" y="1647713"/>
                <a:ext cx="511287" cy="3320544"/>
              </p14:xfrm>
            </p:contentPart>
          </mc:Choice>
          <mc:Fallback xmlns="">
            <p:pic>
              <p:nvPicPr>
                <p:cNvPr id="124" name="Ink 123"/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24892" y="1636913"/>
                  <a:ext cx="521369" cy="3347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Ink 124"/>
                <p14:cNvContentPartPr/>
                <p14:nvPr/>
              </p14:nvContentPartPr>
              <p14:xfrm>
                <a:off x="3637928" y="4193304"/>
                <a:ext cx="26020" cy="529067"/>
              </p14:xfrm>
            </p:contentPart>
          </mc:Choice>
          <mc:Fallback xmlns="">
            <p:pic>
              <p:nvPicPr>
                <p:cNvPr id="125" name="Ink 124"/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20220" y="4179618"/>
                  <a:ext cx="57099" cy="56112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6" name="Rectangle 125"/>
            <p:cNvSpPr/>
            <p:nvPr/>
          </p:nvSpPr>
          <p:spPr>
            <a:xfrm>
              <a:off x="2671227" y="2306090"/>
              <a:ext cx="1985440" cy="1921112"/>
            </a:xfrm>
            <a:prstGeom prst="rect">
              <a:avLst/>
            </a:prstGeom>
            <a:solidFill>
              <a:srgbClr val="2094E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2760462" y="2379736"/>
              <a:ext cx="1840623" cy="1653992"/>
              <a:chOff x="4544072" y="-24196"/>
              <a:chExt cx="4487760" cy="4032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162" name="Ink 161"/>
                  <p14:cNvContentPartPr/>
                  <p14:nvPr/>
                </p14:nvContentPartPr>
                <p14:xfrm>
                  <a:off x="5763032" y="2287364"/>
                  <a:ext cx="765000" cy="1667160"/>
                </p14:xfrm>
              </p:contentPart>
            </mc:Choice>
            <mc:Fallback xmlns="">
              <p:pic>
                <p:nvPicPr>
                  <p:cNvPr id="140" name="Ink 139"/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5758712" y="2270084"/>
                    <a:ext cx="786960" cy="168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164" name="Ink 163"/>
                  <p14:cNvContentPartPr/>
                  <p14:nvPr/>
                </p14:nvContentPartPr>
                <p14:xfrm>
                  <a:off x="6558632" y="2323004"/>
                  <a:ext cx="329040" cy="1685520"/>
                </p14:xfrm>
              </p:contentPart>
            </mc:Choice>
            <mc:Fallback xmlns="">
              <p:pic>
                <p:nvPicPr>
                  <p:cNvPr id="142" name="Ink 141"/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6543872" y="2312924"/>
                    <a:ext cx="361800" cy="169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165" name="Ink 164"/>
                  <p14:cNvContentPartPr/>
                  <p14:nvPr/>
                </p14:nvContentPartPr>
                <p14:xfrm>
                  <a:off x="4874552" y="2193044"/>
                  <a:ext cx="1346760" cy="1032480"/>
                </p14:xfrm>
              </p:contentPart>
            </mc:Choice>
            <mc:Fallback xmlns="">
              <p:pic>
                <p:nvPicPr>
                  <p:cNvPr id="145" name="Ink 144"/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4863392" y="2176124"/>
                    <a:ext cx="1374120" cy="105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166" name="Ink 165"/>
                  <p14:cNvContentPartPr/>
                  <p14:nvPr/>
                </p14:nvContentPartPr>
                <p14:xfrm>
                  <a:off x="6579872" y="2713964"/>
                  <a:ext cx="1817640" cy="1262520"/>
                </p14:xfrm>
              </p:contentPart>
            </mc:Choice>
            <mc:Fallback xmlns="">
              <p:pic>
                <p:nvPicPr>
                  <p:cNvPr id="148" name="Ink 147"/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6571232" y="2697044"/>
                    <a:ext cx="1844280" cy="128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167" name="Ink 166"/>
                  <p14:cNvContentPartPr/>
                  <p14:nvPr/>
                </p14:nvContentPartPr>
                <p14:xfrm>
                  <a:off x="6058232" y="1228244"/>
                  <a:ext cx="2306520" cy="1191240"/>
                </p14:xfrm>
              </p:contentPart>
            </mc:Choice>
            <mc:Fallback xmlns="">
              <p:pic>
                <p:nvPicPr>
                  <p:cNvPr id="165" name="Ink 164"/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6051032" y="1211684"/>
                    <a:ext cx="2325240" cy="121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168" name="Ink 167"/>
                  <p14:cNvContentPartPr/>
                  <p14:nvPr/>
                </p14:nvContentPartPr>
                <p14:xfrm>
                  <a:off x="6169832" y="1271444"/>
                  <a:ext cx="673200" cy="785520"/>
                </p14:xfrm>
              </p:contentPart>
            </mc:Choice>
            <mc:Fallback xmlns="">
              <p:pic>
                <p:nvPicPr>
                  <p:cNvPr id="168" name="Ink 167"/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6160832" y="1255244"/>
                    <a:ext cx="696960" cy="81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170" name="Ink 169"/>
                  <p14:cNvContentPartPr/>
                  <p14:nvPr/>
                </p14:nvContentPartPr>
                <p14:xfrm>
                  <a:off x="6256232" y="-24196"/>
                  <a:ext cx="1984680" cy="2438280"/>
                </p14:xfrm>
              </p:contentPart>
            </mc:Choice>
            <mc:Fallback xmlns="">
              <p:pic>
                <p:nvPicPr>
                  <p:cNvPr id="171" name="Ink 170"/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6243632" y="-40754"/>
                    <a:ext cx="2008080" cy="24670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72" name="Ink 171"/>
                  <p14:cNvContentPartPr/>
                  <p14:nvPr/>
                </p14:nvContentPartPr>
                <p14:xfrm>
                  <a:off x="6961832" y="21884"/>
                  <a:ext cx="401400" cy="1090800"/>
                </p14:xfrm>
              </p:contentPart>
            </mc:Choice>
            <mc:Fallback xmlns="">
              <p:pic>
                <p:nvPicPr>
                  <p:cNvPr id="185" name="Ink 184"/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6947792" y="12524"/>
                    <a:ext cx="422640" cy="11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73" name="Ink 172"/>
                  <p14:cNvContentPartPr/>
                  <p14:nvPr/>
                </p14:nvContentPartPr>
                <p14:xfrm>
                  <a:off x="5208992" y="2576444"/>
                  <a:ext cx="915480" cy="1215360"/>
                </p14:xfrm>
              </p:contentPart>
            </mc:Choice>
            <mc:Fallback xmlns="">
              <p:pic>
                <p:nvPicPr>
                  <p:cNvPr id="189" name="Ink 188"/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5196032" y="2559524"/>
                    <a:ext cx="946440" cy="125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75" name="Ink 174"/>
                  <p14:cNvContentPartPr/>
                  <p14:nvPr/>
                </p14:nvContentPartPr>
                <p14:xfrm>
                  <a:off x="8420552" y="3630164"/>
                  <a:ext cx="105840" cy="87480"/>
                </p14:xfrm>
              </p:contentPart>
            </mc:Choice>
            <mc:Fallback xmlns="">
              <p:pic>
                <p:nvPicPr>
                  <p:cNvPr id="218" name="Ink 217"/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8417312" y="3626924"/>
                    <a:ext cx="11484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176" name="Ink 175"/>
                  <p14:cNvContentPartPr/>
                  <p14:nvPr/>
                </p14:nvContentPartPr>
                <p14:xfrm>
                  <a:off x="7596152" y="2896484"/>
                  <a:ext cx="0" cy="8280"/>
                </p14:xfrm>
              </p:contentPart>
            </mc:Choice>
            <mc:Fallback xmlns="">
              <p:pic>
                <p:nvPicPr>
                  <p:cNvPr id="235" name="Ink 234"/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0" y="0"/>
                    <a:ext cx="0" cy="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177" name="Ink 176"/>
                  <p14:cNvContentPartPr/>
                  <p14:nvPr/>
                </p14:nvContentPartPr>
                <p14:xfrm>
                  <a:off x="7929512" y="2176863"/>
                  <a:ext cx="127800" cy="147941"/>
                </p14:xfrm>
              </p:contentPart>
            </mc:Choice>
            <mc:Fallback xmlns="">
              <p:pic>
                <p:nvPicPr>
                  <p:cNvPr id="273" name="Ink 272"/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7915472" y="2170024"/>
                    <a:ext cx="145800" cy="1670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178" name="Ink 177"/>
                  <p14:cNvContentPartPr/>
                  <p14:nvPr/>
                </p14:nvContentPartPr>
                <p14:xfrm>
                  <a:off x="5175872" y="2922044"/>
                  <a:ext cx="1355760" cy="133200"/>
                </p14:xfrm>
              </p:contentPart>
            </mc:Choice>
            <mc:Fallback xmlns="">
              <p:pic>
                <p:nvPicPr>
                  <p:cNvPr id="283" name="Ink 282"/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5166152" y="2914484"/>
                    <a:ext cx="137304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179" name="Ink 178"/>
                  <p14:cNvContentPartPr/>
                  <p14:nvPr/>
                </p14:nvContentPartPr>
                <p14:xfrm>
                  <a:off x="6668792" y="1955084"/>
                  <a:ext cx="637200" cy="52200"/>
                </p14:xfrm>
              </p:contentPart>
            </mc:Choice>
            <mc:Fallback xmlns="">
              <p:pic>
                <p:nvPicPr>
                  <p:cNvPr id="284" name="Ink 283"/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6656552" y="1949324"/>
                    <a:ext cx="655200" cy="6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80" name="Ink 179"/>
                  <p14:cNvContentPartPr/>
                  <p14:nvPr/>
                </p14:nvContentPartPr>
                <p14:xfrm>
                  <a:off x="6814592" y="2884244"/>
                  <a:ext cx="960120" cy="146160"/>
                </p14:xfrm>
              </p:contentPart>
            </mc:Choice>
            <mc:Fallback xmlns="">
              <p:pic>
                <p:nvPicPr>
                  <p:cNvPr id="298" name="Ink 297"/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6810272" y="2874164"/>
                    <a:ext cx="96948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181" name="Ink 180"/>
                  <p14:cNvContentPartPr/>
                  <p14:nvPr/>
                </p14:nvContentPartPr>
                <p14:xfrm>
                  <a:off x="7597592" y="2126804"/>
                  <a:ext cx="91800" cy="665640"/>
                </p14:xfrm>
              </p:contentPart>
            </mc:Choice>
            <mc:Fallback xmlns="">
              <p:pic>
                <p:nvPicPr>
                  <p:cNvPr id="311" name="Ink 310"/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83135" y="2122484"/>
                    <a:ext cx="113124" cy="68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182" name="Ink 181"/>
                  <p14:cNvContentPartPr/>
                  <p14:nvPr/>
                </p14:nvContentPartPr>
                <p14:xfrm>
                  <a:off x="5556392" y="2177564"/>
                  <a:ext cx="682560" cy="832320"/>
                </p14:xfrm>
              </p:contentPart>
            </mc:Choice>
            <mc:Fallback xmlns="">
              <p:pic>
                <p:nvPicPr>
                  <p:cNvPr id="316" name="Ink 315"/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5544872" y="2163884"/>
                    <a:ext cx="707760" cy="84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183" name="Ink 182"/>
                  <p14:cNvContentPartPr/>
                  <p14:nvPr/>
                </p14:nvContentPartPr>
                <p14:xfrm>
                  <a:off x="7280072" y="2104124"/>
                  <a:ext cx="872640" cy="793800"/>
                </p14:xfrm>
              </p:contentPart>
            </mc:Choice>
            <mc:Fallback xmlns="">
              <p:pic>
                <p:nvPicPr>
                  <p:cNvPr id="318" name="Ink 317"/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269272" y="2096564"/>
                    <a:ext cx="889200" cy="80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184" name="Ink 183"/>
                  <p14:cNvContentPartPr/>
                  <p14:nvPr/>
                </p14:nvContentPartPr>
                <p14:xfrm>
                  <a:off x="8085392" y="2418063"/>
                  <a:ext cx="514800" cy="1408301"/>
                </p14:xfrm>
              </p:contentPart>
            </mc:Choice>
            <mc:Fallback xmlns="">
              <p:pic>
                <p:nvPicPr>
                  <p:cNvPr id="320" name="Ink 319"/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8080352" y="2413383"/>
                    <a:ext cx="531720" cy="14234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185" name="Ink 184"/>
                  <p14:cNvContentPartPr/>
                  <p14:nvPr/>
                </p14:nvContentPartPr>
                <p14:xfrm>
                  <a:off x="7390952" y="4263"/>
                  <a:ext cx="81360" cy="1080360"/>
                </p14:xfrm>
              </p:contentPart>
            </mc:Choice>
            <mc:Fallback xmlns="">
              <p:pic>
                <p:nvPicPr>
                  <p:cNvPr id="363" name="Ink 362"/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7377573" y="-9417"/>
                    <a:ext cx="100163" cy="110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186" name="Ink 185"/>
                  <p14:cNvContentPartPr/>
                  <p14:nvPr/>
                </p14:nvContentPartPr>
                <p14:xfrm>
                  <a:off x="7406072" y="82743"/>
                  <a:ext cx="0" cy="40320"/>
                </p14:xfrm>
              </p:contentPart>
            </mc:Choice>
            <mc:Fallback xmlns="">
              <p:pic>
                <p:nvPicPr>
                  <p:cNvPr id="364" name="Ink 363"/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0" y="0"/>
                    <a:ext cx="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187" name="Ink 186"/>
                  <p14:cNvContentPartPr/>
                  <p14:nvPr/>
                </p14:nvContentPartPr>
                <p14:xfrm>
                  <a:off x="7860392" y="2184063"/>
                  <a:ext cx="10800" cy="0"/>
                </p14:xfrm>
              </p:contentPart>
            </mc:Choice>
            <mc:Fallback xmlns="">
              <p:pic>
                <p:nvPicPr>
                  <p:cNvPr id="366" name="Ink 365"/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0" y="0"/>
                    <a:ext cx="10800" cy="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188" name="Ink 187"/>
                  <p14:cNvContentPartPr/>
                  <p14:nvPr/>
                </p14:nvContentPartPr>
                <p14:xfrm>
                  <a:off x="8316872" y="3221943"/>
                  <a:ext cx="97200" cy="370061"/>
                </p14:xfrm>
              </p:contentPart>
            </mc:Choice>
            <mc:Fallback xmlns="">
              <p:pic>
                <p:nvPicPr>
                  <p:cNvPr id="373" name="Ink 372"/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8312912" y="3217983"/>
                    <a:ext cx="111960" cy="380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189" name="Ink 188"/>
                  <p14:cNvContentPartPr/>
                  <p14:nvPr/>
                </p14:nvContentPartPr>
                <p14:xfrm>
                  <a:off x="8632592" y="3875343"/>
                  <a:ext cx="217800" cy="57240"/>
                </p14:xfrm>
              </p:contentPart>
            </mc:Choice>
            <mc:Fallback xmlns="">
              <p:pic>
                <p:nvPicPr>
                  <p:cNvPr id="378" name="Ink 377"/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8617472" y="3860223"/>
                    <a:ext cx="23868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191" name="Ink 190"/>
                  <p14:cNvContentPartPr/>
                  <p14:nvPr/>
                </p14:nvContentPartPr>
                <p14:xfrm>
                  <a:off x="8758592" y="65103"/>
                  <a:ext cx="132840" cy="3862440"/>
                </p14:xfrm>
              </p:contentPart>
            </mc:Choice>
            <mc:Fallback xmlns="">
              <p:pic>
                <p:nvPicPr>
                  <p:cNvPr id="379" name="Ink 378"/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8751392" y="60423"/>
                    <a:ext cx="159120" cy="38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193" name="Ink 192"/>
                  <p14:cNvContentPartPr/>
                  <p14:nvPr/>
                </p14:nvContentPartPr>
                <p14:xfrm>
                  <a:off x="8772272" y="47103"/>
                  <a:ext cx="13320" cy="129600"/>
                </p14:xfrm>
              </p:contentPart>
            </mc:Choice>
            <mc:Fallback xmlns="">
              <p:pic>
                <p:nvPicPr>
                  <p:cNvPr id="380" name="Ink 379"/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8756432" y="36303"/>
                    <a:ext cx="3852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194" name="Ink 193"/>
                  <p14:cNvContentPartPr/>
                  <p14:nvPr/>
                </p14:nvContentPartPr>
                <p14:xfrm>
                  <a:off x="6184592" y="2256764"/>
                  <a:ext cx="782640" cy="172080"/>
                </p14:xfrm>
              </p:contentPart>
            </mc:Choice>
            <mc:Fallback xmlns="">
              <p:pic>
                <p:nvPicPr>
                  <p:cNvPr id="381" name="Ink 380"/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6178112" y="2245604"/>
                    <a:ext cx="79344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196" name="Ink 195"/>
                  <p14:cNvContentPartPr/>
                  <p14:nvPr/>
                </p14:nvContentPartPr>
                <p14:xfrm>
                  <a:off x="4890032" y="3038684"/>
                  <a:ext cx="4141800" cy="927000"/>
                </p14:xfrm>
              </p:contentPart>
            </mc:Choice>
            <mc:Fallback xmlns="">
              <p:pic>
                <p:nvPicPr>
                  <p:cNvPr id="382" name="Ink 381"/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4886432" y="3035084"/>
                    <a:ext cx="4157640" cy="9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197" name="Ink 196"/>
                  <p14:cNvContentPartPr/>
                  <p14:nvPr/>
                </p14:nvContentPartPr>
                <p14:xfrm>
                  <a:off x="6039872" y="2101244"/>
                  <a:ext cx="2720880" cy="1895400"/>
                </p14:xfrm>
              </p:contentPart>
            </mc:Choice>
            <mc:Fallback xmlns="">
              <p:pic>
                <p:nvPicPr>
                  <p:cNvPr id="383" name="Ink 382"/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6027272" y="2095124"/>
                    <a:ext cx="2752200" cy="19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198" name="Ink 197"/>
                  <p14:cNvContentPartPr/>
                  <p14:nvPr/>
                </p14:nvContentPartPr>
                <p14:xfrm>
                  <a:off x="8587232" y="66543"/>
                  <a:ext cx="425160" cy="289080"/>
                </p14:xfrm>
              </p:contentPart>
            </mc:Choice>
            <mc:Fallback xmlns="">
              <p:pic>
                <p:nvPicPr>
                  <p:cNvPr id="385" name="Ink 384"/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8582192" y="51423"/>
                    <a:ext cx="448560" cy="32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199" name="Ink 198"/>
                  <p14:cNvContentPartPr/>
                  <p14:nvPr/>
                </p14:nvContentPartPr>
                <p14:xfrm>
                  <a:off x="6743312" y="2254964"/>
                  <a:ext cx="61200" cy="26280"/>
                </p14:xfrm>
              </p:contentPart>
            </mc:Choice>
            <mc:Fallback xmlns="">
              <p:pic>
                <p:nvPicPr>
                  <p:cNvPr id="387" name="Ink 386"/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6739352" y="2251004"/>
                    <a:ext cx="6876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200" name="Ink 199"/>
                  <p14:cNvContentPartPr/>
                  <p14:nvPr/>
                </p14:nvContentPartPr>
                <p14:xfrm>
                  <a:off x="7097912" y="2368724"/>
                  <a:ext cx="59400" cy="74160"/>
                </p14:xfrm>
              </p:contentPart>
            </mc:Choice>
            <mc:Fallback xmlns="">
              <p:pic>
                <p:nvPicPr>
                  <p:cNvPr id="388" name="Ink 387"/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7092872" y="2363684"/>
                    <a:ext cx="6912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201" name="Ink 200"/>
                  <p14:cNvContentPartPr/>
                  <p14:nvPr/>
                </p14:nvContentPartPr>
                <p14:xfrm>
                  <a:off x="7237232" y="2501204"/>
                  <a:ext cx="6480" cy="76320"/>
                </p14:xfrm>
              </p:contentPart>
            </mc:Choice>
            <mc:Fallback xmlns="">
              <p:pic>
                <p:nvPicPr>
                  <p:cNvPr id="389" name="Ink 388"/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7227512" y="2496884"/>
                    <a:ext cx="2556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204" name="Ink 203"/>
                  <p14:cNvContentPartPr/>
                  <p14:nvPr/>
                </p14:nvContentPartPr>
                <p14:xfrm>
                  <a:off x="6021512" y="2528564"/>
                  <a:ext cx="43920" cy="61920"/>
                </p14:xfrm>
              </p:contentPart>
            </mc:Choice>
            <mc:Fallback xmlns="">
              <p:pic>
                <p:nvPicPr>
                  <p:cNvPr id="390" name="Ink 389"/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6016472" y="2525324"/>
                    <a:ext cx="52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205" name="Ink 204"/>
                  <p14:cNvContentPartPr/>
                  <p14:nvPr/>
                </p14:nvContentPartPr>
                <p14:xfrm>
                  <a:off x="7874432" y="3114644"/>
                  <a:ext cx="88920" cy="72000"/>
                </p14:xfrm>
              </p:contentPart>
            </mc:Choice>
            <mc:Fallback xmlns="">
              <p:pic>
                <p:nvPicPr>
                  <p:cNvPr id="391" name="Ink 390"/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7869032" y="3109244"/>
                    <a:ext cx="10044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207" name="Ink 206"/>
                  <p14:cNvContentPartPr/>
                  <p14:nvPr/>
                </p14:nvContentPartPr>
                <p14:xfrm>
                  <a:off x="8033912" y="3265124"/>
                  <a:ext cx="60480" cy="45000"/>
                </p14:xfrm>
              </p:contentPart>
            </mc:Choice>
            <mc:Fallback xmlns="">
              <p:pic>
                <p:nvPicPr>
                  <p:cNvPr id="392" name="Ink 391"/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8028872" y="3260084"/>
                    <a:ext cx="702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208" name="Ink 207"/>
                  <p14:cNvContentPartPr/>
                  <p14:nvPr/>
                </p14:nvContentPartPr>
                <p14:xfrm>
                  <a:off x="4573952" y="3516423"/>
                  <a:ext cx="1562400" cy="407880"/>
                </p14:xfrm>
              </p:contentPart>
            </mc:Choice>
            <mc:Fallback xmlns="">
              <p:pic>
                <p:nvPicPr>
                  <p:cNvPr id="393" name="Ink 392"/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4556312" y="3511023"/>
                    <a:ext cx="1592280" cy="43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209" name="Ink 208"/>
                  <p14:cNvContentPartPr/>
                  <p14:nvPr/>
                </p14:nvContentPartPr>
                <p14:xfrm>
                  <a:off x="4544072" y="2707143"/>
                  <a:ext cx="587880" cy="500040"/>
                </p14:xfrm>
              </p:contentPart>
            </mc:Choice>
            <mc:Fallback xmlns="">
              <p:pic>
                <p:nvPicPr>
                  <p:cNvPr id="396" name="Ink 395"/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4528232" y="2691663"/>
                    <a:ext cx="618480" cy="53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210" name="Ink 209"/>
                  <p14:cNvContentPartPr/>
                  <p14:nvPr/>
                </p14:nvContentPartPr>
                <p14:xfrm>
                  <a:off x="4582592" y="2694903"/>
                  <a:ext cx="283680" cy="282600"/>
                </p14:xfrm>
              </p:contentPart>
            </mc:Choice>
            <mc:Fallback xmlns="">
              <p:pic>
                <p:nvPicPr>
                  <p:cNvPr id="397" name="Ink 396"/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4567472" y="2678703"/>
                    <a:ext cx="307080" cy="314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2" name="TextBox 211"/>
          <p:cNvSpPr txBox="1"/>
          <p:nvPr/>
        </p:nvSpPr>
        <p:spPr>
          <a:xfrm>
            <a:off x="338680" y="834903"/>
            <a:ext cx="3599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Conditional Inheritance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8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35"/>
    </mc:Choice>
    <mc:Fallback xmlns="">
      <p:transition spd="slow" advTm="54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7" y="-654494"/>
            <a:ext cx="10221478" cy="11948079"/>
          </a:xfrm>
          <a:prstGeom prst="rect">
            <a:avLst/>
          </a:prstGeom>
          <a:scene3d>
            <a:camera prst="orthographicFront">
              <a:rot lat="3313475" lon="18731175" rev="19068817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488104" y="1679180"/>
            <a:ext cx="738664" cy="39150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/>
              <a:t>Decidable Subtyping</a:t>
            </a:r>
            <a:endParaRPr lang="en-US" sz="3600" dirty="0"/>
          </a:p>
        </p:txBody>
      </p:sp>
      <p:sp>
        <p:nvSpPr>
          <p:cNvPr id="97" name="TextBox 96"/>
          <p:cNvSpPr txBox="1"/>
          <p:nvPr/>
        </p:nvSpPr>
        <p:spPr>
          <a:xfrm>
            <a:off x="871603" y="3788218"/>
            <a:ext cx="738664" cy="24503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/>
              <a:t>Higher Kinds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53833" y="2146750"/>
            <a:ext cx="738664" cy="34065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/>
              <a:t>Computable Joins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93068" y="289820"/>
            <a:ext cx="2684971" cy="5704587"/>
            <a:chOff x="3293068" y="289820"/>
            <a:chExt cx="2684971" cy="5704587"/>
          </a:xfrm>
        </p:grpSpPr>
        <p:grpSp>
          <p:nvGrpSpPr>
            <p:cNvPr id="9" name="Group 8"/>
            <p:cNvGrpSpPr/>
            <p:nvPr/>
          </p:nvGrpSpPr>
          <p:grpSpPr>
            <a:xfrm>
              <a:off x="3293068" y="289820"/>
              <a:ext cx="2684971" cy="5704587"/>
              <a:chOff x="3293068" y="289820"/>
              <a:chExt cx="2684971" cy="5704587"/>
            </a:xfrm>
          </p:grpSpPr>
          <p:sp>
            <p:nvSpPr>
              <p:cNvPr id="242" name="Freeform 241"/>
              <p:cNvSpPr/>
              <p:nvPr/>
            </p:nvSpPr>
            <p:spPr>
              <a:xfrm>
                <a:off x="3835400" y="1334134"/>
                <a:ext cx="1790700" cy="2371725"/>
              </a:xfrm>
              <a:custGeom>
                <a:avLst/>
                <a:gdLst>
                  <a:gd name="connsiteX0" fmla="*/ 76200 w 1790700"/>
                  <a:gd name="connsiteY0" fmla="*/ 323850 h 952500"/>
                  <a:gd name="connsiteX1" fmla="*/ 0 w 1790700"/>
                  <a:gd name="connsiteY1" fmla="*/ 952500 h 952500"/>
                  <a:gd name="connsiteX2" fmla="*/ 1790700 w 1790700"/>
                  <a:gd name="connsiteY2" fmla="*/ 781050 h 952500"/>
                  <a:gd name="connsiteX3" fmla="*/ 1733550 w 1790700"/>
                  <a:gd name="connsiteY3" fmla="*/ 0 h 952500"/>
                  <a:gd name="connsiteX4" fmla="*/ 57150 w 1790700"/>
                  <a:gd name="connsiteY4" fmla="*/ 152400 h 952500"/>
                  <a:gd name="connsiteX0" fmla="*/ 76200 w 1790700"/>
                  <a:gd name="connsiteY0" fmla="*/ 1743075 h 2371725"/>
                  <a:gd name="connsiteX1" fmla="*/ 0 w 1790700"/>
                  <a:gd name="connsiteY1" fmla="*/ 2371725 h 2371725"/>
                  <a:gd name="connsiteX2" fmla="*/ 1790700 w 1790700"/>
                  <a:gd name="connsiteY2" fmla="*/ 2200275 h 2371725"/>
                  <a:gd name="connsiteX3" fmla="*/ 1552575 w 1790700"/>
                  <a:gd name="connsiteY3" fmla="*/ 0 h 2371725"/>
                  <a:gd name="connsiteX4" fmla="*/ 57150 w 1790700"/>
                  <a:gd name="connsiteY4" fmla="*/ 1571625 h 2371725"/>
                  <a:gd name="connsiteX0" fmla="*/ 76200 w 1790700"/>
                  <a:gd name="connsiteY0" fmla="*/ 1743075 h 2371725"/>
                  <a:gd name="connsiteX1" fmla="*/ 0 w 1790700"/>
                  <a:gd name="connsiteY1" fmla="*/ 2371725 h 2371725"/>
                  <a:gd name="connsiteX2" fmla="*/ 1790700 w 1790700"/>
                  <a:gd name="connsiteY2" fmla="*/ 2200275 h 2371725"/>
                  <a:gd name="connsiteX3" fmla="*/ 1552575 w 1790700"/>
                  <a:gd name="connsiteY3" fmla="*/ 0 h 2371725"/>
                  <a:gd name="connsiteX4" fmla="*/ 514350 w 1790700"/>
                  <a:gd name="connsiteY4" fmla="*/ 152400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0700" h="2371725">
                    <a:moveTo>
                      <a:pt x="76200" y="1743075"/>
                    </a:moveTo>
                    <a:lnTo>
                      <a:pt x="0" y="2371725"/>
                    </a:lnTo>
                    <a:lnTo>
                      <a:pt x="1790700" y="2200275"/>
                    </a:lnTo>
                    <a:lnTo>
                      <a:pt x="1552575" y="0"/>
                    </a:lnTo>
                    <a:cubicBezTo>
                      <a:pt x="993775" y="50800"/>
                      <a:pt x="1073150" y="101600"/>
                      <a:pt x="514350" y="1524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3298359" y="2927950"/>
                <a:ext cx="2675869" cy="3066457"/>
              </a:xfrm>
              <a:custGeom>
                <a:avLst/>
                <a:gdLst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162560 w 2743200"/>
                  <a:gd name="connsiteY39" fmla="*/ 36576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5880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3587 w 2746787"/>
                  <a:gd name="connsiteY0" fmla="*/ 1158240 h 1625600"/>
                  <a:gd name="connsiteX1" fmla="*/ 3587 w 2746787"/>
                  <a:gd name="connsiteY1" fmla="*/ 1158240 h 1625600"/>
                  <a:gd name="connsiteX2" fmla="*/ 84867 w 2746787"/>
                  <a:gd name="connsiteY2" fmla="*/ 1320800 h 1625600"/>
                  <a:gd name="connsiteX3" fmla="*/ 145827 w 2746787"/>
                  <a:gd name="connsiteY3" fmla="*/ 1341120 h 1625600"/>
                  <a:gd name="connsiteX4" fmla="*/ 267747 w 2746787"/>
                  <a:gd name="connsiteY4" fmla="*/ 1422400 h 1625600"/>
                  <a:gd name="connsiteX5" fmla="*/ 511587 w 2746787"/>
                  <a:gd name="connsiteY5" fmla="*/ 1483360 h 1625600"/>
                  <a:gd name="connsiteX6" fmla="*/ 714787 w 2746787"/>
                  <a:gd name="connsiteY6" fmla="*/ 1524000 h 1625600"/>
                  <a:gd name="connsiteX7" fmla="*/ 796067 w 2746787"/>
                  <a:gd name="connsiteY7" fmla="*/ 1544320 h 1625600"/>
                  <a:gd name="connsiteX8" fmla="*/ 1182147 w 2746787"/>
                  <a:gd name="connsiteY8" fmla="*/ 1564640 h 1625600"/>
                  <a:gd name="connsiteX9" fmla="*/ 1405667 w 2746787"/>
                  <a:gd name="connsiteY9" fmla="*/ 1584960 h 1625600"/>
                  <a:gd name="connsiteX10" fmla="*/ 1629187 w 2746787"/>
                  <a:gd name="connsiteY10" fmla="*/ 1625600 h 1625600"/>
                  <a:gd name="connsiteX11" fmla="*/ 1832387 w 2746787"/>
                  <a:gd name="connsiteY11" fmla="*/ 1605280 h 1625600"/>
                  <a:gd name="connsiteX12" fmla="*/ 2035587 w 2746787"/>
                  <a:gd name="connsiteY12" fmla="*/ 1544320 h 1625600"/>
                  <a:gd name="connsiteX13" fmla="*/ 2177827 w 2746787"/>
                  <a:gd name="connsiteY13" fmla="*/ 1503680 h 1625600"/>
                  <a:gd name="connsiteX14" fmla="*/ 2299747 w 2746787"/>
                  <a:gd name="connsiteY14" fmla="*/ 1422400 h 1625600"/>
                  <a:gd name="connsiteX15" fmla="*/ 2482627 w 2746787"/>
                  <a:gd name="connsiteY15" fmla="*/ 1381760 h 1625600"/>
                  <a:gd name="connsiteX16" fmla="*/ 2543587 w 2746787"/>
                  <a:gd name="connsiteY16" fmla="*/ 1341120 h 1625600"/>
                  <a:gd name="connsiteX17" fmla="*/ 2624867 w 2746787"/>
                  <a:gd name="connsiteY17" fmla="*/ 1300480 h 1625600"/>
                  <a:gd name="connsiteX18" fmla="*/ 2665507 w 2746787"/>
                  <a:gd name="connsiteY18" fmla="*/ 1239520 h 1625600"/>
                  <a:gd name="connsiteX19" fmla="*/ 2726467 w 2746787"/>
                  <a:gd name="connsiteY19" fmla="*/ 1198880 h 1625600"/>
                  <a:gd name="connsiteX20" fmla="*/ 2746787 w 2746787"/>
                  <a:gd name="connsiteY20" fmla="*/ 1137920 h 1625600"/>
                  <a:gd name="connsiteX21" fmla="*/ 2726467 w 2746787"/>
                  <a:gd name="connsiteY21" fmla="*/ 873760 h 1625600"/>
                  <a:gd name="connsiteX22" fmla="*/ 2685827 w 2746787"/>
                  <a:gd name="connsiteY22" fmla="*/ 812800 h 1625600"/>
                  <a:gd name="connsiteX23" fmla="*/ 2665507 w 2746787"/>
                  <a:gd name="connsiteY23" fmla="*/ 751840 h 1625600"/>
                  <a:gd name="connsiteX24" fmla="*/ 2584227 w 2746787"/>
                  <a:gd name="connsiteY24" fmla="*/ 629920 h 1625600"/>
                  <a:gd name="connsiteX25" fmla="*/ 2543587 w 2746787"/>
                  <a:gd name="connsiteY25" fmla="*/ 568960 h 1625600"/>
                  <a:gd name="connsiteX26" fmla="*/ 2502947 w 2746787"/>
                  <a:gd name="connsiteY26" fmla="*/ 447040 h 1625600"/>
                  <a:gd name="connsiteX27" fmla="*/ 2482627 w 2746787"/>
                  <a:gd name="connsiteY27" fmla="*/ 386080 h 1625600"/>
                  <a:gd name="connsiteX28" fmla="*/ 2421667 w 2746787"/>
                  <a:gd name="connsiteY28" fmla="*/ 203200 h 1625600"/>
                  <a:gd name="connsiteX29" fmla="*/ 2360707 w 2746787"/>
                  <a:gd name="connsiteY29" fmla="*/ 142240 h 1625600"/>
                  <a:gd name="connsiteX30" fmla="*/ 2218467 w 2746787"/>
                  <a:gd name="connsiteY30" fmla="*/ 121920 h 1625600"/>
                  <a:gd name="connsiteX31" fmla="*/ 2116867 w 2746787"/>
                  <a:gd name="connsiteY31" fmla="*/ 101600 h 1625600"/>
                  <a:gd name="connsiteX32" fmla="*/ 1324387 w 2746787"/>
                  <a:gd name="connsiteY32" fmla="*/ 81280 h 1625600"/>
                  <a:gd name="connsiteX33" fmla="*/ 1263427 w 2746787"/>
                  <a:gd name="connsiteY33" fmla="*/ 60960 h 1625600"/>
                  <a:gd name="connsiteX34" fmla="*/ 714787 w 2746787"/>
                  <a:gd name="connsiteY34" fmla="*/ 0 h 1625600"/>
                  <a:gd name="connsiteX35" fmla="*/ 450627 w 2746787"/>
                  <a:gd name="connsiteY35" fmla="*/ 20320 h 1625600"/>
                  <a:gd name="connsiteX36" fmla="*/ 389667 w 2746787"/>
                  <a:gd name="connsiteY36" fmla="*/ 142240 h 1625600"/>
                  <a:gd name="connsiteX37" fmla="*/ 354107 w 2746787"/>
                  <a:gd name="connsiteY37" fmla="*/ 182880 h 1625600"/>
                  <a:gd name="connsiteX38" fmla="*/ 342677 w 2746787"/>
                  <a:gd name="connsiteY38" fmla="*/ 269240 h 1625600"/>
                  <a:gd name="connsiteX39" fmla="*/ 308387 w 2746787"/>
                  <a:gd name="connsiteY39" fmla="*/ 426720 h 1625600"/>
                  <a:gd name="connsiteX40" fmla="*/ 247427 w 2746787"/>
                  <a:gd name="connsiteY40" fmla="*/ 588010 h 1625600"/>
                  <a:gd name="connsiteX41" fmla="*/ 35337 w 2746787"/>
                  <a:gd name="connsiteY41" fmla="*/ 814070 h 1625600"/>
                  <a:gd name="connsiteX42" fmla="*/ 1047 w 2746787"/>
                  <a:gd name="connsiteY42" fmla="*/ 975360 h 1625600"/>
                  <a:gd name="connsiteX43" fmla="*/ 44227 w 2746787"/>
                  <a:gd name="connsiteY43" fmla="*/ 1036320 h 1625600"/>
                  <a:gd name="connsiteX44" fmla="*/ 23907 w 2746787"/>
                  <a:gd name="connsiteY44" fmla="*/ 1219200 h 1625600"/>
                  <a:gd name="connsiteX45" fmla="*/ 3587 w 2746787"/>
                  <a:gd name="connsiteY45" fmla="*/ 1158240 h 1625600"/>
                  <a:gd name="connsiteX0" fmla="*/ 15632 w 2758832"/>
                  <a:gd name="connsiteY0" fmla="*/ 1158240 h 1625600"/>
                  <a:gd name="connsiteX1" fmla="*/ 15632 w 2758832"/>
                  <a:gd name="connsiteY1" fmla="*/ 1158240 h 1625600"/>
                  <a:gd name="connsiteX2" fmla="*/ 96912 w 2758832"/>
                  <a:gd name="connsiteY2" fmla="*/ 1320800 h 1625600"/>
                  <a:gd name="connsiteX3" fmla="*/ 157872 w 2758832"/>
                  <a:gd name="connsiteY3" fmla="*/ 1341120 h 1625600"/>
                  <a:gd name="connsiteX4" fmla="*/ 279792 w 2758832"/>
                  <a:gd name="connsiteY4" fmla="*/ 1422400 h 1625600"/>
                  <a:gd name="connsiteX5" fmla="*/ 523632 w 2758832"/>
                  <a:gd name="connsiteY5" fmla="*/ 1483360 h 1625600"/>
                  <a:gd name="connsiteX6" fmla="*/ 726832 w 2758832"/>
                  <a:gd name="connsiteY6" fmla="*/ 1524000 h 1625600"/>
                  <a:gd name="connsiteX7" fmla="*/ 808112 w 2758832"/>
                  <a:gd name="connsiteY7" fmla="*/ 1544320 h 1625600"/>
                  <a:gd name="connsiteX8" fmla="*/ 1194192 w 2758832"/>
                  <a:gd name="connsiteY8" fmla="*/ 1564640 h 1625600"/>
                  <a:gd name="connsiteX9" fmla="*/ 1417712 w 2758832"/>
                  <a:gd name="connsiteY9" fmla="*/ 1584960 h 1625600"/>
                  <a:gd name="connsiteX10" fmla="*/ 1641232 w 2758832"/>
                  <a:gd name="connsiteY10" fmla="*/ 1625600 h 1625600"/>
                  <a:gd name="connsiteX11" fmla="*/ 1844432 w 2758832"/>
                  <a:gd name="connsiteY11" fmla="*/ 1605280 h 1625600"/>
                  <a:gd name="connsiteX12" fmla="*/ 2047632 w 2758832"/>
                  <a:gd name="connsiteY12" fmla="*/ 1544320 h 1625600"/>
                  <a:gd name="connsiteX13" fmla="*/ 2189872 w 2758832"/>
                  <a:gd name="connsiteY13" fmla="*/ 1503680 h 1625600"/>
                  <a:gd name="connsiteX14" fmla="*/ 2311792 w 2758832"/>
                  <a:gd name="connsiteY14" fmla="*/ 1422400 h 1625600"/>
                  <a:gd name="connsiteX15" fmla="*/ 2494672 w 2758832"/>
                  <a:gd name="connsiteY15" fmla="*/ 1381760 h 1625600"/>
                  <a:gd name="connsiteX16" fmla="*/ 2555632 w 2758832"/>
                  <a:gd name="connsiteY16" fmla="*/ 1341120 h 1625600"/>
                  <a:gd name="connsiteX17" fmla="*/ 2636912 w 2758832"/>
                  <a:gd name="connsiteY17" fmla="*/ 1300480 h 1625600"/>
                  <a:gd name="connsiteX18" fmla="*/ 2677552 w 2758832"/>
                  <a:gd name="connsiteY18" fmla="*/ 1239520 h 1625600"/>
                  <a:gd name="connsiteX19" fmla="*/ 2738512 w 2758832"/>
                  <a:gd name="connsiteY19" fmla="*/ 1198880 h 1625600"/>
                  <a:gd name="connsiteX20" fmla="*/ 2758832 w 2758832"/>
                  <a:gd name="connsiteY20" fmla="*/ 1137920 h 1625600"/>
                  <a:gd name="connsiteX21" fmla="*/ 2738512 w 2758832"/>
                  <a:gd name="connsiteY21" fmla="*/ 873760 h 1625600"/>
                  <a:gd name="connsiteX22" fmla="*/ 2697872 w 2758832"/>
                  <a:gd name="connsiteY22" fmla="*/ 812800 h 1625600"/>
                  <a:gd name="connsiteX23" fmla="*/ 2677552 w 2758832"/>
                  <a:gd name="connsiteY23" fmla="*/ 751840 h 1625600"/>
                  <a:gd name="connsiteX24" fmla="*/ 2596272 w 2758832"/>
                  <a:gd name="connsiteY24" fmla="*/ 629920 h 1625600"/>
                  <a:gd name="connsiteX25" fmla="*/ 2555632 w 2758832"/>
                  <a:gd name="connsiteY25" fmla="*/ 568960 h 1625600"/>
                  <a:gd name="connsiteX26" fmla="*/ 2514992 w 2758832"/>
                  <a:gd name="connsiteY26" fmla="*/ 447040 h 1625600"/>
                  <a:gd name="connsiteX27" fmla="*/ 2494672 w 2758832"/>
                  <a:gd name="connsiteY27" fmla="*/ 386080 h 1625600"/>
                  <a:gd name="connsiteX28" fmla="*/ 2433712 w 2758832"/>
                  <a:gd name="connsiteY28" fmla="*/ 203200 h 1625600"/>
                  <a:gd name="connsiteX29" fmla="*/ 2372752 w 2758832"/>
                  <a:gd name="connsiteY29" fmla="*/ 142240 h 1625600"/>
                  <a:gd name="connsiteX30" fmla="*/ 2230512 w 2758832"/>
                  <a:gd name="connsiteY30" fmla="*/ 121920 h 1625600"/>
                  <a:gd name="connsiteX31" fmla="*/ 2128912 w 2758832"/>
                  <a:gd name="connsiteY31" fmla="*/ 101600 h 1625600"/>
                  <a:gd name="connsiteX32" fmla="*/ 1336432 w 2758832"/>
                  <a:gd name="connsiteY32" fmla="*/ 81280 h 1625600"/>
                  <a:gd name="connsiteX33" fmla="*/ 1275472 w 2758832"/>
                  <a:gd name="connsiteY33" fmla="*/ 60960 h 1625600"/>
                  <a:gd name="connsiteX34" fmla="*/ 726832 w 2758832"/>
                  <a:gd name="connsiteY34" fmla="*/ 0 h 1625600"/>
                  <a:gd name="connsiteX35" fmla="*/ 462672 w 2758832"/>
                  <a:gd name="connsiteY35" fmla="*/ 20320 h 1625600"/>
                  <a:gd name="connsiteX36" fmla="*/ 401712 w 2758832"/>
                  <a:gd name="connsiteY36" fmla="*/ 142240 h 1625600"/>
                  <a:gd name="connsiteX37" fmla="*/ 366152 w 2758832"/>
                  <a:gd name="connsiteY37" fmla="*/ 182880 h 1625600"/>
                  <a:gd name="connsiteX38" fmla="*/ 354722 w 2758832"/>
                  <a:gd name="connsiteY38" fmla="*/ 269240 h 1625600"/>
                  <a:gd name="connsiteX39" fmla="*/ 320432 w 2758832"/>
                  <a:gd name="connsiteY39" fmla="*/ 426720 h 1625600"/>
                  <a:gd name="connsiteX40" fmla="*/ 259472 w 2758832"/>
                  <a:gd name="connsiteY40" fmla="*/ 588010 h 1625600"/>
                  <a:gd name="connsiteX41" fmla="*/ 47382 w 2758832"/>
                  <a:gd name="connsiteY41" fmla="*/ 814070 h 1625600"/>
                  <a:gd name="connsiteX42" fmla="*/ 13092 w 2758832"/>
                  <a:gd name="connsiteY42" fmla="*/ 975360 h 1625600"/>
                  <a:gd name="connsiteX43" fmla="*/ 5472 w 2758832"/>
                  <a:gd name="connsiteY43" fmla="*/ 1036320 h 1625600"/>
                  <a:gd name="connsiteX44" fmla="*/ 35952 w 2758832"/>
                  <a:gd name="connsiteY44" fmla="*/ 1219200 h 1625600"/>
                  <a:gd name="connsiteX45" fmla="*/ 15632 w 2758832"/>
                  <a:gd name="connsiteY45" fmla="*/ 1158240 h 1625600"/>
                  <a:gd name="connsiteX0" fmla="*/ 15632 w 2758832"/>
                  <a:gd name="connsiteY0" fmla="*/ 1158240 h 1605521"/>
                  <a:gd name="connsiteX1" fmla="*/ 15632 w 2758832"/>
                  <a:gd name="connsiteY1" fmla="*/ 1158240 h 1605521"/>
                  <a:gd name="connsiteX2" fmla="*/ 96912 w 2758832"/>
                  <a:gd name="connsiteY2" fmla="*/ 1320800 h 1605521"/>
                  <a:gd name="connsiteX3" fmla="*/ 157872 w 2758832"/>
                  <a:gd name="connsiteY3" fmla="*/ 1341120 h 1605521"/>
                  <a:gd name="connsiteX4" fmla="*/ 279792 w 2758832"/>
                  <a:gd name="connsiteY4" fmla="*/ 1422400 h 1605521"/>
                  <a:gd name="connsiteX5" fmla="*/ 523632 w 2758832"/>
                  <a:gd name="connsiteY5" fmla="*/ 1483360 h 1605521"/>
                  <a:gd name="connsiteX6" fmla="*/ 726832 w 2758832"/>
                  <a:gd name="connsiteY6" fmla="*/ 1524000 h 1605521"/>
                  <a:gd name="connsiteX7" fmla="*/ 808112 w 2758832"/>
                  <a:gd name="connsiteY7" fmla="*/ 1544320 h 1605521"/>
                  <a:gd name="connsiteX8" fmla="*/ 1194192 w 2758832"/>
                  <a:gd name="connsiteY8" fmla="*/ 1564640 h 1605521"/>
                  <a:gd name="connsiteX9" fmla="*/ 1417712 w 2758832"/>
                  <a:gd name="connsiteY9" fmla="*/ 1584960 h 1605521"/>
                  <a:gd name="connsiteX10" fmla="*/ 1628532 w 2758832"/>
                  <a:gd name="connsiteY10" fmla="*/ 1568450 h 1605521"/>
                  <a:gd name="connsiteX11" fmla="*/ 1844432 w 2758832"/>
                  <a:gd name="connsiteY11" fmla="*/ 1605280 h 1605521"/>
                  <a:gd name="connsiteX12" fmla="*/ 2047632 w 2758832"/>
                  <a:gd name="connsiteY12" fmla="*/ 1544320 h 1605521"/>
                  <a:gd name="connsiteX13" fmla="*/ 2189872 w 2758832"/>
                  <a:gd name="connsiteY13" fmla="*/ 1503680 h 1605521"/>
                  <a:gd name="connsiteX14" fmla="*/ 2311792 w 2758832"/>
                  <a:gd name="connsiteY14" fmla="*/ 1422400 h 1605521"/>
                  <a:gd name="connsiteX15" fmla="*/ 2494672 w 2758832"/>
                  <a:gd name="connsiteY15" fmla="*/ 1381760 h 1605521"/>
                  <a:gd name="connsiteX16" fmla="*/ 2555632 w 2758832"/>
                  <a:gd name="connsiteY16" fmla="*/ 1341120 h 1605521"/>
                  <a:gd name="connsiteX17" fmla="*/ 2636912 w 2758832"/>
                  <a:gd name="connsiteY17" fmla="*/ 1300480 h 1605521"/>
                  <a:gd name="connsiteX18" fmla="*/ 2677552 w 2758832"/>
                  <a:gd name="connsiteY18" fmla="*/ 1239520 h 1605521"/>
                  <a:gd name="connsiteX19" fmla="*/ 2738512 w 2758832"/>
                  <a:gd name="connsiteY19" fmla="*/ 1198880 h 1605521"/>
                  <a:gd name="connsiteX20" fmla="*/ 2758832 w 2758832"/>
                  <a:gd name="connsiteY20" fmla="*/ 1137920 h 1605521"/>
                  <a:gd name="connsiteX21" fmla="*/ 2738512 w 2758832"/>
                  <a:gd name="connsiteY21" fmla="*/ 873760 h 1605521"/>
                  <a:gd name="connsiteX22" fmla="*/ 2697872 w 2758832"/>
                  <a:gd name="connsiteY22" fmla="*/ 812800 h 1605521"/>
                  <a:gd name="connsiteX23" fmla="*/ 2677552 w 2758832"/>
                  <a:gd name="connsiteY23" fmla="*/ 751840 h 1605521"/>
                  <a:gd name="connsiteX24" fmla="*/ 2596272 w 2758832"/>
                  <a:gd name="connsiteY24" fmla="*/ 629920 h 1605521"/>
                  <a:gd name="connsiteX25" fmla="*/ 2555632 w 2758832"/>
                  <a:gd name="connsiteY25" fmla="*/ 568960 h 1605521"/>
                  <a:gd name="connsiteX26" fmla="*/ 2514992 w 2758832"/>
                  <a:gd name="connsiteY26" fmla="*/ 447040 h 1605521"/>
                  <a:gd name="connsiteX27" fmla="*/ 2494672 w 2758832"/>
                  <a:gd name="connsiteY27" fmla="*/ 386080 h 1605521"/>
                  <a:gd name="connsiteX28" fmla="*/ 2433712 w 2758832"/>
                  <a:gd name="connsiteY28" fmla="*/ 203200 h 1605521"/>
                  <a:gd name="connsiteX29" fmla="*/ 2372752 w 2758832"/>
                  <a:gd name="connsiteY29" fmla="*/ 142240 h 1605521"/>
                  <a:gd name="connsiteX30" fmla="*/ 2230512 w 2758832"/>
                  <a:gd name="connsiteY30" fmla="*/ 121920 h 1605521"/>
                  <a:gd name="connsiteX31" fmla="*/ 2128912 w 2758832"/>
                  <a:gd name="connsiteY31" fmla="*/ 101600 h 1605521"/>
                  <a:gd name="connsiteX32" fmla="*/ 1336432 w 2758832"/>
                  <a:gd name="connsiteY32" fmla="*/ 81280 h 1605521"/>
                  <a:gd name="connsiteX33" fmla="*/ 1275472 w 2758832"/>
                  <a:gd name="connsiteY33" fmla="*/ 60960 h 1605521"/>
                  <a:gd name="connsiteX34" fmla="*/ 726832 w 2758832"/>
                  <a:gd name="connsiteY34" fmla="*/ 0 h 1605521"/>
                  <a:gd name="connsiteX35" fmla="*/ 462672 w 2758832"/>
                  <a:gd name="connsiteY35" fmla="*/ 20320 h 1605521"/>
                  <a:gd name="connsiteX36" fmla="*/ 401712 w 2758832"/>
                  <a:gd name="connsiteY36" fmla="*/ 142240 h 1605521"/>
                  <a:gd name="connsiteX37" fmla="*/ 366152 w 2758832"/>
                  <a:gd name="connsiteY37" fmla="*/ 182880 h 1605521"/>
                  <a:gd name="connsiteX38" fmla="*/ 354722 w 2758832"/>
                  <a:gd name="connsiteY38" fmla="*/ 269240 h 1605521"/>
                  <a:gd name="connsiteX39" fmla="*/ 320432 w 2758832"/>
                  <a:gd name="connsiteY39" fmla="*/ 426720 h 1605521"/>
                  <a:gd name="connsiteX40" fmla="*/ 259472 w 2758832"/>
                  <a:gd name="connsiteY40" fmla="*/ 588010 h 1605521"/>
                  <a:gd name="connsiteX41" fmla="*/ 47382 w 2758832"/>
                  <a:gd name="connsiteY41" fmla="*/ 814070 h 1605521"/>
                  <a:gd name="connsiteX42" fmla="*/ 13092 w 2758832"/>
                  <a:gd name="connsiteY42" fmla="*/ 975360 h 1605521"/>
                  <a:gd name="connsiteX43" fmla="*/ 5472 w 2758832"/>
                  <a:gd name="connsiteY43" fmla="*/ 1036320 h 1605521"/>
                  <a:gd name="connsiteX44" fmla="*/ 35952 w 2758832"/>
                  <a:gd name="connsiteY44" fmla="*/ 1219200 h 1605521"/>
                  <a:gd name="connsiteX45" fmla="*/ 15632 w 2758832"/>
                  <a:gd name="connsiteY45" fmla="*/ 1158240 h 1605521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7632 w 2758832"/>
                  <a:gd name="connsiteY12" fmla="*/ 154432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498482 w 2758832"/>
                  <a:gd name="connsiteY16" fmla="*/ 128397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738512 w 2738653"/>
                  <a:gd name="connsiteY19" fmla="*/ 119888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20402 w 2738653"/>
                  <a:gd name="connsiteY18" fmla="*/ 122047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698205"/>
                  <a:gd name="connsiteY0" fmla="*/ 1158240 h 1584969"/>
                  <a:gd name="connsiteX1" fmla="*/ 15632 w 2698205"/>
                  <a:gd name="connsiteY1" fmla="*/ 1158240 h 1584969"/>
                  <a:gd name="connsiteX2" fmla="*/ 96912 w 2698205"/>
                  <a:gd name="connsiteY2" fmla="*/ 1320800 h 1584969"/>
                  <a:gd name="connsiteX3" fmla="*/ 157872 w 2698205"/>
                  <a:gd name="connsiteY3" fmla="*/ 1341120 h 1584969"/>
                  <a:gd name="connsiteX4" fmla="*/ 279792 w 2698205"/>
                  <a:gd name="connsiteY4" fmla="*/ 1422400 h 1584969"/>
                  <a:gd name="connsiteX5" fmla="*/ 523632 w 2698205"/>
                  <a:gd name="connsiteY5" fmla="*/ 1483360 h 1584969"/>
                  <a:gd name="connsiteX6" fmla="*/ 726832 w 2698205"/>
                  <a:gd name="connsiteY6" fmla="*/ 1524000 h 1584969"/>
                  <a:gd name="connsiteX7" fmla="*/ 808112 w 2698205"/>
                  <a:gd name="connsiteY7" fmla="*/ 1544320 h 1584969"/>
                  <a:gd name="connsiteX8" fmla="*/ 1194192 w 2698205"/>
                  <a:gd name="connsiteY8" fmla="*/ 1564640 h 1584969"/>
                  <a:gd name="connsiteX9" fmla="*/ 1417712 w 2698205"/>
                  <a:gd name="connsiteY9" fmla="*/ 1584960 h 1584969"/>
                  <a:gd name="connsiteX10" fmla="*/ 1628532 w 2698205"/>
                  <a:gd name="connsiteY10" fmla="*/ 1568450 h 1584969"/>
                  <a:gd name="connsiteX11" fmla="*/ 1863482 w 2698205"/>
                  <a:gd name="connsiteY11" fmla="*/ 1522730 h 1584969"/>
                  <a:gd name="connsiteX12" fmla="*/ 2041282 w 2698205"/>
                  <a:gd name="connsiteY12" fmla="*/ 1499870 h 1584969"/>
                  <a:gd name="connsiteX13" fmla="*/ 2170822 w 2698205"/>
                  <a:gd name="connsiteY13" fmla="*/ 1446530 h 1584969"/>
                  <a:gd name="connsiteX14" fmla="*/ 2311792 w 2698205"/>
                  <a:gd name="connsiteY14" fmla="*/ 1422400 h 1584969"/>
                  <a:gd name="connsiteX15" fmla="*/ 2450222 w 2698205"/>
                  <a:gd name="connsiteY15" fmla="*/ 1324610 h 1584969"/>
                  <a:gd name="connsiteX16" fmla="*/ 2498482 w 2698205"/>
                  <a:gd name="connsiteY16" fmla="*/ 1283970 h 1584969"/>
                  <a:gd name="connsiteX17" fmla="*/ 2579762 w 2698205"/>
                  <a:gd name="connsiteY17" fmla="*/ 1243330 h 1584969"/>
                  <a:gd name="connsiteX18" fmla="*/ 2620402 w 2698205"/>
                  <a:gd name="connsiteY18" fmla="*/ 1220470 h 1584969"/>
                  <a:gd name="connsiteX19" fmla="*/ 2649612 w 2698205"/>
                  <a:gd name="connsiteY19" fmla="*/ 1179830 h 1584969"/>
                  <a:gd name="connsiteX20" fmla="*/ 2682632 w 2698205"/>
                  <a:gd name="connsiteY20" fmla="*/ 1125220 h 1584969"/>
                  <a:gd name="connsiteX21" fmla="*/ 2662312 w 2698205"/>
                  <a:gd name="connsiteY21" fmla="*/ 861060 h 1584969"/>
                  <a:gd name="connsiteX22" fmla="*/ 2697872 w 2698205"/>
                  <a:gd name="connsiteY22" fmla="*/ 812800 h 1584969"/>
                  <a:gd name="connsiteX23" fmla="*/ 2677552 w 2698205"/>
                  <a:gd name="connsiteY23" fmla="*/ 751840 h 1584969"/>
                  <a:gd name="connsiteX24" fmla="*/ 2596272 w 2698205"/>
                  <a:gd name="connsiteY24" fmla="*/ 629920 h 1584969"/>
                  <a:gd name="connsiteX25" fmla="*/ 2555632 w 2698205"/>
                  <a:gd name="connsiteY25" fmla="*/ 568960 h 1584969"/>
                  <a:gd name="connsiteX26" fmla="*/ 2514992 w 2698205"/>
                  <a:gd name="connsiteY26" fmla="*/ 447040 h 1584969"/>
                  <a:gd name="connsiteX27" fmla="*/ 2494672 w 2698205"/>
                  <a:gd name="connsiteY27" fmla="*/ 386080 h 1584969"/>
                  <a:gd name="connsiteX28" fmla="*/ 2433712 w 2698205"/>
                  <a:gd name="connsiteY28" fmla="*/ 203200 h 1584969"/>
                  <a:gd name="connsiteX29" fmla="*/ 2372752 w 2698205"/>
                  <a:gd name="connsiteY29" fmla="*/ 142240 h 1584969"/>
                  <a:gd name="connsiteX30" fmla="*/ 2230512 w 2698205"/>
                  <a:gd name="connsiteY30" fmla="*/ 121920 h 1584969"/>
                  <a:gd name="connsiteX31" fmla="*/ 2128912 w 2698205"/>
                  <a:gd name="connsiteY31" fmla="*/ 101600 h 1584969"/>
                  <a:gd name="connsiteX32" fmla="*/ 1336432 w 2698205"/>
                  <a:gd name="connsiteY32" fmla="*/ 81280 h 1584969"/>
                  <a:gd name="connsiteX33" fmla="*/ 1275472 w 2698205"/>
                  <a:gd name="connsiteY33" fmla="*/ 60960 h 1584969"/>
                  <a:gd name="connsiteX34" fmla="*/ 726832 w 2698205"/>
                  <a:gd name="connsiteY34" fmla="*/ 0 h 1584969"/>
                  <a:gd name="connsiteX35" fmla="*/ 462672 w 2698205"/>
                  <a:gd name="connsiteY35" fmla="*/ 20320 h 1584969"/>
                  <a:gd name="connsiteX36" fmla="*/ 401712 w 2698205"/>
                  <a:gd name="connsiteY36" fmla="*/ 142240 h 1584969"/>
                  <a:gd name="connsiteX37" fmla="*/ 366152 w 2698205"/>
                  <a:gd name="connsiteY37" fmla="*/ 182880 h 1584969"/>
                  <a:gd name="connsiteX38" fmla="*/ 354722 w 2698205"/>
                  <a:gd name="connsiteY38" fmla="*/ 269240 h 1584969"/>
                  <a:gd name="connsiteX39" fmla="*/ 320432 w 2698205"/>
                  <a:gd name="connsiteY39" fmla="*/ 426720 h 1584969"/>
                  <a:gd name="connsiteX40" fmla="*/ 259472 w 2698205"/>
                  <a:gd name="connsiteY40" fmla="*/ 588010 h 1584969"/>
                  <a:gd name="connsiteX41" fmla="*/ 47382 w 2698205"/>
                  <a:gd name="connsiteY41" fmla="*/ 814070 h 1584969"/>
                  <a:gd name="connsiteX42" fmla="*/ 13092 w 2698205"/>
                  <a:gd name="connsiteY42" fmla="*/ 975360 h 1584969"/>
                  <a:gd name="connsiteX43" fmla="*/ 5472 w 2698205"/>
                  <a:gd name="connsiteY43" fmla="*/ 1036320 h 1584969"/>
                  <a:gd name="connsiteX44" fmla="*/ 35952 w 2698205"/>
                  <a:gd name="connsiteY44" fmla="*/ 1219200 h 1584969"/>
                  <a:gd name="connsiteX45" fmla="*/ 15632 w 2698205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96272 w 2698022"/>
                  <a:gd name="connsiteY24" fmla="*/ 62992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66432 w 2698022"/>
                  <a:gd name="connsiteY0" fmla="*/ 11328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66432 w 2698022"/>
                  <a:gd name="connsiteY45" fmla="*/ 1132840 h 1584969"/>
                  <a:gd name="connsiteX0" fmla="*/ 53536 w 2685126"/>
                  <a:gd name="connsiteY0" fmla="*/ 1132840 h 1584969"/>
                  <a:gd name="connsiteX1" fmla="*/ 2736 w 2685126"/>
                  <a:gd name="connsiteY1" fmla="*/ 1158240 h 1584969"/>
                  <a:gd name="connsiteX2" fmla="*/ 84016 w 2685126"/>
                  <a:gd name="connsiteY2" fmla="*/ 1320800 h 1584969"/>
                  <a:gd name="connsiteX3" fmla="*/ 144976 w 2685126"/>
                  <a:gd name="connsiteY3" fmla="*/ 1341120 h 1584969"/>
                  <a:gd name="connsiteX4" fmla="*/ 266896 w 2685126"/>
                  <a:gd name="connsiteY4" fmla="*/ 1422400 h 1584969"/>
                  <a:gd name="connsiteX5" fmla="*/ 510736 w 2685126"/>
                  <a:gd name="connsiteY5" fmla="*/ 1483360 h 1584969"/>
                  <a:gd name="connsiteX6" fmla="*/ 713936 w 2685126"/>
                  <a:gd name="connsiteY6" fmla="*/ 1524000 h 1584969"/>
                  <a:gd name="connsiteX7" fmla="*/ 795216 w 2685126"/>
                  <a:gd name="connsiteY7" fmla="*/ 1544320 h 1584969"/>
                  <a:gd name="connsiteX8" fmla="*/ 1181296 w 2685126"/>
                  <a:gd name="connsiteY8" fmla="*/ 1564640 h 1584969"/>
                  <a:gd name="connsiteX9" fmla="*/ 1404816 w 2685126"/>
                  <a:gd name="connsiteY9" fmla="*/ 1584960 h 1584969"/>
                  <a:gd name="connsiteX10" fmla="*/ 1615636 w 2685126"/>
                  <a:gd name="connsiteY10" fmla="*/ 1568450 h 1584969"/>
                  <a:gd name="connsiteX11" fmla="*/ 1850586 w 2685126"/>
                  <a:gd name="connsiteY11" fmla="*/ 1522730 h 1584969"/>
                  <a:gd name="connsiteX12" fmla="*/ 2028386 w 2685126"/>
                  <a:gd name="connsiteY12" fmla="*/ 1499870 h 1584969"/>
                  <a:gd name="connsiteX13" fmla="*/ 2157926 w 2685126"/>
                  <a:gd name="connsiteY13" fmla="*/ 1446530 h 1584969"/>
                  <a:gd name="connsiteX14" fmla="*/ 2298896 w 2685126"/>
                  <a:gd name="connsiteY14" fmla="*/ 1422400 h 1584969"/>
                  <a:gd name="connsiteX15" fmla="*/ 2437326 w 2685126"/>
                  <a:gd name="connsiteY15" fmla="*/ 1324610 h 1584969"/>
                  <a:gd name="connsiteX16" fmla="*/ 2485586 w 2685126"/>
                  <a:gd name="connsiteY16" fmla="*/ 1283970 h 1584969"/>
                  <a:gd name="connsiteX17" fmla="*/ 2566866 w 2685126"/>
                  <a:gd name="connsiteY17" fmla="*/ 1243330 h 1584969"/>
                  <a:gd name="connsiteX18" fmla="*/ 2607506 w 2685126"/>
                  <a:gd name="connsiteY18" fmla="*/ 1220470 h 1584969"/>
                  <a:gd name="connsiteX19" fmla="*/ 2636716 w 2685126"/>
                  <a:gd name="connsiteY19" fmla="*/ 1179830 h 1584969"/>
                  <a:gd name="connsiteX20" fmla="*/ 2669736 w 2685126"/>
                  <a:gd name="connsiteY20" fmla="*/ 1125220 h 1584969"/>
                  <a:gd name="connsiteX21" fmla="*/ 2649416 w 2685126"/>
                  <a:gd name="connsiteY21" fmla="*/ 861060 h 1584969"/>
                  <a:gd name="connsiteX22" fmla="*/ 2684976 w 2685126"/>
                  <a:gd name="connsiteY22" fmla="*/ 812800 h 1584969"/>
                  <a:gd name="connsiteX23" fmla="*/ 2632906 w 2685126"/>
                  <a:gd name="connsiteY23" fmla="*/ 751840 h 1584969"/>
                  <a:gd name="connsiteX24" fmla="*/ 2519876 w 2685126"/>
                  <a:gd name="connsiteY24" fmla="*/ 636270 h 1584969"/>
                  <a:gd name="connsiteX25" fmla="*/ 2409386 w 2685126"/>
                  <a:gd name="connsiteY25" fmla="*/ 524510 h 1584969"/>
                  <a:gd name="connsiteX26" fmla="*/ 2406846 w 2685126"/>
                  <a:gd name="connsiteY26" fmla="*/ 447040 h 1584969"/>
                  <a:gd name="connsiteX27" fmla="*/ 2411926 w 2685126"/>
                  <a:gd name="connsiteY27" fmla="*/ 360680 h 1584969"/>
                  <a:gd name="connsiteX28" fmla="*/ 2420816 w 2685126"/>
                  <a:gd name="connsiteY28" fmla="*/ 203200 h 1584969"/>
                  <a:gd name="connsiteX29" fmla="*/ 2359856 w 2685126"/>
                  <a:gd name="connsiteY29" fmla="*/ 142240 h 1584969"/>
                  <a:gd name="connsiteX30" fmla="*/ 2217616 w 2685126"/>
                  <a:gd name="connsiteY30" fmla="*/ 121920 h 1584969"/>
                  <a:gd name="connsiteX31" fmla="*/ 2116016 w 2685126"/>
                  <a:gd name="connsiteY31" fmla="*/ 101600 h 1584969"/>
                  <a:gd name="connsiteX32" fmla="*/ 1323536 w 2685126"/>
                  <a:gd name="connsiteY32" fmla="*/ 81280 h 1584969"/>
                  <a:gd name="connsiteX33" fmla="*/ 1262576 w 2685126"/>
                  <a:gd name="connsiteY33" fmla="*/ 60960 h 1584969"/>
                  <a:gd name="connsiteX34" fmla="*/ 713936 w 2685126"/>
                  <a:gd name="connsiteY34" fmla="*/ 0 h 1584969"/>
                  <a:gd name="connsiteX35" fmla="*/ 449776 w 2685126"/>
                  <a:gd name="connsiteY35" fmla="*/ 20320 h 1584969"/>
                  <a:gd name="connsiteX36" fmla="*/ 388816 w 2685126"/>
                  <a:gd name="connsiteY36" fmla="*/ 142240 h 1584969"/>
                  <a:gd name="connsiteX37" fmla="*/ 353256 w 2685126"/>
                  <a:gd name="connsiteY37" fmla="*/ 182880 h 1584969"/>
                  <a:gd name="connsiteX38" fmla="*/ 341826 w 2685126"/>
                  <a:gd name="connsiteY38" fmla="*/ 269240 h 1584969"/>
                  <a:gd name="connsiteX39" fmla="*/ 307536 w 2685126"/>
                  <a:gd name="connsiteY39" fmla="*/ 426720 h 1584969"/>
                  <a:gd name="connsiteX40" fmla="*/ 246576 w 2685126"/>
                  <a:gd name="connsiteY40" fmla="*/ 588010 h 1584969"/>
                  <a:gd name="connsiteX41" fmla="*/ 34486 w 2685126"/>
                  <a:gd name="connsiteY41" fmla="*/ 814070 h 1584969"/>
                  <a:gd name="connsiteX42" fmla="*/ 196 w 2685126"/>
                  <a:gd name="connsiteY42" fmla="*/ 975360 h 1584969"/>
                  <a:gd name="connsiteX43" fmla="*/ 17976 w 2685126"/>
                  <a:gd name="connsiteY43" fmla="*/ 1036320 h 1584969"/>
                  <a:gd name="connsiteX44" fmla="*/ 23056 w 2685126"/>
                  <a:gd name="connsiteY44" fmla="*/ 1219200 h 1584969"/>
                  <a:gd name="connsiteX45" fmla="*/ 53536 w 2685126"/>
                  <a:gd name="connsiteY45" fmla="*/ 1132840 h 1584969"/>
                  <a:gd name="connsiteX0" fmla="*/ 51254 w 2682844"/>
                  <a:gd name="connsiteY0" fmla="*/ 1132840 h 1584969"/>
                  <a:gd name="connsiteX1" fmla="*/ 454 w 2682844"/>
                  <a:gd name="connsiteY1" fmla="*/ 1158240 h 1584969"/>
                  <a:gd name="connsiteX2" fmla="*/ 81734 w 2682844"/>
                  <a:gd name="connsiteY2" fmla="*/ 1320800 h 1584969"/>
                  <a:gd name="connsiteX3" fmla="*/ 142694 w 2682844"/>
                  <a:gd name="connsiteY3" fmla="*/ 1341120 h 1584969"/>
                  <a:gd name="connsiteX4" fmla="*/ 264614 w 2682844"/>
                  <a:gd name="connsiteY4" fmla="*/ 1422400 h 1584969"/>
                  <a:gd name="connsiteX5" fmla="*/ 508454 w 2682844"/>
                  <a:gd name="connsiteY5" fmla="*/ 1483360 h 1584969"/>
                  <a:gd name="connsiteX6" fmla="*/ 711654 w 2682844"/>
                  <a:gd name="connsiteY6" fmla="*/ 1524000 h 1584969"/>
                  <a:gd name="connsiteX7" fmla="*/ 792934 w 2682844"/>
                  <a:gd name="connsiteY7" fmla="*/ 1544320 h 1584969"/>
                  <a:gd name="connsiteX8" fmla="*/ 1179014 w 2682844"/>
                  <a:gd name="connsiteY8" fmla="*/ 1564640 h 1584969"/>
                  <a:gd name="connsiteX9" fmla="*/ 1402534 w 2682844"/>
                  <a:gd name="connsiteY9" fmla="*/ 1584960 h 1584969"/>
                  <a:gd name="connsiteX10" fmla="*/ 1613354 w 2682844"/>
                  <a:gd name="connsiteY10" fmla="*/ 1568450 h 1584969"/>
                  <a:gd name="connsiteX11" fmla="*/ 1848304 w 2682844"/>
                  <a:gd name="connsiteY11" fmla="*/ 1522730 h 1584969"/>
                  <a:gd name="connsiteX12" fmla="*/ 2026104 w 2682844"/>
                  <a:gd name="connsiteY12" fmla="*/ 1499870 h 1584969"/>
                  <a:gd name="connsiteX13" fmla="*/ 2155644 w 2682844"/>
                  <a:gd name="connsiteY13" fmla="*/ 1446530 h 1584969"/>
                  <a:gd name="connsiteX14" fmla="*/ 2296614 w 2682844"/>
                  <a:gd name="connsiteY14" fmla="*/ 1422400 h 1584969"/>
                  <a:gd name="connsiteX15" fmla="*/ 2435044 w 2682844"/>
                  <a:gd name="connsiteY15" fmla="*/ 1324610 h 1584969"/>
                  <a:gd name="connsiteX16" fmla="*/ 2483304 w 2682844"/>
                  <a:gd name="connsiteY16" fmla="*/ 1283970 h 1584969"/>
                  <a:gd name="connsiteX17" fmla="*/ 2564584 w 2682844"/>
                  <a:gd name="connsiteY17" fmla="*/ 1243330 h 1584969"/>
                  <a:gd name="connsiteX18" fmla="*/ 2605224 w 2682844"/>
                  <a:gd name="connsiteY18" fmla="*/ 1220470 h 1584969"/>
                  <a:gd name="connsiteX19" fmla="*/ 2634434 w 2682844"/>
                  <a:gd name="connsiteY19" fmla="*/ 1179830 h 1584969"/>
                  <a:gd name="connsiteX20" fmla="*/ 2667454 w 2682844"/>
                  <a:gd name="connsiteY20" fmla="*/ 1125220 h 1584969"/>
                  <a:gd name="connsiteX21" fmla="*/ 2647134 w 2682844"/>
                  <a:gd name="connsiteY21" fmla="*/ 861060 h 1584969"/>
                  <a:gd name="connsiteX22" fmla="*/ 2682694 w 2682844"/>
                  <a:gd name="connsiteY22" fmla="*/ 812800 h 1584969"/>
                  <a:gd name="connsiteX23" fmla="*/ 2630624 w 2682844"/>
                  <a:gd name="connsiteY23" fmla="*/ 751840 h 1584969"/>
                  <a:gd name="connsiteX24" fmla="*/ 2517594 w 2682844"/>
                  <a:gd name="connsiteY24" fmla="*/ 636270 h 1584969"/>
                  <a:gd name="connsiteX25" fmla="*/ 2407104 w 2682844"/>
                  <a:gd name="connsiteY25" fmla="*/ 524510 h 1584969"/>
                  <a:gd name="connsiteX26" fmla="*/ 2404564 w 2682844"/>
                  <a:gd name="connsiteY26" fmla="*/ 447040 h 1584969"/>
                  <a:gd name="connsiteX27" fmla="*/ 2409644 w 2682844"/>
                  <a:gd name="connsiteY27" fmla="*/ 360680 h 1584969"/>
                  <a:gd name="connsiteX28" fmla="*/ 2418534 w 2682844"/>
                  <a:gd name="connsiteY28" fmla="*/ 203200 h 1584969"/>
                  <a:gd name="connsiteX29" fmla="*/ 2357574 w 2682844"/>
                  <a:gd name="connsiteY29" fmla="*/ 142240 h 1584969"/>
                  <a:gd name="connsiteX30" fmla="*/ 2215334 w 2682844"/>
                  <a:gd name="connsiteY30" fmla="*/ 121920 h 1584969"/>
                  <a:gd name="connsiteX31" fmla="*/ 2113734 w 2682844"/>
                  <a:gd name="connsiteY31" fmla="*/ 101600 h 1584969"/>
                  <a:gd name="connsiteX32" fmla="*/ 1321254 w 2682844"/>
                  <a:gd name="connsiteY32" fmla="*/ 81280 h 1584969"/>
                  <a:gd name="connsiteX33" fmla="*/ 1260294 w 2682844"/>
                  <a:gd name="connsiteY33" fmla="*/ 60960 h 1584969"/>
                  <a:gd name="connsiteX34" fmla="*/ 711654 w 2682844"/>
                  <a:gd name="connsiteY34" fmla="*/ 0 h 1584969"/>
                  <a:gd name="connsiteX35" fmla="*/ 447494 w 2682844"/>
                  <a:gd name="connsiteY35" fmla="*/ 20320 h 1584969"/>
                  <a:gd name="connsiteX36" fmla="*/ 386534 w 2682844"/>
                  <a:gd name="connsiteY36" fmla="*/ 142240 h 1584969"/>
                  <a:gd name="connsiteX37" fmla="*/ 350974 w 2682844"/>
                  <a:gd name="connsiteY37" fmla="*/ 182880 h 1584969"/>
                  <a:gd name="connsiteX38" fmla="*/ 339544 w 2682844"/>
                  <a:gd name="connsiteY38" fmla="*/ 269240 h 1584969"/>
                  <a:gd name="connsiteX39" fmla="*/ 305254 w 2682844"/>
                  <a:gd name="connsiteY39" fmla="*/ 426720 h 1584969"/>
                  <a:gd name="connsiteX40" fmla="*/ 244294 w 2682844"/>
                  <a:gd name="connsiteY40" fmla="*/ 588010 h 1584969"/>
                  <a:gd name="connsiteX41" fmla="*/ 32204 w 2682844"/>
                  <a:gd name="connsiteY41" fmla="*/ 814070 h 1584969"/>
                  <a:gd name="connsiteX42" fmla="*/ 23314 w 2682844"/>
                  <a:gd name="connsiteY42" fmla="*/ 975360 h 1584969"/>
                  <a:gd name="connsiteX43" fmla="*/ 15694 w 2682844"/>
                  <a:gd name="connsiteY43" fmla="*/ 1036320 h 1584969"/>
                  <a:gd name="connsiteX44" fmla="*/ 20774 w 2682844"/>
                  <a:gd name="connsiteY44" fmla="*/ 1219200 h 1584969"/>
                  <a:gd name="connsiteX45" fmla="*/ 51254 w 2682844"/>
                  <a:gd name="connsiteY45" fmla="*/ 1132840 h 1584969"/>
                  <a:gd name="connsiteX0" fmla="*/ 44279 w 2675869"/>
                  <a:gd name="connsiteY0" fmla="*/ 1132840 h 1584969"/>
                  <a:gd name="connsiteX1" fmla="*/ 37929 w 2675869"/>
                  <a:gd name="connsiteY1" fmla="*/ 1145540 h 1584969"/>
                  <a:gd name="connsiteX2" fmla="*/ 74759 w 2675869"/>
                  <a:gd name="connsiteY2" fmla="*/ 1320800 h 1584969"/>
                  <a:gd name="connsiteX3" fmla="*/ 135719 w 2675869"/>
                  <a:gd name="connsiteY3" fmla="*/ 1341120 h 1584969"/>
                  <a:gd name="connsiteX4" fmla="*/ 257639 w 2675869"/>
                  <a:gd name="connsiteY4" fmla="*/ 1422400 h 1584969"/>
                  <a:gd name="connsiteX5" fmla="*/ 501479 w 2675869"/>
                  <a:gd name="connsiteY5" fmla="*/ 1483360 h 1584969"/>
                  <a:gd name="connsiteX6" fmla="*/ 704679 w 2675869"/>
                  <a:gd name="connsiteY6" fmla="*/ 1524000 h 1584969"/>
                  <a:gd name="connsiteX7" fmla="*/ 785959 w 2675869"/>
                  <a:gd name="connsiteY7" fmla="*/ 1544320 h 1584969"/>
                  <a:gd name="connsiteX8" fmla="*/ 1172039 w 2675869"/>
                  <a:gd name="connsiteY8" fmla="*/ 1564640 h 1584969"/>
                  <a:gd name="connsiteX9" fmla="*/ 1395559 w 2675869"/>
                  <a:gd name="connsiteY9" fmla="*/ 1584960 h 1584969"/>
                  <a:gd name="connsiteX10" fmla="*/ 1606379 w 2675869"/>
                  <a:gd name="connsiteY10" fmla="*/ 1568450 h 1584969"/>
                  <a:gd name="connsiteX11" fmla="*/ 1841329 w 2675869"/>
                  <a:gd name="connsiteY11" fmla="*/ 1522730 h 1584969"/>
                  <a:gd name="connsiteX12" fmla="*/ 2019129 w 2675869"/>
                  <a:gd name="connsiteY12" fmla="*/ 1499870 h 1584969"/>
                  <a:gd name="connsiteX13" fmla="*/ 2148669 w 2675869"/>
                  <a:gd name="connsiteY13" fmla="*/ 1446530 h 1584969"/>
                  <a:gd name="connsiteX14" fmla="*/ 2289639 w 2675869"/>
                  <a:gd name="connsiteY14" fmla="*/ 1422400 h 1584969"/>
                  <a:gd name="connsiteX15" fmla="*/ 2428069 w 2675869"/>
                  <a:gd name="connsiteY15" fmla="*/ 1324610 h 1584969"/>
                  <a:gd name="connsiteX16" fmla="*/ 2476329 w 2675869"/>
                  <a:gd name="connsiteY16" fmla="*/ 1283970 h 1584969"/>
                  <a:gd name="connsiteX17" fmla="*/ 2557609 w 2675869"/>
                  <a:gd name="connsiteY17" fmla="*/ 1243330 h 1584969"/>
                  <a:gd name="connsiteX18" fmla="*/ 2598249 w 2675869"/>
                  <a:gd name="connsiteY18" fmla="*/ 1220470 h 1584969"/>
                  <a:gd name="connsiteX19" fmla="*/ 2627459 w 2675869"/>
                  <a:gd name="connsiteY19" fmla="*/ 1179830 h 1584969"/>
                  <a:gd name="connsiteX20" fmla="*/ 2660479 w 2675869"/>
                  <a:gd name="connsiteY20" fmla="*/ 1125220 h 1584969"/>
                  <a:gd name="connsiteX21" fmla="*/ 2640159 w 2675869"/>
                  <a:gd name="connsiteY21" fmla="*/ 861060 h 1584969"/>
                  <a:gd name="connsiteX22" fmla="*/ 2675719 w 2675869"/>
                  <a:gd name="connsiteY22" fmla="*/ 812800 h 1584969"/>
                  <a:gd name="connsiteX23" fmla="*/ 2623649 w 2675869"/>
                  <a:gd name="connsiteY23" fmla="*/ 751840 h 1584969"/>
                  <a:gd name="connsiteX24" fmla="*/ 2510619 w 2675869"/>
                  <a:gd name="connsiteY24" fmla="*/ 636270 h 1584969"/>
                  <a:gd name="connsiteX25" fmla="*/ 2400129 w 2675869"/>
                  <a:gd name="connsiteY25" fmla="*/ 524510 h 1584969"/>
                  <a:gd name="connsiteX26" fmla="*/ 2397589 w 2675869"/>
                  <a:gd name="connsiteY26" fmla="*/ 447040 h 1584969"/>
                  <a:gd name="connsiteX27" fmla="*/ 2402669 w 2675869"/>
                  <a:gd name="connsiteY27" fmla="*/ 360680 h 1584969"/>
                  <a:gd name="connsiteX28" fmla="*/ 2411559 w 2675869"/>
                  <a:gd name="connsiteY28" fmla="*/ 203200 h 1584969"/>
                  <a:gd name="connsiteX29" fmla="*/ 2350599 w 2675869"/>
                  <a:gd name="connsiteY29" fmla="*/ 142240 h 1584969"/>
                  <a:gd name="connsiteX30" fmla="*/ 2208359 w 2675869"/>
                  <a:gd name="connsiteY30" fmla="*/ 121920 h 1584969"/>
                  <a:gd name="connsiteX31" fmla="*/ 2106759 w 2675869"/>
                  <a:gd name="connsiteY31" fmla="*/ 101600 h 1584969"/>
                  <a:gd name="connsiteX32" fmla="*/ 1314279 w 2675869"/>
                  <a:gd name="connsiteY32" fmla="*/ 81280 h 1584969"/>
                  <a:gd name="connsiteX33" fmla="*/ 1253319 w 2675869"/>
                  <a:gd name="connsiteY33" fmla="*/ 60960 h 1584969"/>
                  <a:gd name="connsiteX34" fmla="*/ 704679 w 2675869"/>
                  <a:gd name="connsiteY34" fmla="*/ 0 h 1584969"/>
                  <a:gd name="connsiteX35" fmla="*/ 440519 w 2675869"/>
                  <a:gd name="connsiteY35" fmla="*/ 20320 h 1584969"/>
                  <a:gd name="connsiteX36" fmla="*/ 379559 w 2675869"/>
                  <a:gd name="connsiteY36" fmla="*/ 142240 h 1584969"/>
                  <a:gd name="connsiteX37" fmla="*/ 343999 w 2675869"/>
                  <a:gd name="connsiteY37" fmla="*/ 182880 h 1584969"/>
                  <a:gd name="connsiteX38" fmla="*/ 332569 w 2675869"/>
                  <a:gd name="connsiteY38" fmla="*/ 269240 h 1584969"/>
                  <a:gd name="connsiteX39" fmla="*/ 298279 w 2675869"/>
                  <a:gd name="connsiteY39" fmla="*/ 426720 h 1584969"/>
                  <a:gd name="connsiteX40" fmla="*/ 237319 w 2675869"/>
                  <a:gd name="connsiteY40" fmla="*/ 588010 h 1584969"/>
                  <a:gd name="connsiteX41" fmla="*/ 25229 w 2675869"/>
                  <a:gd name="connsiteY41" fmla="*/ 814070 h 1584969"/>
                  <a:gd name="connsiteX42" fmla="*/ 16339 w 2675869"/>
                  <a:gd name="connsiteY42" fmla="*/ 975360 h 1584969"/>
                  <a:gd name="connsiteX43" fmla="*/ 8719 w 2675869"/>
                  <a:gd name="connsiteY43" fmla="*/ 1036320 h 1584969"/>
                  <a:gd name="connsiteX44" fmla="*/ 13799 w 2675869"/>
                  <a:gd name="connsiteY44" fmla="*/ 1219200 h 1584969"/>
                  <a:gd name="connsiteX45" fmla="*/ 44279 w 2675869"/>
                  <a:gd name="connsiteY45" fmla="*/ 1132840 h 1584969"/>
                  <a:gd name="connsiteX0" fmla="*/ 44279 w 2675869"/>
                  <a:gd name="connsiteY0" fmla="*/ 2294890 h 2747019"/>
                  <a:gd name="connsiteX1" fmla="*/ 37929 w 2675869"/>
                  <a:gd name="connsiteY1" fmla="*/ 2307590 h 2747019"/>
                  <a:gd name="connsiteX2" fmla="*/ 74759 w 2675869"/>
                  <a:gd name="connsiteY2" fmla="*/ 2482850 h 2747019"/>
                  <a:gd name="connsiteX3" fmla="*/ 135719 w 2675869"/>
                  <a:gd name="connsiteY3" fmla="*/ 2503170 h 2747019"/>
                  <a:gd name="connsiteX4" fmla="*/ 257639 w 2675869"/>
                  <a:gd name="connsiteY4" fmla="*/ 2584450 h 2747019"/>
                  <a:gd name="connsiteX5" fmla="*/ 501479 w 2675869"/>
                  <a:gd name="connsiteY5" fmla="*/ 2645410 h 2747019"/>
                  <a:gd name="connsiteX6" fmla="*/ 704679 w 2675869"/>
                  <a:gd name="connsiteY6" fmla="*/ 2686050 h 2747019"/>
                  <a:gd name="connsiteX7" fmla="*/ 785959 w 2675869"/>
                  <a:gd name="connsiteY7" fmla="*/ 2706370 h 2747019"/>
                  <a:gd name="connsiteX8" fmla="*/ 1172039 w 2675869"/>
                  <a:gd name="connsiteY8" fmla="*/ 2726690 h 2747019"/>
                  <a:gd name="connsiteX9" fmla="*/ 1395559 w 2675869"/>
                  <a:gd name="connsiteY9" fmla="*/ 2747010 h 2747019"/>
                  <a:gd name="connsiteX10" fmla="*/ 1606379 w 2675869"/>
                  <a:gd name="connsiteY10" fmla="*/ 2730500 h 2747019"/>
                  <a:gd name="connsiteX11" fmla="*/ 1841329 w 2675869"/>
                  <a:gd name="connsiteY11" fmla="*/ 2684780 h 2747019"/>
                  <a:gd name="connsiteX12" fmla="*/ 2019129 w 2675869"/>
                  <a:gd name="connsiteY12" fmla="*/ 2661920 h 2747019"/>
                  <a:gd name="connsiteX13" fmla="*/ 2148669 w 2675869"/>
                  <a:gd name="connsiteY13" fmla="*/ 2608580 h 2747019"/>
                  <a:gd name="connsiteX14" fmla="*/ 2289639 w 2675869"/>
                  <a:gd name="connsiteY14" fmla="*/ 2584450 h 2747019"/>
                  <a:gd name="connsiteX15" fmla="*/ 2428069 w 2675869"/>
                  <a:gd name="connsiteY15" fmla="*/ 2486660 h 2747019"/>
                  <a:gd name="connsiteX16" fmla="*/ 2476329 w 2675869"/>
                  <a:gd name="connsiteY16" fmla="*/ 2446020 h 2747019"/>
                  <a:gd name="connsiteX17" fmla="*/ 2557609 w 2675869"/>
                  <a:gd name="connsiteY17" fmla="*/ 2405380 h 2747019"/>
                  <a:gd name="connsiteX18" fmla="*/ 2598249 w 2675869"/>
                  <a:gd name="connsiteY18" fmla="*/ 2382520 h 2747019"/>
                  <a:gd name="connsiteX19" fmla="*/ 2627459 w 2675869"/>
                  <a:gd name="connsiteY19" fmla="*/ 2341880 h 2747019"/>
                  <a:gd name="connsiteX20" fmla="*/ 2660479 w 2675869"/>
                  <a:gd name="connsiteY20" fmla="*/ 2287270 h 2747019"/>
                  <a:gd name="connsiteX21" fmla="*/ 2640159 w 2675869"/>
                  <a:gd name="connsiteY21" fmla="*/ 2023110 h 2747019"/>
                  <a:gd name="connsiteX22" fmla="*/ 2675719 w 2675869"/>
                  <a:gd name="connsiteY22" fmla="*/ 1974850 h 2747019"/>
                  <a:gd name="connsiteX23" fmla="*/ 2623649 w 2675869"/>
                  <a:gd name="connsiteY23" fmla="*/ 1913890 h 2747019"/>
                  <a:gd name="connsiteX24" fmla="*/ 2510619 w 2675869"/>
                  <a:gd name="connsiteY24" fmla="*/ 1798320 h 2747019"/>
                  <a:gd name="connsiteX25" fmla="*/ 2400129 w 2675869"/>
                  <a:gd name="connsiteY25" fmla="*/ 1686560 h 2747019"/>
                  <a:gd name="connsiteX26" fmla="*/ 2397589 w 2675869"/>
                  <a:gd name="connsiteY26" fmla="*/ 1609090 h 2747019"/>
                  <a:gd name="connsiteX27" fmla="*/ 2402669 w 2675869"/>
                  <a:gd name="connsiteY27" fmla="*/ 1522730 h 2747019"/>
                  <a:gd name="connsiteX28" fmla="*/ 2411559 w 2675869"/>
                  <a:gd name="connsiteY28" fmla="*/ 1365250 h 2747019"/>
                  <a:gd name="connsiteX29" fmla="*/ 2350599 w 2675869"/>
                  <a:gd name="connsiteY29" fmla="*/ 1304290 h 2747019"/>
                  <a:gd name="connsiteX30" fmla="*/ 2208359 w 2675869"/>
                  <a:gd name="connsiteY30" fmla="*/ 1283970 h 2747019"/>
                  <a:gd name="connsiteX31" fmla="*/ 2106759 w 2675869"/>
                  <a:gd name="connsiteY31" fmla="*/ 1263650 h 2747019"/>
                  <a:gd name="connsiteX32" fmla="*/ 1314279 w 2675869"/>
                  <a:gd name="connsiteY32" fmla="*/ 1243330 h 2747019"/>
                  <a:gd name="connsiteX33" fmla="*/ 1253319 w 2675869"/>
                  <a:gd name="connsiteY33" fmla="*/ 1223010 h 2747019"/>
                  <a:gd name="connsiteX34" fmla="*/ 1047579 w 2675869"/>
                  <a:gd name="connsiteY34" fmla="*/ 0 h 2747019"/>
                  <a:gd name="connsiteX35" fmla="*/ 440519 w 2675869"/>
                  <a:gd name="connsiteY35" fmla="*/ 1182370 h 2747019"/>
                  <a:gd name="connsiteX36" fmla="*/ 379559 w 2675869"/>
                  <a:gd name="connsiteY36" fmla="*/ 1304290 h 2747019"/>
                  <a:gd name="connsiteX37" fmla="*/ 343999 w 2675869"/>
                  <a:gd name="connsiteY37" fmla="*/ 1344930 h 2747019"/>
                  <a:gd name="connsiteX38" fmla="*/ 332569 w 2675869"/>
                  <a:gd name="connsiteY38" fmla="*/ 1431290 h 2747019"/>
                  <a:gd name="connsiteX39" fmla="*/ 298279 w 2675869"/>
                  <a:gd name="connsiteY39" fmla="*/ 1588770 h 2747019"/>
                  <a:gd name="connsiteX40" fmla="*/ 237319 w 2675869"/>
                  <a:gd name="connsiteY40" fmla="*/ 1750060 h 2747019"/>
                  <a:gd name="connsiteX41" fmla="*/ 25229 w 2675869"/>
                  <a:gd name="connsiteY41" fmla="*/ 1976120 h 2747019"/>
                  <a:gd name="connsiteX42" fmla="*/ 16339 w 2675869"/>
                  <a:gd name="connsiteY42" fmla="*/ 2137410 h 2747019"/>
                  <a:gd name="connsiteX43" fmla="*/ 8719 w 2675869"/>
                  <a:gd name="connsiteY43" fmla="*/ 2198370 h 2747019"/>
                  <a:gd name="connsiteX44" fmla="*/ 13799 w 2675869"/>
                  <a:gd name="connsiteY44" fmla="*/ 2381250 h 2747019"/>
                  <a:gd name="connsiteX45" fmla="*/ 44279 w 2675869"/>
                  <a:gd name="connsiteY45" fmla="*/ 2294890 h 2747019"/>
                  <a:gd name="connsiteX0" fmla="*/ 44279 w 2675869"/>
                  <a:gd name="connsiteY0" fmla="*/ 2507687 h 2959816"/>
                  <a:gd name="connsiteX1" fmla="*/ 37929 w 2675869"/>
                  <a:gd name="connsiteY1" fmla="*/ 2520387 h 2959816"/>
                  <a:gd name="connsiteX2" fmla="*/ 74759 w 2675869"/>
                  <a:gd name="connsiteY2" fmla="*/ 2695647 h 2959816"/>
                  <a:gd name="connsiteX3" fmla="*/ 135719 w 2675869"/>
                  <a:gd name="connsiteY3" fmla="*/ 2715967 h 2959816"/>
                  <a:gd name="connsiteX4" fmla="*/ 257639 w 2675869"/>
                  <a:gd name="connsiteY4" fmla="*/ 2797247 h 2959816"/>
                  <a:gd name="connsiteX5" fmla="*/ 501479 w 2675869"/>
                  <a:gd name="connsiteY5" fmla="*/ 2858207 h 2959816"/>
                  <a:gd name="connsiteX6" fmla="*/ 704679 w 2675869"/>
                  <a:gd name="connsiteY6" fmla="*/ 2898847 h 2959816"/>
                  <a:gd name="connsiteX7" fmla="*/ 785959 w 2675869"/>
                  <a:gd name="connsiteY7" fmla="*/ 2919167 h 2959816"/>
                  <a:gd name="connsiteX8" fmla="*/ 1172039 w 2675869"/>
                  <a:gd name="connsiteY8" fmla="*/ 2939487 h 2959816"/>
                  <a:gd name="connsiteX9" fmla="*/ 1395559 w 2675869"/>
                  <a:gd name="connsiteY9" fmla="*/ 2959807 h 2959816"/>
                  <a:gd name="connsiteX10" fmla="*/ 1606379 w 2675869"/>
                  <a:gd name="connsiteY10" fmla="*/ 2943297 h 2959816"/>
                  <a:gd name="connsiteX11" fmla="*/ 1841329 w 2675869"/>
                  <a:gd name="connsiteY11" fmla="*/ 2897577 h 2959816"/>
                  <a:gd name="connsiteX12" fmla="*/ 2019129 w 2675869"/>
                  <a:gd name="connsiteY12" fmla="*/ 2874717 h 2959816"/>
                  <a:gd name="connsiteX13" fmla="*/ 2148669 w 2675869"/>
                  <a:gd name="connsiteY13" fmla="*/ 2821377 h 2959816"/>
                  <a:gd name="connsiteX14" fmla="*/ 2289639 w 2675869"/>
                  <a:gd name="connsiteY14" fmla="*/ 2797247 h 2959816"/>
                  <a:gd name="connsiteX15" fmla="*/ 2428069 w 2675869"/>
                  <a:gd name="connsiteY15" fmla="*/ 2699457 h 2959816"/>
                  <a:gd name="connsiteX16" fmla="*/ 2476329 w 2675869"/>
                  <a:gd name="connsiteY16" fmla="*/ 2658817 h 2959816"/>
                  <a:gd name="connsiteX17" fmla="*/ 2557609 w 2675869"/>
                  <a:gd name="connsiteY17" fmla="*/ 2618177 h 2959816"/>
                  <a:gd name="connsiteX18" fmla="*/ 2598249 w 2675869"/>
                  <a:gd name="connsiteY18" fmla="*/ 2595317 h 2959816"/>
                  <a:gd name="connsiteX19" fmla="*/ 2627459 w 2675869"/>
                  <a:gd name="connsiteY19" fmla="*/ 2554677 h 2959816"/>
                  <a:gd name="connsiteX20" fmla="*/ 2660479 w 2675869"/>
                  <a:gd name="connsiteY20" fmla="*/ 2500067 h 2959816"/>
                  <a:gd name="connsiteX21" fmla="*/ 2640159 w 2675869"/>
                  <a:gd name="connsiteY21" fmla="*/ 2235907 h 2959816"/>
                  <a:gd name="connsiteX22" fmla="*/ 2675719 w 2675869"/>
                  <a:gd name="connsiteY22" fmla="*/ 2187647 h 2959816"/>
                  <a:gd name="connsiteX23" fmla="*/ 2623649 w 2675869"/>
                  <a:gd name="connsiteY23" fmla="*/ 2126687 h 2959816"/>
                  <a:gd name="connsiteX24" fmla="*/ 2510619 w 2675869"/>
                  <a:gd name="connsiteY24" fmla="*/ 2011117 h 2959816"/>
                  <a:gd name="connsiteX25" fmla="*/ 2400129 w 2675869"/>
                  <a:gd name="connsiteY25" fmla="*/ 1899357 h 2959816"/>
                  <a:gd name="connsiteX26" fmla="*/ 2397589 w 2675869"/>
                  <a:gd name="connsiteY26" fmla="*/ 1821887 h 2959816"/>
                  <a:gd name="connsiteX27" fmla="*/ 2402669 w 2675869"/>
                  <a:gd name="connsiteY27" fmla="*/ 1735527 h 2959816"/>
                  <a:gd name="connsiteX28" fmla="*/ 2411559 w 2675869"/>
                  <a:gd name="connsiteY28" fmla="*/ 1578047 h 2959816"/>
                  <a:gd name="connsiteX29" fmla="*/ 2350599 w 2675869"/>
                  <a:gd name="connsiteY29" fmla="*/ 1517087 h 2959816"/>
                  <a:gd name="connsiteX30" fmla="*/ 2208359 w 2675869"/>
                  <a:gd name="connsiteY30" fmla="*/ 1496767 h 2959816"/>
                  <a:gd name="connsiteX31" fmla="*/ 2144859 w 2675869"/>
                  <a:gd name="connsiteY31" fmla="*/ 72 h 2959816"/>
                  <a:gd name="connsiteX32" fmla="*/ 1314279 w 2675869"/>
                  <a:gd name="connsiteY32" fmla="*/ 1456127 h 2959816"/>
                  <a:gd name="connsiteX33" fmla="*/ 1253319 w 2675869"/>
                  <a:gd name="connsiteY33" fmla="*/ 1435807 h 2959816"/>
                  <a:gd name="connsiteX34" fmla="*/ 1047579 w 2675869"/>
                  <a:gd name="connsiteY34" fmla="*/ 212797 h 2959816"/>
                  <a:gd name="connsiteX35" fmla="*/ 440519 w 2675869"/>
                  <a:gd name="connsiteY35" fmla="*/ 1395167 h 2959816"/>
                  <a:gd name="connsiteX36" fmla="*/ 379559 w 2675869"/>
                  <a:gd name="connsiteY36" fmla="*/ 1517087 h 2959816"/>
                  <a:gd name="connsiteX37" fmla="*/ 343999 w 2675869"/>
                  <a:gd name="connsiteY37" fmla="*/ 1557727 h 2959816"/>
                  <a:gd name="connsiteX38" fmla="*/ 332569 w 2675869"/>
                  <a:gd name="connsiteY38" fmla="*/ 1644087 h 2959816"/>
                  <a:gd name="connsiteX39" fmla="*/ 298279 w 2675869"/>
                  <a:gd name="connsiteY39" fmla="*/ 1801567 h 2959816"/>
                  <a:gd name="connsiteX40" fmla="*/ 237319 w 2675869"/>
                  <a:gd name="connsiteY40" fmla="*/ 1962857 h 2959816"/>
                  <a:gd name="connsiteX41" fmla="*/ 25229 w 2675869"/>
                  <a:gd name="connsiteY41" fmla="*/ 2188917 h 2959816"/>
                  <a:gd name="connsiteX42" fmla="*/ 16339 w 2675869"/>
                  <a:gd name="connsiteY42" fmla="*/ 2350207 h 2959816"/>
                  <a:gd name="connsiteX43" fmla="*/ 8719 w 2675869"/>
                  <a:gd name="connsiteY43" fmla="*/ 2411167 h 2959816"/>
                  <a:gd name="connsiteX44" fmla="*/ 13799 w 2675869"/>
                  <a:gd name="connsiteY44" fmla="*/ 2594047 h 2959816"/>
                  <a:gd name="connsiteX45" fmla="*/ 44279 w 2675869"/>
                  <a:gd name="connsiteY45" fmla="*/ 2507687 h 2959816"/>
                  <a:gd name="connsiteX0" fmla="*/ 44279 w 2675869"/>
                  <a:gd name="connsiteY0" fmla="*/ 2614328 h 3066457"/>
                  <a:gd name="connsiteX1" fmla="*/ 37929 w 2675869"/>
                  <a:gd name="connsiteY1" fmla="*/ 2627028 h 3066457"/>
                  <a:gd name="connsiteX2" fmla="*/ 74759 w 2675869"/>
                  <a:gd name="connsiteY2" fmla="*/ 2802288 h 3066457"/>
                  <a:gd name="connsiteX3" fmla="*/ 135719 w 2675869"/>
                  <a:gd name="connsiteY3" fmla="*/ 2822608 h 3066457"/>
                  <a:gd name="connsiteX4" fmla="*/ 257639 w 2675869"/>
                  <a:gd name="connsiteY4" fmla="*/ 2903888 h 3066457"/>
                  <a:gd name="connsiteX5" fmla="*/ 501479 w 2675869"/>
                  <a:gd name="connsiteY5" fmla="*/ 2964848 h 3066457"/>
                  <a:gd name="connsiteX6" fmla="*/ 704679 w 2675869"/>
                  <a:gd name="connsiteY6" fmla="*/ 3005488 h 3066457"/>
                  <a:gd name="connsiteX7" fmla="*/ 785959 w 2675869"/>
                  <a:gd name="connsiteY7" fmla="*/ 3025808 h 3066457"/>
                  <a:gd name="connsiteX8" fmla="*/ 1172039 w 2675869"/>
                  <a:gd name="connsiteY8" fmla="*/ 3046128 h 3066457"/>
                  <a:gd name="connsiteX9" fmla="*/ 1395559 w 2675869"/>
                  <a:gd name="connsiteY9" fmla="*/ 3066448 h 3066457"/>
                  <a:gd name="connsiteX10" fmla="*/ 1606379 w 2675869"/>
                  <a:gd name="connsiteY10" fmla="*/ 3049938 h 3066457"/>
                  <a:gd name="connsiteX11" fmla="*/ 1841329 w 2675869"/>
                  <a:gd name="connsiteY11" fmla="*/ 3004218 h 3066457"/>
                  <a:gd name="connsiteX12" fmla="*/ 2019129 w 2675869"/>
                  <a:gd name="connsiteY12" fmla="*/ 2981358 h 3066457"/>
                  <a:gd name="connsiteX13" fmla="*/ 2148669 w 2675869"/>
                  <a:gd name="connsiteY13" fmla="*/ 2928018 h 3066457"/>
                  <a:gd name="connsiteX14" fmla="*/ 2289639 w 2675869"/>
                  <a:gd name="connsiteY14" fmla="*/ 2903888 h 3066457"/>
                  <a:gd name="connsiteX15" fmla="*/ 2428069 w 2675869"/>
                  <a:gd name="connsiteY15" fmla="*/ 2806098 h 3066457"/>
                  <a:gd name="connsiteX16" fmla="*/ 2476329 w 2675869"/>
                  <a:gd name="connsiteY16" fmla="*/ 2765458 h 3066457"/>
                  <a:gd name="connsiteX17" fmla="*/ 2557609 w 2675869"/>
                  <a:gd name="connsiteY17" fmla="*/ 2724818 h 3066457"/>
                  <a:gd name="connsiteX18" fmla="*/ 2598249 w 2675869"/>
                  <a:gd name="connsiteY18" fmla="*/ 2701958 h 3066457"/>
                  <a:gd name="connsiteX19" fmla="*/ 2627459 w 2675869"/>
                  <a:gd name="connsiteY19" fmla="*/ 2661318 h 3066457"/>
                  <a:gd name="connsiteX20" fmla="*/ 2660479 w 2675869"/>
                  <a:gd name="connsiteY20" fmla="*/ 2606708 h 3066457"/>
                  <a:gd name="connsiteX21" fmla="*/ 2640159 w 2675869"/>
                  <a:gd name="connsiteY21" fmla="*/ 2342548 h 3066457"/>
                  <a:gd name="connsiteX22" fmla="*/ 2675719 w 2675869"/>
                  <a:gd name="connsiteY22" fmla="*/ 2294288 h 3066457"/>
                  <a:gd name="connsiteX23" fmla="*/ 2623649 w 2675869"/>
                  <a:gd name="connsiteY23" fmla="*/ 2233328 h 3066457"/>
                  <a:gd name="connsiteX24" fmla="*/ 2510619 w 2675869"/>
                  <a:gd name="connsiteY24" fmla="*/ 2117758 h 3066457"/>
                  <a:gd name="connsiteX25" fmla="*/ 2400129 w 2675869"/>
                  <a:gd name="connsiteY25" fmla="*/ 2005998 h 3066457"/>
                  <a:gd name="connsiteX26" fmla="*/ 2397589 w 2675869"/>
                  <a:gd name="connsiteY26" fmla="*/ 1928528 h 3066457"/>
                  <a:gd name="connsiteX27" fmla="*/ 2402669 w 2675869"/>
                  <a:gd name="connsiteY27" fmla="*/ 1842168 h 3066457"/>
                  <a:gd name="connsiteX28" fmla="*/ 2411559 w 2675869"/>
                  <a:gd name="connsiteY28" fmla="*/ 1684688 h 3066457"/>
                  <a:gd name="connsiteX29" fmla="*/ 2350599 w 2675869"/>
                  <a:gd name="connsiteY29" fmla="*/ 1623728 h 3066457"/>
                  <a:gd name="connsiteX30" fmla="*/ 2208359 w 2675869"/>
                  <a:gd name="connsiteY30" fmla="*/ 1603408 h 3066457"/>
                  <a:gd name="connsiteX31" fmla="*/ 2144859 w 2675869"/>
                  <a:gd name="connsiteY31" fmla="*/ 106713 h 3066457"/>
                  <a:gd name="connsiteX32" fmla="*/ 1428579 w 2675869"/>
                  <a:gd name="connsiteY32" fmla="*/ 114968 h 3066457"/>
                  <a:gd name="connsiteX33" fmla="*/ 1253319 w 2675869"/>
                  <a:gd name="connsiteY33" fmla="*/ 1542448 h 3066457"/>
                  <a:gd name="connsiteX34" fmla="*/ 1047579 w 2675869"/>
                  <a:gd name="connsiteY34" fmla="*/ 319438 h 3066457"/>
                  <a:gd name="connsiteX35" fmla="*/ 440519 w 2675869"/>
                  <a:gd name="connsiteY35" fmla="*/ 1501808 h 3066457"/>
                  <a:gd name="connsiteX36" fmla="*/ 379559 w 2675869"/>
                  <a:gd name="connsiteY36" fmla="*/ 1623728 h 3066457"/>
                  <a:gd name="connsiteX37" fmla="*/ 343999 w 2675869"/>
                  <a:gd name="connsiteY37" fmla="*/ 1664368 h 3066457"/>
                  <a:gd name="connsiteX38" fmla="*/ 332569 w 2675869"/>
                  <a:gd name="connsiteY38" fmla="*/ 1750728 h 3066457"/>
                  <a:gd name="connsiteX39" fmla="*/ 298279 w 2675869"/>
                  <a:gd name="connsiteY39" fmla="*/ 1908208 h 3066457"/>
                  <a:gd name="connsiteX40" fmla="*/ 237319 w 2675869"/>
                  <a:gd name="connsiteY40" fmla="*/ 2069498 h 3066457"/>
                  <a:gd name="connsiteX41" fmla="*/ 25229 w 2675869"/>
                  <a:gd name="connsiteY41" fmla="*/ 2295558 h 3066457"/>
                  <a:gd name="connsiteX42" fmla="*/ 16339 w 2675869"/>
                  <a:gd name="connsiteY42" fmla="*/ 2456848 h 3066457"/>
                  <a:gd name="connsiteX43" fmla="*/ 8719 w 2675869"/>
                  <a:gd name="connsiteY43" fmla="*/ 2517808 h 3066457"/>
                  <a:gd name="connsiteX44" fmla="*/ 13799 w 2675869"/>
                  <a:gd name="connsiteY44" fmla="*/ 2700688 h 3066457"/>
                  <a:gd name="connsiteX45" fmla="*/ 44279 w 2675869"/>
                  <a:gd name="connsiteY45" fmla="*/ 2614328 h 3066457"/>
                  <a:gd name="connsiteX0" fmla="*/ 44279 w 2675869"/>
                  <a:gd name="connsiteY0" fmla="*/ 2614328 h 3066457"/>
                  <a:gd name="connsiteX1" fmla="*/ 37929 w 2675869"/>
                  <a:gd name="connsiteY1" fmla="*/ 2627028 h 3066457"/>
                  <a:gd name="connsiteX2" fmla="*/ 74759 w 2675869"/>
                  <a:gd name="connsiteY2" fmla="*/ 2802288 h 3066457"/>
                  <a:gd name="connsiteX3" fmla="*/ 135719 w 2675869"/>
                  <a:gd name="connsiteY3" fmla="*/ 2822608 h 3066457"/>
                  <a:gd name="connsiteX4" fmla="*/ 257639 w 2675869"/>
                  <a:gd name="connsiteY4" fmla="*/ 2903888 h 3066457"/>
                  <a:gd name="connsiteX5" fmla="*/ 501479 w 2675869"/>
                  <a:gd name="connsiteY5" fmla="*/ 2964848 h 3066457"/>
                  <a:gd name="connsiteX6" fmla="*/ 704679 w 2675869"/>
                  <a:gd name="connsiteY6" fmla="*/ 3005488 h 3066457"/>
                  <a:gd name="connsiteX7" fmla="*/ 785959 w 2675869"/>
                  <a:gd name="connsiteY7" fmla="*/ 3025808 h 3066457"/>
                  <a:gd name="connsiteX8" fmla="*/ 1172039 w 2675869"/>
                  <a:gd name="connsiteY8" fmla="*/ 3046128 h 3066457"/>
                  <a:gd name="connsiteX9" fmla="*/ 1395559 w 2675869"/>
                  <a:gd name="connsiteY9" fmla="*/ 3066448 h 3066457"/>
                  <a:gd name="connsiteX10" fmla="*/ 1606379 w 2675869"/>
                  <a:gd name="connsiteY10" fmla="*/ 3049938 h 3066457"/>
                  <a:gd name="connsiteX11" fmla="*/ 1841329 w 2675869"/>
                  <a:gd name="connsiteY11" fmla="*/ 3004218 h 3066457"/>
                  <a:gd name="connsiteX12" fmla="*/ 2019129 w 2675869"/>
                  <a:gd name="connsiteY12" fmla="*/ 2981358 h 3066457"/>
                  <a:gd name="connsiteX13" fmla="*/ 2148669 w 2675869"/>
                  <a:gd name="connsiteY13" fmla="*/ 2928018 h 3066457"/>
                  <a:gd name="connsiteX14" fmla="*/ 2289639 w 2675869"/>
                  <a:gd name="connsiteY14" fmla="*/ 2903888 h 3066457"/>
                  <a:gd name="connsiteX15" fmla="*/ 2428069 w 2675869"/>
                  <a:gd name="connsiteY15" fmla="*/ 2806098 h 3066457"/>
                  <a:gd name="connsiteX16" fmla="*/ 2476329 w 2675869"/>
                  <a:gd name="connsiteY16" fmla="*/ 2765458 h 3066457"/>
                  <a:gd name="connsiteX17" fmla="*/ 2557609 w 2675869"/>
                  <a:gd name="connsiteY17" fmla="*/ 2724818 h 3066457"/>
                  <a:gd name="connsiteX18" fmla="*/ 2598249 w 2675869"/>
                  <a:gd name="connsiteY18" fmla="*/ 2701958 h 3066457"/>
                  <a:gd name="connsiteX19" fmla="*/ 2627459 w 2675869"/>
                  <a:gd name="connsiteY19" fmla="*/ 2661318 h 3066457"/>
                  <a:gd name="connsiteX20" fmla="*/ 2660479 w 2675869"/>
                  <a:gd name="connsiteY20" fmla="*/ 2606708 h 3066457"/>
                  <a:gd name="connsiteX21" fmla="*/ 2640159 w 2675869"/>
                  <a:gd name="connsiteY21" fmla="*/ 2342548 h 3066457"/>
                  <a:gd name="connsiteX22" fmla="*/ 2675719 w 2675869"/>
                  <a:gd name="connsiteY22" fmla="*/ 2294288 h 3066457"/>
                  <a:gd name="connsiteX23" fmla="*/ 2623649 w 2675869"/>
                  <a:gd name="connsiteY23" fmla="*/ 2233328 h 3066457"/>
                  <a:gd name="connsiteX24" fmla="*/ 2510619 w 2675869"/>
                  <a:gd name="connsiteY24" fmla="*/ 2117758 h 3066457"/>
                  <a:gd name="connsiteX25" fmla="*/ 2400129 w 2675869"/>
                  <a:gd name="connsiteY25" fmla="*/ 2005998 h 3066457"/>
                  <a:gd name="connsiteX26" fmla="*/ 2397589 w 2675869"/>
                  <a:gd name="connsiteY26" fmla="*/ 1928528 h 3066457"/>
                  <a:gd name="connsiteX27" fmla="*/ 2402669 w 2675869"/>
                  <a:gd name="connsiteY27" fmla="*/ 1842168 h 3066457"/>
                  <a:gd name="connsiteX28" fmla="*/ 2411559 w 2675869"/>
                  <a:gd name="connsiteY28" fmla="*/ 1684688 h 3066457"/>
                  <a:gd name="connsiteX29" fmla="*/ 2350599 w 2675869"/>
                  <a:gd name="connsiteY29" fmla="*/ 1623728 h 3066457"/>
                  <a:gd name="connsiteX30" fmla="*/ 2208359 w 2675869"/>
                  <a:gd name="connsiteY30" fmla="*/ 1603408 h 3066457"/>
                  <a:gd name="connsiteX31" fmla="*/ 2144859 w 2675869"/>
                  <a:gd name="connsiteY31" fmla="*/ 106713 h 3066457"/>
                  <a:gd name="connsiteX32" fmla="*/ 1428579 w 2675869"/>
                  <a:gd name="connsiteY32" fmla="*/ 114968 h 3066457"/>
                  <a:gd name="connsiteX33" fmla="*/ 1129494 w 2675869"/>
                  <a:gd name="connsiteY33" fmla="*/ 56548 h 3066457"/>
                  <a:gd name="connsiteX34" fmla="*/ 1047579 w 2675869"/>
                  <a:gd name="connsiteY34" fmla="*/ 319438 h 3066457"/>
                  <a:gd name="connsiteX35" fmla="*/ 440519 w 2675869"/>
                  <a:gd name="connsiteY35" fmla="*/ 1501808 h 3066457"/>
                  <a:gd name="connsiteX36" fmla="*/ 379559 w 2675869"/>
                  <a:gd name="connsiteY36" fmla="*/ 1623728 h 3066457"/>
                  <a:gd name="connsiteX37" fmla="*/ 343999 w 2675869"/>
                  <a:gd name="connsiteY37" fmla="*/ 1664368 h 3066457"/>
                  <a:gd name="connsiteX38" fmla="*/ 332569 w 2675869"/>
                  <a:gd name="connsiteY38" fmla="*/ 1750728 h 3066457"/>
                  <a:gd name="connsiteX39" fmla="*/ 298279 w 2675869"/>
                  <a:gd name="connsiteY39" fmla="*/ 1908208 h 3066457"/>
                  <a:gd name="connsiteX40" fmla="*/ 237319 w 2675869"/>
                  <a:gd name="connsiteY40" fmla="*/ 2069498 h 3066457"/>
                  <a:gd name="connsiteX41" fmla="*/ 25229 w 2675869"/>
                  <a:gd name="connsiteY41" fmla="*/ 2295558 h 3066457"/>
                  <a:gd name="connsiteX42" fmla="*/ 16339 w 2675869"/>
                  <a:gd name="connsiteY42" fmla="*/ 2456848 h 3066457"/>
                  <a:gd name="connsiteX43" fmla="*/ 8719 w 2675869"/>
                  <a:gd name="connsiteY43" fmla="*/ 2517808 h 3066457"/>
                  <a:gd name="connsiteX44" fmla="*/ 13799 w 2675869"/>
                  <a:gd name="connsiteY44" fmla="*/ 2700688 h 3066457"/>
                  <a:gd name="connsiteX45" fmla="*/ 44279 w 2675869"/>
                  <a:gd name="connsiteY45" fmla="*/ 2614328 h 3066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75869" h="3066457">
                    <a:moveTo>
                      <a:pt x="44279" y="2614328"/>
                    </a:moveTo>
                    <a:cubicBezTo>
                      <a:pt x="27346" y="2622795"/>
                      <a:pt x="32849" y="2595701"/>
                      <a:pt x="37929" y="2627028"/>
                    </a:cubicBezTo>
                    <a:cubicBezTo>
                      <a:pt x="43009" y="2658355"/>
                      <a:pt x="58461" y="2769691"/>
                      <a:pt x="74759" y="2802288"/>
                    </a:cubicBezTo>
                    <a:cubicBezTo>
                      <a:pt x="91057" y="2834885"/>
                      <a:pt x="116995" y="2812206"/>
                      <a:pt x="135719" y="2822608"/>
                    </a:cubicBezTo>
                    <a:cubicBezTo>
                      <a:pt x="178416" y="2846328"/>
                      <a:pt x="216999" y="2876795"/>
                      <a:pt x="257639" y="2903888"/>
                    </a:cubicBezTo>
                    <a:cubicBezTo>
                      <a:pt x="369633" y="2978551"/>
                      <a:pt x="294327" y="2941831"/>
                      <a:pt x="501479" y="2964848"/>
                    </a:cubicBezTo>
                    <a:cubicBezTo>
                      <a:pt x="690272" y="3012046"/>
                      <a:pt x="455567" y="2955666"/>
                      <a:pt x="704679" y="3005488"/>
                    </a:cubicBezTo>
                    <a:cubicBezTo>
                      <a:pt x="732064" y="3010965"/>
                      <a:pt x="758137" y="3023389"/>
                      <a:pt x="785959" y="3025808"/>
                    </a:cubicBezTo>
                    <a:cubicBezTo>
                      <a:pt x="914346" y="3036972"/>
                      <a:pt x="1043453" y="3037556"/>
                      <a:pt x="1172039" y="3046128"/>
                    </a:cubicBezTo>
                    <a:cubicBezTo>
                      <a:pt x="1246687" y="3051105"/>
                      <a:pt x="1323169" y="3065813"/>
                      <a:pt x="1395559" y="3066448"/>
                    </a:cubicBezTo>
                    <a:cubicBezTo>
                      <a:pt x="1467949" y="3067083"/>
                      <a:pt x="1542212" y="3037105"/>
                      <a:pt x="1606379" y="3049938"/>
                    </a:cubicBezTo>
                    <a:cubicBezTo>
                      <a:pt x="1674112" y="3043165"/>
                      <a:pt x="1772537" y="3015648"/>
                      <a:pt x="1841329" y="3004218"/>
                    </a:cubicBezTo>
                    <a:cubicBezTo>
                      <a:pt x="1910121" y="2992788"/>
                      <a:pt x="1967906" y="2994058"/>
                      <a:pt x="2019129" y="2981358"/>
                    </a:cubicBezTo>
                    <a:cubicBezTo>
                      <a:pt x="2070352" y="2968658"/>
                      <a:pt x="2046609" y="2953533"/>
                      <a:pt x="2148669" y="2928018"/>
                    </a:cubicBezTo>
                    <a:cubicBezTo>
                      <a:pt x="2189309" y="2900925"/>
                      <a:pt x="2243072" y="2924208"/>
                      <a:pt x="2289639" y="2903888"/>
                    </a:cubicBezTo>
                    <a:cubicBezTo>
                      <a:pt x="2336206" y="2883568"/>
                      <a:pt x="2396954" y="2829170"/>
                      <a:pt x="2428069" y="2806098"/>
                    </a:cubicBezTo>
                    <a:cubicBezTo>
                      <a:pt x="2459184" y="2783026"/>
                      <a:pt x="2454739" y="2779005"/>
                      <a:pt x="2476329" y="2765458"/>
                    </a:cubicBezTo>
                    <a:cubicBezTo>
                      <a:pt x="2497919" y="2751911"/>
                      <a:pt x="2530516" y="2738365"/>
                      <a:pt x="2557609" y="2724818"/>
                    </a:cubicBezTo>
                    <a:cubicBezTo>
                      <a:pt x="2571156" y="2704498"/>
                      <a:pt x="2586607" y="2712541"/>
                      <a:pt x="2598249" y="2701958"/>
                    </a:cubicBezTo>
                    <a:cubicBezTo>
                      <a:pt x="2609891" y="2691375"/>
                      <a:pt x="2617087" y="2677193"/>
                      <a:pt x="2627459" y="2661318"/>
                    </a:cubicBezTo>
                    <a:cubicBezTo>
                      <a:pt x="2637831" y="2645443"/>
                      <a:pt x="2653706" y="2627028"/>
                      <a:pt x="2660479" y="2606708"/>
                    </a:cubicBezTo>
                    <a:cubicBezTo>
                      <a:pt x="2653706" y="2518655"/>
                      <a:pt x="2637619" y="2394618"/>
                      <a:pt x="2640159" y="2342548"/>
                    </a:cubicBezTo>
                    <a:cubicBezTo>
                      <a:pt x="2642699" y="2290478"/>
                      <a:pt x="2678471" y="2312491"/>
                      <a:pt x="2675719" y="2294288"/>
                    </a:cubicBezTo>
                    <a:cubicBezTo>
                      <a:pt x="2672967" y="2276085"/>
                      <a:pt x="2651166" y="2262750"/>
                      <a:pt x="2623649" y="2233328"/>
                    </a:cubicBezTo>
                    <a:cubicBezTo>
                      <a:pt x="2596132" y="2203906"/>
                      <a:pt x="2547872" y="2155646"/>
                      <a:pt x="2510619" y="2117758"/>
                    </a:cubicBezTo>
                    <a:cubicBezTo>
                      <a:pt x="2473366" y="2079870"/>
                      <a:pt x="2418967" y="2037536"/>
                      <a:pt x="2400129" y="2005998"/>
                    </a:cubicBezTo>
                    <a:cubicBezTo>
                      <a:pt x="2381291" y="1974460"/>
                      <a:pt x="2397166" y="1955833"/>
                      <a:pt x="2397589" y="1928528"/>
                    </a:cubicBezTo>
                    <a:cubicBezTo>
                      <a:pt x="2398012" y="1901223"/>
                      <a:pt x="2400341" y="1882808"/>
                      <a:pt x="2402669" y="1842168"/>
                    </a:cubicBezTo>
                    <a:cubicBezTo>
                      <a:pt x="2404997" y="1801528"/>
                      <a:pt x="2420237" y="1721095"/>
                      <a:pt x="2411559" y="1684688"/>
                    </a:cubicBezTo>
                    <a:cubicBezTo>
                      <a:pt x="2402881" y="1648281"/>
                      <a:pt x="2377280" y="1634401"/>
                      <a:pt x="2350599" y="1623728"/>
                    </a:cubicBezTo>
                    <a:cubicBezTo>
                      <a:pt x="2306130" y="1605940"/>
                      <a:pt x="2242649" y="1856244"/>
                      <a:pt x="2208359" y="1603408"/>
                    </a:cubicBezTo>
                    <a:cubicBezTo>
                      <a:pt x="2174069" y="1350572"/>
                      <a:pt x="2274822" y="354786"/>
                      <a:pt x="2144859" y="106713"/>
                    </a:cubicBezTo>
                    <a:cubicBezTo>
                      <a:pt x="2014896" y="-141360"/>
                      <a:pt x="1692739" y="121741"/>
                      <a:pt x="1428579" y="114968"/>
                    </a:cubicBezTo>
                    <a:cubicBezTo>
                      <a:pt x="1408259" y="108195"/>
                      <a:pt x="1192994" y="22470"/>
                      <a:pt x="1129494" y="56548"/>
                    </a:cubicBezTo>
                    <a:cubicBezTo>
                      <a:pt x="1065994" y="90626"/>
                      <a:pt x="1291468" y="338199"/>
                      <a:pt x="1047579" y="319438"/>
                    </a:cubicBezTo>
                    <a:cubicBezTo>
                      <a:pt x="959526" y="326211"/>
                      <a:pt x="551856" y="1284426"/>
                      <a:pt x="440519" y="1501808"/>
                    </a:cubicBezTo>
                    <a:cubicBezTo>
                      <a:pt x="329182" y="1719190"/>
                      <a:pt x="395646" y="1596635"/>
                      <a:pt x="379559" y="1623728"/>
                    </a:cubicBezTo>
                    <a:cubicBezTo>
                      <a:pt x="363472" y="1650821"/>
                      <a:pt x="351831" y="1643201"/>
                      <a:pt x="343999" y="1664368"/>
                    </a:cubicBezTo>
                    <a:cubicBezTo>
                      <a:pt x="336167" y="1685535"/>
                      <a:pt x="340189" y="1710088"/>
                      <a:pt x="332569" y="1750728"/>
                    </a:cubicBezTo>
                    <a:cubicBezTo>
                      <a:pt x="324949" y="1791368"/>
                      <a:pt x="314154" y="1855080"/>
                      <a:pt x="298279" y="1908208"/>
                    </a:cubicBezTo>
                    <a:cubicBezTo>
                      <a:pt x="282404" y="1961336"/>
                      <a:pt x="282827" y="2004940"/>
                      <a:pt x="237319" y="2069498"/>
                    </a:cubicBezTo>
                    <a:cubicBezTo>
                      <a:pt x="191811" y="2134056"/>
                      <a:pt x="62059" y="2231000"/>
                      <a:pt x="25229" y="2295558"/>
                    </a:cubicBezTo>
                    <a:cubicBezTo>
                      <a:pt x="-11601" y="2360116"/>
                      <a:pt x="19091" y="2419806"/>
                      <a:pt x="16339" y="2456848"/>
                    </a:cubicBezTo>
                    <a:cubicBezTo>
                      <a:pt x="13587" y="2493890"/>
                      <a:pt x="15492" y="2497488"/>
                      <a:pt x="8719" y="2517808"/>
                    </a:cubicBezTo>
                    <a:cubicBezTo>
                      <a:pt x="-13517" y="2673459"/>
                      <a:pt x="13799" y="2612153"/>
                      <a:pt x="13799" y="2700688"/>
                    </a:cubicBezTo>
                    <a:lnTo>
                      <a:pt x="44279" y="26143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7" name="Ink 36"/>
                  <p14:cNvContentPartPr/>
                  <p14:nvPr/>
                </p14:nvContentPartPr>
                <p14:xfrm>
                  <a:off x="3524188" y="4543640"/>
                  <a:ext cx="2166211" cy="568800"/>
                </p14:xfrm>
              </p:contentPart>
            </mc:Choice>
            <mc:Fallback xmlns="">
              <p:pic>
                <p:nvPicPr>
                  <p:cNvPr id="37" name="Ink 36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520948" y="4535000"/>
                    <a:ext cx="2185649" cy="59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2" name="Ink 41"/>
                  <p14:cNvContentPartPr/>
                  <p14:nvPr/>
                </p14:nvContentPartPr>
                <p14:xfrm>
                  <a:off x="3294508" y="5115680"/>
                  <a:ext cx="2683531" cy="875160"/>
                </p14:xfrm>
              </p:contentPart>
            </mc:Choice>
            <mc:Fallback xmlns="">
              <p:pic>
                <p:nvPicPr>
                  <p:cNvPr id="42" name="Ink 41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278670" y="5112440"/>
                    <a:ext cx="2710528" cy="89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53" name="Ink 52"/>
                  <p14:cNvContentPartPr/>
                  <p14:nvPr/>
                </p14:nvContentPartPr>
                <p14:xfrm>
                  <a:off x="3966971" y="1097280"/>
                  <a:ext cx="1767610" cy="717961"/>
                </p14:xfrm>
              </p:contentPart>
            </mc:Choice>
            <mc:Fallback xmlns="">
              <p:pic>
                <p:nvPicPr>
                  <p:cNvPr id="53" name="Ink 52"/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953651" y="1081797"/>
                    <a:ext cx="1794610" cy="746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57" name="Ink 156"/>
                  <p14:cNvContentPartPr/>
                  <p14:nvPr/>
                </p14:nvContentPartPr>
                <p14:xfrm>
                  <a:off x="3570268" y="2190680"/>
                  <a:ext cx="2231731" cy="2803320"/>
                </p14:xfrm>
              </p:contentPart>
            </mc:Choice>
            <mc:Fallback xmlns="">
              <p:pic>
                <p:nvPicPr>
                  <p:cNvPr id="157" name="Ink 156"/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558389" y="2183480"/>
                    <a:ext cx="2250809" cy="28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59" name="Ink 158"/>
                  <p14:cNvContentPartPr/>
                  <p14:nvPr/>
                </p14:nvContentPartPr>
                <p14:xfrm>
                  <a:off x="3913800" y="3510080"/>
                  <a:ext cx="1663560" cy="127080"/>
                </p14:xfrm>
              </p:contentPart>
            </mc:Choice>
            <mc:Fallback xmlns="">
              <p:pic>
                <p:nvPicPr>
                  <p:cNvPr id="159" name="Ink 158"/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896160" y="3495320"/>
                    <a:ext cx="169596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3" name="Ink 162"/>
                  <p14:cNvContentPartPr/>
                  <p14:nvPr/>
                </p14:nvContentPartPr>
                <p14:xfrm>
                  <a:off x="3972480" y="2901680"/>
                  <a:ext cx="1600200" cy="320760"/>
                </p14:xfrm>
              </p:contentPart>
            </mc:Choice>
            <mc:Fallback xmlns="">
              <p:pic>
                <p:nvPicPr>
                  <p:cNvPr id="163" name="Ink 162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953760" y="2889440"/>
                    <a:ext cx="163116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69" name="Ink 168"/>
                  <p14:cNvContentPartPr/>
                  <p14:nvPr/>
                </p14:nvContentPartPr>
                <p14:xfrm>
                  <a:off x="3884280" y="2536640"/>
                  <a:ext cx="1662120" cy="252000"/>
                </p14:xfrm>
              </p:contentPart>
            </mc:Choice>
            <mc:Fallback xmlns="">
              <p:pic>
                <p:nvPicPr>
                  <p:cNvPr id="169" name="Ink 168"/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869880" y="2521880"/>
                    <a:ext cx="168948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03" name="Ink 202"/>
                  <p14:cNvContentPartPr/>
                  <p14:nvPr/>
                </p14:nvContentPartPr>
                <p14:xfrm>
                  <a:off x="3293068" y="4931640"/>
                  <a:ext cx="2662291" cy="1023200"/>
                </p14:xfrm>
              </p:contentPart>
            </mc:Choice>
            <mc:Fallback xmlns="">
              <p:pic>
                <p:nvPicPr>
                  <p:cNvPr id="203" name="Ink 202"/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277230" y="4918679"/>
                    <a:ext cx="2692168" cy="1047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1" name="Ink 240"/>
                  <p14:cNvContentPartPr/>
                  <p14:nvPr/>
                </p14:nvContentPartPr>
                <p14:xfrm>
                  <a:off x="3700571" y="1668980"/>
                  <a:ext cx="2121009" cy="3375780"/>
                </p14:xfrm>
              </p:contentPart>
            </mc:Choice>
            <mc:Fallback xmlns="">
              <p:pic>
                <p:nvPicPr>
                  <p:cNvPr id="241" name="Ink 240"/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685452" y="1654940"/>
                    <a:ext cx="2151967" cy="3394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" name="Ink 1"/>
                  <p14:cNvContentPartPr/>
                  <p14:nvPr/>
                </p14:nvContentPartPr>
                <p14:xfrm>
                  <a:off x="4907300" y="332660"/>
                  <a:ext cx="51840" cy="764640"/>
                </p14:xfrm>
              </p:contentPart>
            </mc:Choice>
            <mc:Fallback xmlns="">
              <p:pic>
                <p:nvPicPr>
                  <p:cNvPr id="2" name="Ink 1"/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890740" y="315020"/>
                    <a:ext cx="86040" cy="79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" name="Ink 2"/>
                  <p14:cNvContentPartPr/>
                  <p14:nvPr/>
                </p14:nvContentPartPr>
                <p14:xfrm>
                  <a:off x="4873100" y="289820"/>
                  <a:ext cx="102240" cy="141840"/>
                </p14:xfrm>
              </p:contentPart>
            </mc:Choice>
            <mc:Fallback xmlns="">
              <p:pic>
                <p:nvPicPr>
                  <p:cNvPr id="3" name="Ink 2"/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857260" y="281540"/>
                    <a:ext cx="13428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" name="Ink 3"/>
                  <p14:cNvContentPartPr/>
                  <p14:nvPr/>
                </p14:nvContentPartPr>
                <p14:xfrm>
                  <a:off x="4938620" y="366860"/>
                  <a:ext cx="10800" cy="9720"/>
                </p14:xfrm>
              </p:contentPart>
            </mc:Choice>
            <mc:Fallback xmlns="">
              <p:pic>
                <p:nvPicPr>
                  <p:cNvPr id="4" name="Ink 3"/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929214" y="357140"/>
                    <a:ext cx="2369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/>
                  <p14:cNvContentPartPr/>
                  <p14:nvPr/>
                </p14:nvContentPartPr>
                <p14:xfrm>
                  <a:off x="4139060" y="514820"/>
                  <a:ext cx="815040" cy="559080"/>
                </p14:xfrm>
              </p:contentPart>
            </mc:Choice>
            <mc:Fallback xmlns="">
              <p:pic>
                <p:nvPicPr>
                  <p:cNvPr id="10" name="Ink 9"/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122860" y="501860"/>
                    <a:ext cx="838080" cy="58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9" name="Ink 58"/>
                <p14:cNvContentPartPr/>
                <p14:nvPr/>
              </p14:nvContentPartPr>
              <p14:xfrm>
                <a:off x="4538649" y="688954"/>
                <a:ext cx="213120" cy="18576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24969" y="685354"/>
                  <a:ext cx="23328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473802" y="616166"/>
            <a:ext cx="2684971" cy="5704589"/>
            <a:chOff x="6473802" y="616166"/>
            <a:chExt cx="2684971" cy="5704589"/>
          </a:xfrm>
        </p:grpSpPr>
        <p:grpSp>
          <p:nvGrpSpPr>
            <p:cNvPr id="13" name="Group 12"/>
            <p:cNvGrpSpPr/>
            <p:nvPr/>
          </p:nvGrpSpPr>
          <p:grpSpPr>
            <a:xfrm>
              <a:off x="6473802" y="616166"/>
              <a:ext cx="2684971" cy="5704589"/>
              <a:chOff x="6473802" y="616166"/>
              <a:chExt cx="2684971" cy="5704589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6889133" y="1732300"/>
                <a:ext cx="1968500" cy="3000984"/>
              </a:xfrm>
              <a:custGeom>
                <a:avLst/>
                <a:gdLst>
                  <a:gd name="connsiteX0" fmla="*/ 76200 w 1790700"/>
                  <a:gd name="connsiteY0" fmla="*/ 323850 h 952500"/>
                  <a:gd name="connsiteX1" fmla="*/ 0 w 1790700"/>
                  <a:gd name="connsiteY1" fmla="*/ 952500 h 952500"/>
                  <a:gd name="connsiteX2" fmla="*/ 1790700 w 1790700"/>
                  <a:gd name="connsiteY2" fmla="*/ 781050 h 952500"/>
                  <a:gd name="connsiteX3" fmla="*/ 1733550 w 1790700"/>
                  <a:gd name="connsiteY3" fmla="*/ 0 h 952500"/>
                  <a:gd name="connsiteX4" fmla="*/ 57150 w 1790700"/>
                  <a:gd name="connsiteY4" fmla="*/ 152400 h 952500"/>
                  <a:gd name="connsiteX0" fmla="*/ 149679 w 1864179"/>
                  <a:gd name="connsiteY0" fmla="*/ 323850 h 952500"/>
                  <a:gd name="connsiteX1" fmla="*/ 73479 w 1864179"/>
                  <a:gd name="connsiteY1" fmla="*/ 952500 h 952500"/>
                  <a:gd name="connsiteX2" fmla="*/ 1864179 w 1864179"/>
                  <a:gd name="connsiteY2" fmla="*/ 781050 h 952500"/>
                  <a:gd name="connsiteX3" fmla="*/ 1807029 w 1864179"/>
                  <a:gd name="connsiteY3" fmla="*/ 0 h 952500"/>
                  <a:gd name="connsiteX4" fmla="*/ 0 w 1864179"/>
                  <a:gd name="connsiteY4" fmla="*/ 116443 h 952500"/>
                  <a:gd name="connsiteX0" fmla="*/ 207736 w 1922236"/>
                  <a:gd name="connsiteY0" fmla="*/ 323850 h 952500"/>
                  <a:gd name="connsiteX1" fmla="*/ 131536 w 1922236"/>
                  <a:gd name="connsiteY1" fmla="*/ 952500 h 952500"/>
                  <a:gd name="connsiteX2" fmla="*/ 1922236 w 1922236"/>
                  <a:gd name="connsiteY2" fmla="*/ 781050 h 952500"/>
                  <a:gd name="connsiteX3" fmla="*/ 1865086 w 1922236"/>
                  <a:gd name="connsiteY3" fmla="*/ 0 h 952500"/>
                  <a:gd name="connsiteX4" fmla="*/ 0 w 1922236"/>
                  <a:gd name="connsiteY4" fmla="*/ 116443 h 952500"/>
                  <a:gd name="connsiteX0" fmla="*/ 207736 w 1922236"/>
                  <a:gd name="connsiteY0" fmla="*/ 795794 h 1424444"/>
                  <a:gd name="connsiteX1" fmla="*/ 131536 w 1922236"/>
                  <a:gd name="connsiteY1" fmla="*/ 1424444 h 1424444"/>
                  <a:gd name="connsiteX2" fmla="*/ 1922236 w 1922236"/>
                  <a:gd name="connsiteY2" fmla="*/ 1252994 h 1424444"/>
                  <a:gd name="connsiteX3" fmla="*/ 1738086 w 1922236"/>
                  <a:gd name="connsiteY3" fmla="*/ 0 h 1424444"/>
                  <a:gd name="connsiteX4" fmla="*/ 0 w 1922236"/>
                  <a:gd name="connsiteY4" fmla="*/ 588387 h 1424444"/>
                  <a:gd name="connsiteX0" fmla="*/ 207736 w 1922236"/>
                  <a:gd name="connsiteY0" fmla="*/ 795794 h 1424444"/>
                  <a:gd name="connsiteX1" fmla="*/ 131536 w 1922236"/>
                  <a:gd name="connsiteY1" fmla="*/ 1424444 h 1424444"/>
                  <a:gd name="connsiteX2" fmla="*/ 1922236 w 1922236"/>
                  <a:gd name="connsiteY2" fmla="*/ 1252994 h 1424444"/>
                  <a:gd name="connsiteX3" fmla="*/ 1738086 w 1922236"/>
                  <a:gd name="connsiteY3" fmla="*/ 0 h 1424444"/>
                  <a:gd name="connsiteX4" fmla="*/ 0 w 1922236"/>
                  <a:gd name="connsiteY4" fmla="*/ 289490 h 1424444"/>
                  <a:gd name="connsiteX0" fmla="*/ 169636 w 1884136"/>
                  <a:gd name="connsiteY0" fmla="*/ 795794 h 1424444"/>
                  <a:gd name="connsiteX1" fmla="*/ 93436 w 1884136"/>
                  <a:gd name="connsiteY1" fmla="*/ 1424444 h 1424444"/>
                  <a:gd name="connsiteX2" fmla="*/ 1884136 w 1884136"/>
                  <a:gd name="connsiteY2" fmla="*/ 1252994 h 1424444"/>
                  <a:gd name="connsiteX3" fmla="*/ 1699986 w 1884136"/>
                  <a:gd name="connsiteY3" fmla="*/ 0 h 1424444"/>
                  <a:gd name="connsiteX4" fmla="*/ 0 w 1884136"/>
                  <a:gd name="connsiteY4" fmla="*/ 281625 h 1424444"/>
                  <a:gd name="connsiteX0" fmla="*/ 169636 w 1960336"/>
                  <a:gd name="connsiteY0" fmla="*/ 795794 h 1850789"/>
                  <a:gd name="connsiteX1" fmla="*/ 93436 w 1960336"/>
                  <a:gd name="connsiteY1" fmla="*/ 1424444 h 1850789"/>
                  <a:gd name="connsiteX2" fmla="*/ 1960336 w 1960336"/>
                  <a:gd name="connsiteY2" fmla="*/ 1850789 h 1850789"/>
                  <a:gd name="connsiteX3" fmla="*/ 1699986 w 1960336"/>
                  <a:gd name="connsiteY3" fmla="*/ 0 h 1850789"/>
                  <a:gd name="connsiteX4" fmla="*/ 0 w 1960336"/>
                  <a:gd name="connsiteY4" fmla="*/ 281625 h 1850789"/>
                  <a:gd name="connsiteX0" fmla="*/ 169636 w 1934936"/>
                  <a:gd name="connsiteY0" fmla="*/ 795794 h 1858655"/>
                  <a:gd name="connsiteX1" fmla="*/ 93436 w 1934936"/>
                  <a:gd name="connsiteY1" fmla="*/ 1424444 h 1858655"/>
                  <a:gd name="connsiteX2" fmla="*/ 1934936 w 1934936"/>
                  <a:gd name="connsiteY2" fmla="*/ 1858655 h 1858655"/>
                  <a:gd name="connsiteX3" fmla="*/ 1699986 w 1934936"/>
                  <a:gd name="connsiteY3" fmla="*/ 0 h 1858655"/>
                  <a:gd name="connsiteX4" fmla="*/ 0 w 1934936"/>
                  <a:gd name="connsiteY4" fmla="*/ 281625 h 1858655"/>
                  <a:gd name="connsiteX0" fmla="*/ 203200 w 1968500"/>
                  <a:gd name="connsiteY0" fmla="*/ 795794 h 1858655"/>
                  <a:gd name="connsiteX1" fmla="*/ 0 w 1968500"/>
                  <a:gd name="connsiteY1" fmla="*/ 1841327 h 1858655"/>
                  <a:gd name="connsiteX2" fmla="*/ 1968500 w 1968500"/>
                  <a:gd name="connsiteY2" fmla="*/ 1858655 h 1858655"/>
                  <a:gd name="connsiteX3" fmla="*/ 1733550 w 1968500"/>
                  <a:gd name="connsiteY3" fmla="*/ 0 h 1858655"/>
                  <a:gd name="connsiteX4" fmla="*/ 33564 w 1968500"/>
                  <a:gd name="connsiteY4" fmla="*/ 281625 h 1858655"/>
                  <a:gd name="connsiteX0" fmla="*/ 241300 w 1968500"/>
                  <a:gd name="connsiteY0" fmla="*/ 795794 h 1858655"/>
                  <a:gd name="connsiteX1" fmla="*/ 0 w 1968500"/>
                  <a:gd name="connsiteY1" fmla="*/ 1841327 h 1858655"/>
                  <a:gd name="connsiteX2" fmla="*/ 1968500 w 1968500"/>
                  <a:gd name="connsiteY2" fmla="*/ 1858655 h 1858655"/>
                  <a:gd name="connsiteX3" fmla="*/ 1733550 w 1968500"/>
                  <a:gd name="connsiteY3" fmla="*/ 0 h 1858655"/>
                  <a:gd name="connsiteX4" fmla="*/ 33564 w 1968500"/>
                  <a:gd name="connsiteY4" fmla="*/ 281625 h 185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8500" h="1858655">
                    <a:moveTo>
                      <a:pt x="241300" y="795794"/>
                    </a:moveTo>
                    <a:lnTo>
                      <a:pt x="0" y="1841327"/>
                    </a:lnTo>
                    <a:lnTo>
                      <a:pt x="1968500" y="1858655"/>
                    </a:lnTo>
                    <a:cubicBezTo>
                      <a:pt x="1949450" y="1598305"/>
                      <a:pt x="1752600" y="260350"/>
                      <a:pt x="1733550" y="0"/>
                    </a:cubicBezTo>
                    <a:cubicBezTo>
                      <a:pt x="1174750" y="50800"/>
                      <a:pt x="592364" y="230825"/>
                      <a:pt x="33564" y="28162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474150" y="4270227"/>
                <a:ext cx="2680812" cy="2050528"/>
              </a:xfrm>
              <a:custGeom>
                <a:avLst/>
                <a:gdLst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162560 w 2743200"/>
                  <a:gd name="connsiteY39" fmla="*/ 36576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5880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3587 w 2746787"/>
                  <a:gd name="connsiteY0" fmla="*/ 1158240 h 1625600"/>
                  <a:gd name="connsiteX1" fmla="*/ 3587 w 2746787"/>
                  <a:gd name="connsiteY1" fmla="*/ 1158240 h 1625600"/>
                  <a:gd name="connsiteX2" fmla="*/ 84867 w 2746787"/>
                  <a:gd name="connsiteY2" fmla="*/ 1320800 h 1625600"/>
                  <a:gd name="connsiteX3" fmla="*/ 145827 w 2746787"/>
                  <a:gd name="connsiteY3" fmla="*/ 1341120 h 1625600"/>
                  <a:gd name="connsiteX4" fmla="*/ 267747 w 2746787"/>
                  <a:gd name="connsiteY4" fmla="*/ 1422400 h 1625600"/>
                  <a:gd name="connsiteX5" fmla="*/ 511587 w 2746787"/>
                  <a:gd name="connsiteY5" fmla="*/ 1483360 h 1625600"/>
                  <a:gd name="connsiteX6" fmla="*/ 714787 w 2746787"/>
                  <a:gd name="connsiteY6" fmla="*/ 1524000 h 1625600"/>
                  <a:gd name="connsiteX7" fmla="*/ 796067 w 2746787"/>
                  <a:gd name="connsiteY7" fmla="*/ 1544320 h 1625600"/>
                  <a:gd name="connsiteX8" fmla="*/ 1182147 w 2746787"/>
                  <a:gd name="connsiteY8" fmla="*/ 1564640 h 1625600"/>
                  <a:gd name="connsiteX9" fmla="*/ 1405667 w 2746787"/>
                  <a:gd name="connsiteY9" fmla="*/ 1584960 h 1625600"/>
                  <a:gd name="connsiteX10" fmla="*/ 1629187 w 2746787"/>
                  <a:gd name="connsiteY10" fmla="*/ 1625600 h 1625600"/>
                  <a:gd name="connsiteX11" fmla="*/ 1832387 w 2746787"/>
                  <a:gd name="connsiteY11" fmla="*/ 1605280 h 1625600"/>
                  <a:gd name="connsiteX12" fmla="*/ 2035587 w 2746787"/>
                  <a:gd name="connsiteY12" fmla="*/ 1544320 h 1625600"/>
                  <a:gd name="connsiteX13" fmla="*/ 2177827 w 2746787"/>
                  <a:gd name="connsiteY13" fmla="*/ 1503680 h 1625600"/>
                  <a:gd name="connsiteX14" fmla="*/ 2299747 w 2746787"/>
                  <a:gd name="connsiteY14" fmla="*/ 1422400 h 1625600"/>
                  <a:gd name="connsiteX15" fmla="*/ 2482627 w 2746787"/>
                  <a:gd name="connsiteY15" fmla="*/ 1381760 h 1625600"/>
                  <a:gd name="connsiteX16" fmla="*/ 2543587 w 2746787"/>
                  <a:gd name="connsiteY16" fmla="*/ 1341120 h 1625600"/>
                  <a:gd name="connsiteX17" fmla="*/ 2624867 w 2746787"/>
                  <a:gd name="connsiteY17" fmla="*/ 1300480 h 1625600"/>
                  <a:gd name="connsiteX18" fmla="*/ 2665507 w 2746787"/>
                  <a:gd name="connsiteY18" fmla="*/ 1239520 h 1625600"/>
                  <a:gd name="connsiteX19" fmla="*/ 2726467 w 2746787"/>
                  <a:gd name="connsiteY19" fmla="*/ 1198880 h 1625600"/>
                  <a:gd name="connsiteX20" fmla="*/ 2746787 w 2746787"/>
                  <a:gd name="connsiteY20" fmla="*/ 1137920 h 1625600"/>
                  <a:gd name="connsiteX21" fmla="*/ 2726467 w 2746787"/>
                  <a:gd name="connsiteY21" fmla="*/ 873760 h 1625600"/>
                  <a:gd name="connsiteX22" fmla="*/ 2685827 w 2746787"/>
                  <a:gd name="connsiteY22" fmla="*/ 812800 h 1625600"/>
                  <a:gd name="connsiteX23" fmla="*/ 2665507 w 2746787"/>
                  <a:gd name="connsiteY23" fmla="*/ 751840 h 1625600"/>
                  <a:gd name="connsiteX24" fmla="*/ 2584227 w 2746787"/>
                  <a:gd name="connsiteY24" fmla="*/ 629920 h 1625600"/>
                  <a:gd name="connsiteX25" fmla="*/ 2543587 w 2746787"/>
                  <a:gd name="connsiteY25" fmla="*/ 568960 h 1625600"/>
                  <a:gd name="connsiteX26" fmla="*/ 2502947 w 2746787"/>
                  <a:gd name="connsiteY26" fmla="*/ 447040 h 1625600"/>
                  <a:gd name="connsiteX27" fmla="*/ 2482627 w 2746787"/>
                  <a:gd name="connsiteY27" fmla="*/ 386080 h 1625600"/>
                  <a:gd name="connsiteX28" fmla="*/ 2421667 w 2746787"/>
                  <a:gd name="connsiteY28" fmla="*/ 203200 h 1625600"/>
                  <a:gd name="connsiteX29" fmla="*/ 2360707 w 2746787"/>
                  <a:gd name="connsiteY29" fmla="*/ 142240 h 1625600"/>
                  <a:gd name="connsiteX30" fmla="*/ 2218467 w 2746787"/>
                  <a:gd name="connsiteY30" fmla="*/ 121920 h 1625600"/>
                  <a:gd name="connsiteX31" fmla="*/ 2116867 w 2746787"/>
                  <a:gd name="connsiteY31" fmla="*/ 101600 h 1625600"/>
                  <a:gd name="connsiteX32" fmla="*/ 1324387 w 2746787"/>
                  <a:gd name="connsiteY32" fmla="*/ 81280 h 1625600"/>
                  <a:gd name="connsiteX33" fmla="*/ 1263427 w 2746787"/>
                  <a:gd name="connsiteY33" fmla="*/ 60960 h 1625600"/>
                  <a:gd name="connsiteX34" fmla="*/ 714787 w 2746787"/>
                  <a:gd name="connsiteY34" fmla="*/ 0 h 1625600"/>
                  <a:gd name="connsiteX35" fmla="*/ 450627 w 2746787"/>
                  <a:gd name="connsiteY35" fmla="*/ 20320 h 1625600"/>
                  <a:gd name="connsiteX36" fmla="*/ 389667 w 2746787"/>
                  <a:gd name="connsiteY36" fmla="*/ 142240 h 1625600"/>
                  <a:gd name="connsiteX37" fmla="*/ 354107 w 2746787"/>
                  <a:gd name="connsiteY37" fmla="*/ 182880 h 1625600"/>
                  <a:gd name="connsiteX38" fmla="*/ 342677 w 2746787"/>
                  <a:gd name="connsiteY38" fmla="*/ 269240 h 1625600"/>
                  <a:gd name="connsiteX39" fmla="*/ 308387 w 2746787"/>
                  <a:gd name="connsiteY39" fmla="*/ 426720 h 1625600"/>
                  <a:gd name="connsiteX40" fmla="*/ 247427 w 2746787"/>
                  <a:gd name="connsiteY40" fmla="*/ 588010 h 1625600"/>
                  <a:gd name="connsiteX41" fmla="*/ 35337 w 2746787"/>
                  <a:gd name="connsiteY41" fmla="*/ 814070 h 1625600"/>
                  <a:gd name="connsiteX42" fmla="*/ 1047 w 2746787"/>
                  <a:gd name="connsiteY42" fmla="*/ 975360 h 1625600"/>
                  <a:gd name="connsiteX43" fmla="*/ 44227 w 2746787"/>
                  <a:gd name="connsiteY43" fmla="*/ 1036320 h 1625600"/>
                  <a:gd name="connsiteX44" fmla="*/ 23907 w 2746787"/>
                  <a:gd name="connsiteY44" fmla="*/ 1219200 h 1625600"/>
                  <a:gd name="connsiteX45" fmla="*/ 3587 w 2746787"/>
                  <a:gd name="connsiteY45" fmla="*/ 1158240 h 1625600"/>
                  <a:gd name="connsiteX0" fmla="*/ 15632 w 2758832"/>
                  <a:gd name="connsiteY0" fmla="*/ 1158240 h 1625600"/>
                  <a:gd name="connsiteX1" fmla="*/ 15632 w 2758832"/>
                  <a:gd name="connsiteY1" fmla="*/ 1158240 h 1625600"/>
                  <a:gd name="connsiteX2" fmla="*/ 96912 w 2758832"/>
                  <a:gd name="connsiteY2" fmla="*/ 1320800 h 1625600"/>
                  <a:gd name="connsiteX3" fmla="*/ 157872 w 2758832"/>
                  <a:gd name="connsiteY3" fmla="*/ 1341120 h 1625600"/>
                  <a:gd name="connsiteX4" fmla="*/ 279792 w 2758832"/>
                  <a:gd name="connsiteY4" fmla="*/ 1422400 h 1625600"/>
                  <a:gd name="connsiteX5" fmla="*/ 523632 w 2758832"/>
                  <a:gd name="connsiteY5" fmla="*/ 1483360 h 1625600"/>
                  <a:gd name="connsiteX6" fmla="*/ 726832 w 2758832"/>
                  <a:gd name="connsiteY6" fmla="*/ 1524000 h 1625600"/>
                  <a:gd name="connsiteX7" fmla="*/ 808112 w 2758832"/>
                  <a:gd name="connsiteY7" fmla="*/ 1544320 h 1625600"/>
                  <a:gd name="connsiteX8" fmla="*/ 1194192 w 2758832"/>
                  <a:gd name="connsiteY8" fmla="*/ 1564640 h 1625600"/>
                  <a:gd name="connsiteX9" fmla="*/ 1417712 w 2758832"/>
                  <a:gd name="connsiteY9" fmla="*/ 1584960 h 1625600"/>
                  <a:gd name="connsiteX10" fmla="*/ 1641232 w 2758832"/>
                  <a:gd name="connsiteY10" fmla="*/ 1625600 h 1625600"/>
                  <a:gd name="connsiteX11" fmla="*/ 1844432 w 2758832"/>
                  <a:gd name="connsiteY11" fmla="*/ 1605280 h 1625600"/>
                  <a:gd name="connsiteX12" fmla="*/ 2047632 w 2758832"/>
                  <a:gd name="connsiteY12" fmla="*/ 1544320 h 1625600"/>
                  <a:gd name="connsiteX13" fmla="*/ 2189872 w 2758832"/>
                  <a:gd name="connsiteY13" fmla="*/ 1503680 h 1625600"/>
                  <a:gd name="connsiteX14" fmla="*/ 2311792 w 2758832"/>
                  <a:gd name="connsiteY14" fmla="*/ 1422400 h 1625600"/>
                  <a:gd name="connsiteX15" fmla="*/ 2494672 w 2758832"/>
                  <a:gd name="connsiteY15" fmla="*/ 1381760 h 1625600"/>
                  <a:gd name="connsiteX16" fmla="*/ 2555632 w 2758832"/>
                  <a:gd name="connsiteY16" fmla="*/ 1341120 h 1625600"/>
                  <a:gd name="connsiteX17" fmla="*/ 2636912 w 2758832"/>
                  <a:gd name="connsiteY17" fmla="*/ 1300480 h 1625600"/>
                  <a:gd name="connsiteX18" fmla="*/ 2677552 w 2758832"/>
                  <a:gd name="connsiteY18" fmla="*/ 1239520 h 1625600"/>
                  <a:gd name="connsiteX19" fmla="*/ 2738512 w 2758832"/>
                  <a:gd name="connsiteY19" fmla="*/ 1198880 h 1625600"/>
                  <a:gd name="connsiteX20" fmla="*/ 2758832 w 2758832"/>
                  <a:gd name="connsiteY20" fmla="*/ 1137920 h 1625600"/>
                  <a:gd name="connsiteX21" fmla="*/ 2738512 w 2758832"/>
                  <a:gd name="connsiteY21" fmla="*/ 873760 h 1625600"/>
                  <a:gd name="connsiteX22" fmla="*/ 2697872 w 2758832"/>
                  <a:gd name="connsiteY22" fmla="*/ 812800 h 1625600"/>
                  <a:gd name="connsiteX23" fmla="*/ 2677552 w 2758832"/>
                  <a:gd name="connsiteY23" fmla="*/ 751840 h 1625600"/>
                  <a:gd name="connsiteX24" fmla="*/ 2596272 w 2758832"/>
                  <a:gd name="connsiteY24" fmla="*/ 629920 h 1625600"/>
                  <a:gd name="connsiteX25" fmla="*/ 2555632 w 2758832"/>
                  <a:gd name="connsiteY25" fmla="*/ 568960 h 1625600"/>
                  <a:gd name="connsiteX26" fmla="*/ 2514992 w 2758832"/>
                  <a:gd name="connsiteY26" fmla="*/ 447040 h 1625600"/>
                  <a:gd name="connsiteX27" fmla="*/ 2494672 w 2758832"/>
                  <a:gd name="connsiteY27" fmla="*/ 386080 h 1625600"/>
                  <a:gd name="connsiteX28" fmla="*/ 2433712 w 2758832"/>
                  <a:gd name="connsiteY28" fmla="*/ 203200 h 1625600"/>
                  <a:gd name="connsiteX29" fmla="*/ 2372752 w 2758832"/>
                  <a:gd name="connsiteY29" fmla="*/ 142240 h 1625600"/>
                  <a:gd name="connsiteX30" fmla="*/ 2230512 w 2758832"/>
                  <a:gd name="connsiteY30" fmla="*/ 121920 h 1625600"/>
                  <a:gd name="connsiteX31" fmla="*/ 2128912 w 2758832"/>
                  <a:gd name="connsiteY31" fmla="*/ 101600 h 1625600"/>
                  <a:gd name="connsiteX32" fmla="*/ 1336432 w 2758832"/>
                  <a:gd name="connsiteY32" fmla="*/ 81280 h 1625600"/>
                  <a:gd name="connsiteX33" fmla="*/ 1275472 w 2758832"/>
                  <a:gd name="connsiteY33" fmla="*/ 60960 h 1625600"/>
                  <a:gd name="connsiteX34" fmla="*/ 726832 w 2758832"/>
                  <a:gd name="connsiteY34" fmla="*/ 0 h 1625600"/>
                  <a:gd name="connsiteX35" fmla="*/ 462672 w 2758832"/>
                  <a:gd name="connsiteY35" fmla="*/ 20320 h 1625600"/>
                  <a:gd name="connsiteX36" fmla="*/ 401712 w 2758832"/>
                  <a:gd name="connsiteY36" fmla="*/ 142240 h 1625600"/>
                  <a:gd name="connsiteX37" fmla="*/ 366152 w 2758832"/>
                  <a:gd name="connsiteY37" fmla="*/ 182880 h 1625600"/>
                  <a:gd name="connsiteX38" fmla="*/ 354722 w 2758832"/>
                  <a:gd name="connsiteY38" fmla="*/ 269240 h 1625600"/>
                  <a:gd name="connsiteX39" fmla="*/ 320432 w 2758832"/>
                  <a:gd name="connsiteY39" fmla="*/ 426720 h 1625600"/>
                  <a:gd name="connsiteX40" fmla="*/ 259472 w 2758832"/>
                  <a:gd name="connsiteY40" fmla="*/ 588010 h 1625600"/>
                  <a:gd name="connsiteX41" fmla="*/ 47382 w 2758832"/>
                  <a:gd name="connsiteY41" fmla="*/ 814070 h 1625600"/>
                  <a:gd name="connsiteX42" fmla="*/ 13092 w 2758832"/>
                  <a:gd name="connsiteY42" fmla="*/ 975360 h 1625600"/>
                  <a:gd name="connsiteX43" fmla="*/ 5472 w 2758832"/>
                  <a:gd name="connsiteY43" fmla="*/ 1036320 h 1625600"/>
                  <a:gd name="connsiteX44" fmla="*/ 35952 w 2758832"/>
                  <a:gd name="connsiteY44" fmla="*/ 1219200 h 1625600"/>
                  <a:gd name="connsiteX45" fmla="*/ 15632 w 2758832"/>
                  <a:gd name="connsiteY45" fmla="*/ 1158240 h 1625600"/>
                  <a:gd name="connsiteX0" fmla="*/ 15632 w 2758832"/>
                  <a:gd name="connsiteY0" fmla="*/ 1158240 h 1605521"/>
                  <a:gd name="connsiteX1" fmla="*/ 15632 w 2758832"/>
                  <a:gd name="connsiteY1" fmla="*/ 1158240 h 1605521"/>
                  <a:gd name="connsiteX2" fmla="*/ 96912 w 2758832"/>
                  <a:gd name="connsiteY2" fmla="*/ 1320800 h 1605521"/>
                  <a:gd name="connsiteX3" fmla="*/ 157872 w 2758832"/>
                  <a:gd name="connsiteY3" fmla="*/ 1341120 h 1605521"/>
                  <a:gd name="connsiteX4" fmla="*/ 279792 w 2758832"/>
                  <a:gd name="connsiteY4" fmla="*/ 1422400 h 1605521"/>
                  <a:gd name="connsiteX5" fmla="*/ 523632 w 2758832"/>
                  <a:gd name="connsiteY5" fmla="*/ 1483360 h 1605521"/>
                  <a:gd name="connsiteX6" fmla="*/ 726832 w 2758832"/>
                  <a:gd name="connsiteY6" fmla="*/ 1524000 h 1605521"/>
                  <a:gd name="connsiteX7" fmla="*/ 808112 w 2758832"/>
                  <a:gd name="connsiteY7" fmla="*/ 1544320 h 1605521"/>
                  <a:gd name="connsiteX8" fmla="*/ 1194192 w 2758832"/>
                  <a:gd name="connsiteY8" fmla="*/ 1564640 h 1605521"/>
                  <a:gd name="connsiteX9" fmla="*/ 1417712 w 2758832"/>
                  <a:gd name="connsiteY9" fmla="*/ 1584960 h 1605521"/>
                  <a:gd name="connsiteX10" fmla="*/ 1628532 w 2758832"/>
                  <a:gd name="connsiteY10" fmla="*/ 1568450 h 1605521"/>
                  <a:gd name="connsiteX11" fmla="*/ 1844432 w 2758832"/>
                  <a:gd name="connsiteY11" fmla="*/ 1605280 h 1605521"/>
                  <a:gd name="connsiteX12" fmla="*/ 2047632 w 2758832"/>
                  <a:gd name="connsiteY12" fmla="*/ 1544320 h 1605521"/>
                  <a:gd name="connsiteX13" fmla="*/ 2189872 w 2758832"/>
                  <a:gd name="connsiteY13" fmla="*/ 1503680 h 1605521"/>
                  <a:gd name="connsiteX14" fmla="*/ 2311792 w 2758832"/>
                  <a:gd name="connsiteY14" fmla="*/ 1422400 h 1605521"/>
                  <a:gd name="connsiteX15" fmla="*/ 2494672 w 2758832"/>
                  <a:gd name="connsiteY15" fmla="*/ 1381760 h 1605521"/>
                  <a:gd name="connsiteX16" fmla="*/ 2555632 w 2758832"/>
                  <a:gd name="connsiteY16" fmla="*/ 1341120 h 1605521"/>
                  <a:gd name="connsiteX17" fmla="*/ 2636912 w 2758832"/>
                  <a:gd name="connsiteY17" fmla="*/ 1300480 h 1605521"/>
                  <a:gd name="connsiteX18" fmla="*/ 2677552 w 2758832"/>
                  <a:gd name="connsiteY18" fmla="*/ 1239520 h 1605521"/>
                  <a:gd name="connsiteX19" fmla="*/ 2738512 w 2758832"/>
                  <a:gd name="connsiteY19" fmla="*/ 1198880 h 1605521"/>
                  <a:gd name="connsiteX20" fmla="*/ 2758832 w 2758832"/>
                  <a:gd name="connsiteY20" fmla="*/ 1137920 h 1605521"/>
                  <a:gd name="connsiteX21" fmla="*/ 2738512 w 2758832"/>
                  <a:gd name="connsiteY21" fmla="*/ 873760 h 1605521"/>
                  <a:gd name="connsiteX22" fmla="*/ 2697872 w 2758832"/>
                  <a:gd name="connsiteY22" fmla="*/ 812800 h 1605521"/>
                  <a:gd name="connsiteX23" fmla="*/ 2677552 w 2758832"/>
                  <a:gd name="connsiteY23" fmla="*/ 751840 h 1605521"/>
                  <a:gd name="connsiteX24" fmla="*/ 2596272 w 2758832"/>
                  <a:gd name="connsiteY24" fmla="*/ 629920 h 1605521"/>
                  <a:gd name="connsiteX25" fmla="*/ 2555632 w 2758832"/>
                  <a:gd name="connsiteY25" fmla="*/ 568960 h 1605521"/>
                  <a:gd name="connsiteX26" fmla="*/ 2514992 w 2758832"/>
                  <a:gd name="connsiteY26" fmla="*/ 447040 h 1605521"/>
                  <a:gd name="connsiteX27" fmla="*/ 2494672 w 2758832"/>
                  <a:gd name="connsiteY27" fmla="*/ 386080 h 1605521"/>
                  <a:gd name="connsiteX28" fmla="*/ 2433712 w 2758832"/>
                  <a:gd name="connsiteY28" fmla="*/ 203200 h 1605521"/>
                  <a:gd name="connsiteX29" fmla="*/ 2372752 w 2758832"/>
                  <a:gd name="connsiteY29" fmla="*/ 142240 h 1605521"/>
                  <a:gd name="connsiteX30" fmla="*/ 2230512 w 2758832"/>
                  <a:gd name="connsiteY30" fmla="*/ 121920 h 1605521"/>
                  <a:gd name="connsiteX31" fmla="*/ 2128912 w 2758832"/>
                  <a:gd name="connsiteY31" fmla="*/ 101600 h 1605521"/>
                  <a:gd name="connsiteX32" fmla="*/ 1336432 w 2758832"/>
                  <a:gd name="connsiteY32" fmla="*/ 81280 h 1605521"/>
                  <a:gd name="connsiteX33" fmla="*/ 1275472 w 2758832"/>
                  <a:gd name="connsiteY33" fmla="*/ 60960 h 1605521"/>
                  <a:gd name="connsiteX34" fmla="*/ 726832 w 2758832"/>
                  <a:gd name="connsiteY34" fmla="*/ 0 h 1605521"/>
                  <a:gd name="connsiteX35" fmla="*/ 462672 w 2758832"/>
                  <a:gd name="connsiteY35" fmla="*/ 20320 h 1605521"/>
                  <a:gd name="connsiteX36" fmla="*/ 401712 w 2758832"/>
                  <a:gd name="connsiteY36" fmla="*/ 142240 h 1605521"/>
                  <a:gd name="connsiteX37" fmla="*/ 366152 w 2758832"/>
                  <a:gd name="connsiteY37" fmla="*/ 182880 h 1605521"/>
                  <a:gd name="connsiteX38" fmla="*/ 354722 w 2758832"/>
                  <a:gd name="connsiteY38" fmla="*/ 269240 h 1605521"/>
                  <a:gd name="connsiteX39" fmla="*/ 320432 w 2758832"/>
                  <a:gd name="connsiteY39" fmla="*/ 426720 h 1605521"/>
                  <a:gd name="connsiteX40" fmla="*/ 259472 w 2758832"/>
                  <a:gd name="connsiteY40" fmla="*/ 588010 h 1605521"/>
                  <a:gd name="connsiteX41" fmla="*/ 47382 w 2758832"/>
                  <a:gd name="connsiteY41" fmla="*/ 814070 h 1605521"/>
                  <a:gd name="connsiteX42" fmla="*/ 13092 w 2758832"/>
                  <a:gd name="connsiteY42" fmla="*/ 975360 h 1605521"/>
                  <a:gd name="connsiteX43" fmla="*/ 5472 w 2758832"/>
                  <a:gd name="connsiteY43" fmla="*/ 1036320 h 1605521"/>
                  <a:gd name="connsiteX44" fmla="*/ 35952 w 2758832"/>
                  <a:gd name="connsiteY44" fmla="*/ 1219200 h 1605521"/>
                  <a:gd name="connsiteX45" fmla="*/ 15632 w 2758832"/>
                  <a:gd name="connsiteY45" fmla="*/ 1158240 h 1605521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7632 w 2758832"/>
                  <a:gd name="connsiteY12" fmla="*/ 154432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498482 w 2758832"/>
                  <a:gd name="connsiteY16" fmla="*/ 128397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738512 w 2738653"/>
                  <a:gd name="connsiteY19" fmla="*/ 119888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20402 w 2738653"/>
                  <a:gd name="connsiteY18" fmla="*/ 122047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698205"/>
                  <a:gd name="connsiteY0" fmla="*/ 1158240 h 1584969"/>
                  <a:gd name="connsiteX1" fmla="*/ 15632 w 2698205"/>
                  <a:gd name="connsiteY1" fmla="*/ 1158240 h 1584969"/>
                  <a:gd name="connsiteX2" fmla="*/ 96912 w 2698205"/>
                  <a:gd name="connsiteY2" fmla="*/ 1320800 h 1584969"/>
                  <a:gd name="connsiteX3" fmla="*/ 157872 w 2698205"/>
                  <a:gd name="connsiteY3" fmla="*/ 1341120 h 1584969"/>
                  <a:gd name="connsiteX4" fmla="*/ 279792 w 2698205"/>
                  <a:gd name="connsiteY4" fmla="*/ 1422400 h 1584969"/>
                  <a:gd name="connsiteX5" fmla="*/ 523632 w 2698205"/>
                  <a:gd name="connsiteY5" fmla="*/ 1483360 h 1584969"/>
                  <a:gd name="connsiteX6" fmla="*/ 726832 w 2698205"/>
                  <a:gd name="connsiteY6" fmla="*/ 1524000 h 1584969"/>
                  <a:gd name="connsiteX7" fmla="*/ 808112 w 2698205"/>
                  <a:gd name="connsiteY7" fmla="*/ 1544320 h 1584969"/>
                  <a:gd name="connsiteX8" fmla="*/ 1194192 w 2698205"/>
                  <a:gd name="connsiteY8" fmla="*/ 1564640 h 1584969"/>
                  <a:gd name="connsiteX9" fmla="*/ 1417712 w 2698205"/>
                  <a:gd name="connsiteY9" fmla="*/ 1584960 h 1584969"/>
                  <a:gd name="connsiteX10" fmla="*/ 1628532 w 2698205"/>
                  <a:gd name="connsiteY10" fmla="*/ 1568450 h 1584969"/>
                  <a:gd name="connsiteX11" fmla="*/ 1863482 w 2698205"/>
                  <a:gd name="connsiteY11" fmla="*/ 1522730 h 1584969"/>
                  <a:gd name="connsiteX12" fmla="*/ 2041282 w 2698205"/>
                  <a:gd name="connsiteY12" fmla="*/ 1499870 h 1584969"/>
                  <a:gd name="connsiteX13" fmla="*/ 2170822 w 2698205"/>
                  <a:gd name="connsiteY13" fmla="*/ 1446530 h 1584969"/>
                  <a:gd name="connsiteX14" fmla="*/ 2311792 w 2698205"/>
                  <a:gd name="connsiteY14" fmla="*/ 1422400 h 1584969"/>
                  <a:gd name="connsiteX15" fmla="*/ 2450222 w 2698205"/>
                  <a:gd name="connsiteY15" fmla="*/ 1324610 h 1584969"/>
                  <a:gd name="connsiteX16" fmla="*/ 2498482 w 2698205"/>
                  <a:gd name="connsiteY16" fmla="*/ 1283970 h 1584969"/>
                  <a:gd name="connsiteX17" fmla="*/ 2579762 w 2698205"/>
                  <a:gd name="connsiteY17" fmla="*/ 1243330 h 1584969"/>
                  <a:gd name="connsiteX18" fmla="*/ 2620402 w 2698205"/>
                  <a:gd name="connsiteY18" fmla="*/ 1220470 h 1584969"/>
                  <a:gd name="connsiteX19" fmla="*/ 2649612 w 2698205"/>
                  <a:gd name="connsiteY19" fmla="*/ 1179830 h 1584969"/>
                  <a:gd name="connsiteX20" fmla="*/ 2682632 w 2698205"/>
                  <a:gd name="connsiteY20" fmla="*/ 1125220 h 1584969"/>
                  <a:gd name="connsiteX21" fmla="*/ 2662312 w 2698205"/>
                  <a:gd name="connsiteY21" fmla="*/ 861060 h 1584969"/>
                  <a:gd name="connsiteX22" fmla="*/ 2697872 w 2698205"/>
                  <a:gd name="connsiteY22" fmla="*/ 812800 h 1584969"/>
                  <a:gd name="connsiteX23" fmla="*/ 2677552 w 2698205"/>
                  <a:gd name="connsiteY23" fmla="*/ 751840 h 1584969"/>
                  <a:gd name="connsiteX24" fmla="*/ 2596272 w 2698205"/>
                  <a:gd name="connsiteY24" fmla="*/ 629920 h 1584969"/>
                  <a:gd name="connsiteX25" fmla="*/ 2555632 w 2698205"/>
                  <a:gd name="connsiteY25" fmla="*/ 568960 h 1584969"/>
                  <a:gd name="connsiteX26" fmla="*/ 2514992 w 2698205"/>
                  <a:gd name="connsiteY26" fmla="*/ 447040 h 1584969"/>
                  <a:gd name="connsiteX27" fmla="*/ 2494672 w 2698205"/>
                  <a:gd name="connsiteY27" fmla="*/ 386080 h 1584969"/>
                  <a:gd name="connsiteX28" fmla="*/ 2433712 w 2698205"/>
                  <a:gd name="connsiteY28" fmla="*/ 203200 h 1584969"/>
                  <a:gd name="connsiteX29" fmla="*/ 2372752 w 2698205"/>
                  <a:gd name="connsiteY29" fmla="*/ 142240 h 1584969"/>
                  <a:gd name="connsiteX30" fmla="*/ 2230512 w 2698205"/>
                  <a:gd name="connsiteY30" fmla="*/ 121920 h 1584969"/>
                  <a:gd name="connsiteX31" fmla="*/ 2128912 w 2698205"/>
                  <a:gd name="connsiteY31" fmla="*/ 101600 h 1584969"/>
                  <a:gd name="connsiteX32" fmla="*/ 1336432 w 2698205"/>
                  <a:gd name="connsiteY32" fmla="*/ 81280 h 1584969"/>
                  <a:gd name="connsiteX33" fmla="*/ 1275472 w 2698205"/>
                  <a:gd name="connsiteY33" fmla="*/ 60960 h 1584969"/>
                  <a:gd name="connsiteX34" fmla="*/ 726832 w 2698205"/>
                  <a:gd name="connsiteY34" fmla="*/ 0 h 1584969"/>
                  <a:gd name="connsiteX35" fmla="*/ 462672 w 2698205"/>
                  <a:gd name="connsiteY35" fmla="*/ 20320 h 1584969"/>
                  <a:gd name="connsiteX36" fmla="*/ 401712 w 2698205"/>
                  <a:gd name="connsiteY36" fmla="*/ 142240 h 1584969"/>
                  <a:gd name="connsiteX37" fmla="*/ 366152 w 2698205"/>
                  <a:gd name="connsiteY37" fmla="*/ 182880 h 1584969"/>
                  <a:gd name="connsiteX38" fmla="*/ 354722 w 2698205"/>
                  <a:gd name="connsiteY38" fmla="*/ 269240 h 1584969"/>
                  <a:gd name="connsiteX39" fmla="*/ 320432 w 2698205"/>
                  <a:gd name="connsiteY39" fmla="*/ 426720 h 1584969"/>
                  <a:gd name="connsiteX40" fmla="*/ 259472 w 2698205"/>
                  <a:gd name="connsiteY40" fmla="*/ 588010 h 1584969"/>
                  <a:gd name="connsiteX41" fmla="*/ 47382 w 2698205"/>
                  <a:gd name="connsiteY41" fmla="*/ 814070 h 1584969"/>
                  <a:gd name="connsiteX42" fmla="*/ 13092 w 2698205"/>
                  <a:gd name="connsiteY42" fmla="*/ 975360 h 1584969"/>
                  <a:gd name="connsiteX43" fmla="*/ 5472 w 2698205"/>
                  <a:gd name="connsiteY43" fmla="*/ 1036320 h 1584969"/>
                  <a:gd name="connsiteX44" fmla="*/ 35952 w 2698205"/>
                  <a:gd name="connsiteY44" fmla="*/ 1219200 h 1584969"/>
                  <a:gd name="connsiteX45" fmla="*/ 15632 w 2698205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96272 w 2698022"/>
                  <a:gd name="connsiteY24" fmla="*/ 62992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66432 w 2698022"/>
                  <a:gd name="connsiteY0" fmla="*/ 11328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66432 w 2698022"/>
                  <a:gd name="connsiteY45" fmla="*/ 1132840 h 1584969"/>
                  <a:gd name="connsiteX0" fmla="*/ 53536 w 2685126"/>
                  <a:gd name="connsiteY0" fmla="*/ 1132840 h 1584969"/>
                  <a:gd name="connsiteX1" fmla="*/ 2736 w 2685126"/>
                  <a:gd name="connsiteY1" fmla="*/ 1158240 h 1584969"/>
                  <a:gd name="connsiteX2" fmla="*/ 84016 w 2685126"/>
                  <a:gd name="connsiteY2" fmla="*/ 1320800 h 1584969"/>
                  <a:gd name="connsiteX3" fmla="*/ 144976 w 2685126"/>
                  <a:gd name="connsiteY3" fmla="*/ 1341120 h 1584969"/>
                  <a:gd name="connsiteX4" fmla="*/ 266896 w 2685126"/>
                  <a:gd name="connsiteY4" fmla="*/ 1422400 h 1584969"/>
                  <a:gd name="connsiteX5" fmla="*/ 510736 w 2685126"/>
                  <a:gd name="connsiteY5" fmla="*/ 1483360 h 1584969"/>
                  <a:gd name="connsiteX6" fmla="*/ 713936 w 2685126"/>
                  <a:gd name="connsiteY6" fmla="*/ 1524000 h 1584969"/>
                  <a:gd name="connsiteX7" fmla="*/ 795216 w 2685126"/>
                  <a:gd name="connsiteY7" fmla="*/ 1544320 h 1584969"/>
                  <a:gd name="connsiteX8" fmla="*/ 1181296 w 2685126"/>
                  <a:gd name="connsiteY8" fmla="*/ 1564640 h 1584969"/>
                  <a:gd name="connsiteX9" fmla="*/ 1404816 w 2685126"/>
                  <a:gd name="connsiteY9" fmla="*/ 1584960 h 1584969"/>
                  <a:gd name="connsiteX10" fmla="*/ 1615636 w 2685126"/>
                  <a:gd name="connsiteY10" fmla="*/ 1568450 h 1584969"/>
                  <a:gd name="connsiteX11" fmla="*/ 1850586 w 2685126"/>
                  <a:gd name="connsiteY11" fmla="*/ 1522730 h 1584969"/>
                  <a:gd name="connsiteX12" fmla="*/ 2028386 w 2685126"/>
                  <a:gd name="connsiteY12" fmla="*/ 1499870 h 1584969"/>
                  <a:gd name="connsiteX13" fmla="*/ 2157926 w 2685126"/>
                  <a:gd name="connsiteY13" fmla="*/ 1446530 h 1584969"/>
                  <a:gd name="connsiteX14" fmla="*/ 2298896 w 2685126"/>
                  <a:gd name="connsiteY14" fmla="*/ 1422400 h 1584969"/>
                  <a:gd name="connsiteX15" fmla="*/ 2437326 w 2685126"/>
                  <a:gd name="connsiteY15" fmla="*/ 1324610 h 1584969"/>
                  <a:gd name="connsiteX16" fmla="*/ 2485586 w 2685126"/>
                  <a:gd name="connsiteY16" fmla="*/ 1283970 h 1584969"/>
                  <a:gd name="connsiteX17" fmla="*/ 2566866 w 2685126"/>
                  <a:gd name="connsiteY17" fmla="*/ 1243330 h 1584969"/>
                  <a:gd name="connsiteX18" fmla="*/ 2607506 w 2685126"/>
                  <a:gd name="connsiteY18" fmla="*/ 1220470 h 1584969"/>
                  <a:gd name="connsiteX19" fmla="*/ 2636716 w 2685126"/>
                  <a:gd name="connsiteY19" fmla="*/ 1179830 h 1584969"/>
                  <a:gd name="connsiteX20" fmla="*/ 2669736 w 2685126"/>
                  <a:gd name="connsiteY20" fmla="*/ 1125220 h 1584969"/>
                  <a:gd name="connsiteX21" fmla="*/ 2649416 w 2685126"/>
                  <a:gd name="connsiteY21" fmla="*/ 861060 h 1584969"/>
                  <a:gd name="connsiteX22" fmla="*/ 2684976 w 2685126"/>
                  <a:gd name="connsiteY22" fmla="*/ 812800 h 1584969"/>
                  <a:gd name="connsiteX23" fmla="*/ 2632906 w 2685126"/>
                  <a:gd name="connsiteY23" fmla="*/ 751840 h 1584969"/>
                  <a:gd name="connsiteX24" fmla="*/ 2519876 w 2685126"/>
                  <a:gd name="connsiteY24" fmla="*/ 636270 h 1584969"/>
                  <a:gd name="connsiteX25" fmla="*/ 2409386 w 2685126"/>
                  <a:gd name="connsiteY25" fmla="*/ 524510 h 1584969"/>
                  <a:gd name="connsiteX26" fmla="*/ 2406846 w 2685126"/>
                  <a:gd name="connsiteY26" fmla="*/ 447040 h 1584969"/>
                  <a:gd name="connsiteX27" fmla="*/ 2411926 w 2685126"/>
                  <a:gd name="connsiteY27" fmla="*/ 360680 h 1584969"/>
                  <a:gd name="connsiteX28" fmla="*/ 2420816 w 2685126"/>
                  <a:gd name="connsiteY28" fmla="*/ 203200 h 1584969"/>
                  <a:gd name="connsiteX29" fmla="*/ 2359856 w 2685126"/>
                  <a:gd name="connsiteY29" fmla="*/ 142240 h 1584969"/>
                  <a:gd name="connsiteX30" fmla="*/ 2217616 w 2685126"/>
                  <a:gd name="connsiteY30" fmla="*/ 121920 h 1584969"/>
                  <a:gd name="connsiteX31" fmla="*/ 2116016 w 2685126"/>
                  <a:gd name="connsiteY31" fmla="*/ 101600 h 1584969"/>
                  <a:gd name="connsiteX32" fmla="*/ 1323536 w 2685126"/>
                  <a:gd name="connsiteY32" fmla="*/ 81280 h 1584969"/>
                  <a:gd name="connsiteX33" fmla="*/ 1262576 w 2685126"/>
                  <a:gd name="connsiteY33" fmla="*/ 60960 h 1584969"/>
                  <a:gd name="connsiteX34" fmla="*/ 713936 w 2685126"/>
                  <a:gd name="connsiteY34" fmla="*/ 0 h 1584969"/>
                  <a:gd name="connsiteX35" fmla="*/ 449776 w 2685126"/>
                  <a:gd name="connsiteY35" fmla="*/ 20320 h 1584969"/>
                  <a:gd name="connsiteX36" fmla="*/ 388816 w 2685126"/>
                  <a:gd name="connsiteY36" fmla="*/ 142240 h 1584969"/>
                  <a:gd name="connsiteX37" fmla="*/ 353256 w 2685126"/>
                  <a:gd name="connsiteY37" fmla="*/ 182880 h 1584969"/>
                  <a:gd name="connsiteX38" fmla="*/ 341826 w 2685126"/>
                  <a:gd name="connsiteY38" fmla="*/ 269240 h 1584969"/>
                  <a:gd name="connsiteX39" fmla="*/ 307536 w 2685126"/>
                  <a:gd name="connsiteY39" fmla="*/ 426720 h 1584969"/>
                  <a:gd name="connsiteX40" fmla="*/ 246576 w 2685126"/>
                  <a:gd name="connsiteY40" fmla="*/ 588010 h 1584969"/>
                  <a:gd name="connsiteX41" fmla="*/ 34486 w 2685126"/>
                  <a:gd name="connsiteY41" fmla="*/ 814070 h 1584969"/>
                  <a:gd name="connsiteX42" fmla="*/ 196 w 2685126"/>
                  <a:gd name="connsiteY42" fmla="*/ 975360 h 1584969"/>
                  <a:gd name="connsiteX43" fmla="*/ 17976 w 2685126"/>
                  <a:gd name="connsiteY43" fmla="*/ 1036320 h 1584969"/>
                  <a:gd name="connsiteX44" fmla="*/ 23056 w 2685126"/>
                  <a:gd name="connsiteY44" fmla="*/ 1219200 h 1584969"/>
                  <a:gd name="connsiteX45" fmla="*/ 53536 w 2685126"/>
                  <a:gd name="connsiteY45" fmla="*/ 1132840 h 1584969"/>
                  <a:gd name="connsiteX0" fmla="*/ 51254 w 2682844"/>
                  <a:gd name="connsiteY0" fmla="*/ 1132840 h 1584969"/>
                  <a:gd name="connsiteX1" fmla="*/ 454 w 2682844"/>
                  <a:gd name="connsiteY1" fmla="*/ 1158240 h 1584969"/>
                  <a:gd name="connsiteX2" fmla="*/ 81734 w 2682844"/>
                  <a:gd name="connsiteY2" fmla="*/ 1320800 h 1584969"/>
                  <a:gd name="connsiteX3" fmla="*/ 142694 w 2682844"/>
                  <a:gd name="connsiteY3" fmla="*/ 1341120 h 1584969"/>
                  <a:gd name="connsiteX4" fmla="*/ 264614 w 2682844"/>
                  <a:gd name="connsiteY4" fmla="*/ 1422400 h 1584969"/>
                  <a:gd name="connsiteX5" fmla="*/ 508454 w 2682844"/>
                  <a:gd name="connsiteY5" fmla="*/ 1483360 h 1584969"/>
                  <a:gd name="connsiteX6" fmla="*/ 711654 w 2682844"/>
                  <a:gd name="connsiteY6" fmla="*/ 1524000 h 1584969"/>
                  <a:gd name="connsiteX7" fmla="*/ 792934 w 2682844"/>
                  <a:gd name="connsiteY7" fmla="*/ 1544320 h 1584969"/>
                  <a:gd name="connsiteX8" fmla="*/ 1179014 w 2682844"/>
                  <a:gd name="connsiteY8" fmla="*/ 1564640 h 1584969"/>
                  <a:gd name="connsiteX9" fmla="*/ 1402534 w 2682844"/>
                  <a:gd name="connsiteY9" fmla="*/ 1584960 h 1584969"/>
                  <a:gd name="connsiteX10" fmla="*/ 1613354 w 2682844"/>
                  <a:gd name="connsiteY10" fmla="*/ 1568450 h 1584969"/>
                  <a:gd name="connsiteX11" fmla="*/ 1848304 w 2682844"/>
                  <a:gd name="connsiteY11" fmla="*/ 1522730 h 1584969"/>
                  <a:gd name="connsiteX12" fmla="*/ 2026104 w 2682844"/>
                  <a:gd name="connsiteY12" fmla="*/ 1499870 h 1584969"/>
                  <a:gd name="connsiteX13" fmla="*/ 2155644 w 2682844"/>
                  <a:gd name="connsiteY13" fmla="*/ 1446530 h 1584969"/>
                  <a:gd name="connsiteX14" fmla="*/ 2296614 w 2682844"/>
                  <a:gd name="connsiteY14" fmla="*/ 1422400 h 1584969"/>
                  <a:gd name="connsiteX15" fmla="*/ 2435044 w 2682844"/>
                  <a:gd name="connsiteY15" fmla="*/ 1324610 h 1584969"/>
                  <a:gd name="connsiteX16" fmla="*/ 2483304 w 2682844"/>
                  <a:gd name="connsiteY16" fmla="*/ 1283970 h 1584969"/>
                  <a:gd name="connsiteX17" fmla="*/ 2564584 w 2682844"/>
                  <a:gd name="connsiteY17" fmla="*/ 1243330 h 1584969"/>
                  <a:gd name="connsiteX18" fmla="*/ 2605224 w 2682844"/>
                  <a:gd name="connsiteY18" fmla="*/ 1220470 h 1584969"/>
                  <a:gd name="connsiteX19" fmla="*/ 2634434 w 2682844"/>
                  <a:gd name="connsiteY19" fmla="*/ 1179830 h 1584969"/>
                  <a:gd name="connsiteX20" fmla="*/ 2667454 w 2682844"/>
                  <a:gd name="connsiteY20" fmla="*/ 1125220 h 1584969"/>
                  <a:gd name="connsiteX21" fmla="*/ 2647134 w 2682844"/>
                  <a:gd name="connsiteY21" fmla="*/ 861060 h 1584969"/>
                  <a:gd name="connsiteX22" fmla="*/ 2682694 w 2682844"/>
                  <a:gd name="connsiteY22" fmla="*/ 812800 h 1584969"/>
                  <a:gd name="connsiteX23" fmla="*/ 2630624 w 2682844"/>
                  <a:gd name="connsiteY23" fmla="*/ 751840 h 1584969"/>
                  <a:gd name="connsiteX24" fmla="*/ 2517594 w 2682844"/>
                  <a:gd name="connsiteY24" fmla="*/ 636270 h 1584969"/>
                  <a:gd name="connsiteX25" fmla="*/ 2407104 w 2682844"/>
                  <a:gd name="connsiteY25" fmla="*/ 524510 h 1584969"/>
                  <a:gd name="connsiteX26" fmla="*/ 2404564 w 2682844"/>
                  <a:gd name="connsiteY26" fmla="*/ 447040 h 1584969"/>
                  <a:gd name="connsiteX27" fmla="*/ 2409644 w 2682844"/>
                  <a:gd name="connsiteY27" fmla="*/ 360680 h 1584969"/>
                  <a:gd name="connsiteX28" fmla="*/ 2418534 w 2682844"/>
                  <a:gd name="connsiteY28" fmla="*/ 203200 h 1584969"/>
                  <a:gd name="connsiteX29" fmla="*/ 2357574 w 2682844"/>
                  <a:gd name="connsiteY29" fmla="*/ 142240 h 1584969"/>
                  <a:gd name="connsiteX30" fmla="*/ 2215334 w 2682844"/>
                  <a:gd name="connsiteY30" fmla="*/ 121920 h 1584969"/>
                  <a:gd name="connsiteX31" fmla="*/ 2113734 w 2682844"/>
                  <a:gd name="connsiteY31" fmla="*/ 101600 h 1584969"/>
                  <a:gd name="connsiteX32" fmla="*/ 1321254 w 2682844"/>
                  <a:gd name="connsiteY32" fmla="*/ 81280 h 1584969"/>
                  <a:gd name="connsiteX33" fmla="*/ 1260294 w 2682844"/>
                  <a:gd name="connsiteY33" fmla="*/ 60960 h 1584969"/>
                  <a:gd name="connsiteX34" fmla="*/ 711654 w 2682844"/>
                  <a:gd name="connsiteY34" fmla="*/ 0 h 1584969"/>
                  <a:gd name="connsiteX35" fmla="*/ 447494 w 2682844"/>
                  <a:gd name="connsiteY35" fmla="*/ 20320 h 1584969"/>
                  <a:gd name="connsiteX36" fmla="*/ 386534 w 2682844"/>
                  <a:gd name="connsiteY36" fmla="*/ 142240 h 1584969"/>
                  <a:gd name="connsiteX37" fmla="*/ 350974 w 2682844"/>
                  <a:gd name="connsiteY37" fmla="*/ 182880 h 1584969"/>
                  <a:gd name="connsiteX38" fmla="*/ 339544 w 2682844"/>
                  <a:gd name="connsiteY38" fmla="*/ 269240 h 1584969"/>
                  <a:gd name="connsiteX39" fmla="*/ 305254 w 2682844"/>
                  <a:gd name="connsiteY39" fmla="*/ 426720 h 1584969"/>
                  <a:gd name="connsiteX40" fmla="*/ 244294 w 2682844"/>
                  <a:gd name="connsiteY40" fmla="*/ 588010 h 1584969"/>
                  <a:gd name="connsiteX41" fmla="*/ 32204 w 2682844"/>
                  <a:gd name="connsiteY41" fmla="*/ 814070 h 1584969"/>
                  <a:gd name="connsiteX42" fmla="*/ 23314 w 2682844"/>
                  <a:gd name="connsiteY42" fmla="*/ 975360 h 1584969"/>
                  <a:gd name="connsiteX43" fmla="*/ 15694 w 2682844"/>
                  <a:gd name="connsiteY43" fmla="*/ 1036320 h 1584969"/>
                  <a:gd name="connsiteX44" fmla="*/ 20774 w 2682844"/>
                  <a:gd name="connsiteY44" fmla="*/ 1219200 h 1584969"/>
                  <a:gd name="connsiteX45" fmla="*/ 51254 w 2682844"/>
                  <a:gd name="connsiteY45" fmla="*/ 1132840 h 1584969"/>
                  <a:gd name="connsiteX0" fmla="*/ 44279 w 2675869"/>
                  <a:gd name="connsiteY0" fmla="*/ 1132840 h 1584969"/>
                  <a:gd name="connsiteX1" fmla="*/ 37929 w 2675869"/>
                  <a:gd name="connsiteY1" fmla="*/ 1145540 h 1584969"/>
                  <a:gd name="connsiteX2" fmla="*/ 74759 w 2675869"/>
                  <a:gd name="connsiteY2" fmla="*/ 1320800 h 1584969"/>
                  <a:gd name="connsiteX3" fmla="*/ 135719 w 2675869"/>
                  <a:gd name="connsiteY3" fmla="*/ 1341120 h 1584969"/>
                  <a:gd name="connsiteX4" fmla="*/ 257639 w 2675869"/>
                  <a:gd name="connsiteY4" fmla="*/ 1422400 h 1584969"/>
                  <a:gd name="connsiteX5" fmla="*/ 501479 w 2675869"/>
                  <a:gd name="connsiteY5" fmla="*/ 1483360 h 1584969"/>
                  <a:gd name="connsiteX6" fmla="*/ 704679 w 2675869"/>
                  <a:gd name="connsiteY6" fmla="*/ 1524000 h 1584969"/>
                  <a:gd name="connsiteX7" fmla="*/ 785959 w 2675869"/>
                  <a:gd name="connsiteY7" fmla="*/ 1544320 h 1584969"/>
                  <a:gd name="connsiteX8" fmla="*/ 1172039 w 2675869"/>
                  <a:gd name="connsiteY8" fmla="*/ 1564640 h 1584969"/>
                  <a:gd name="connsiteX9" fmla="*/ 1395559 w 2675869"/>
                  <a:gd name="connsiteY9" fmla="*/ 1584960 h 1584969"/>
                  <a:gd name="connsiteX10" fmla="*/ 1606379 w 2675869"/>
                  <a:gd name="connsiteY10" fmla="*/ 1568450 h 1584969"/>
                  <a:gd name="connsiteX11" fmla="*/ 1841329 w 2675869"/>
                  <a:gd name="connsiteY11" fmla="*/ 1522730 h 1584969"/>
                  <a:gd name="connsiteX12" fmla="*/ 2019129 w 2675869"/>
                  <a:gd name="connsiteY12" fmla="*/ 1499870 h 1584969"/>
                  <a:gd name="connsiteX13" fmla="*/ 2148669 w 2675869"/>
                  <a:gd name="connsiteY13" fmla="*/ 1446530 h 1584969"/>
                  <a:gd name="connsiteX14" fmla="*/ 2289639 w 2675869"/>
                  <a:gd name="connsiteY14" fmla="*/ 1422400 h 1584969"/>
                  <a:gd name="connsiteX15" fmla="*/ 2428069 w 2675869"/>
                  <a:gd name="connsiteY15" fmla="*/ 1324610 h 1584969"/>
                  <a:gd name="connsiteX16" fmla="*/ 2476329 w 2675869"/>
                  <a:gd name="connsiteY16" fmla="*/ 1283970 h 1584969"/>
                  <a:gd name="connsiteX17" fmla="*/ 2557609 w 2675869"/>
                  <a:gd name="connsiteY17" fmla="*/ 1243330 h 1584969"/>
                  <a:gd name="connsiteX18" fmla="*/ 2598249 w 2675869"/>
                  <a:gd name="connsiteY18" fmla="*/ 1220470 h 1584969"/>
                  <a:gd name="connsiteX19" fmla="*/ 2627459 w 2675869"/>
                  <a:gd name="connsiteY19" fmla="*/ 1179830 h 1584969"/>
                  <a:gd name="connsiteX20" fmla="*/ 2660479 w 2675869"/>
                  <a:gd name="connsiteY20" fmla="*/ 1125220 h 1584969"/>
                  <a:gd name="connsiteX21" fmla="*/ 2640159 w 2675869"/>
                  <a:gd name="connsiteY21" fmla="*/ 861060 h 1584969"/>
                  <a:gd name="connsiteX22" fmla="*/ 2675719 w 2675869"/>
                  <a:gd name="connsiteY22" fmla="*/ 812800 h 1584969"/>
                  <a:gd name="connsiteX23" fmla="*/ 2623649 w 2675869"/>
                  <a:gd name="connsiteY23" fmla="*/ 751840 h 1584969"/>
                  <a:gd name="connsiteX24" fmla="*/ 2510619 w 2675869"/>
                  <a:gd name="connsiteY24" fmla="*/ 636270 h 1584969"/>
                  <a:gd name="connsiteX25" fmla="*/ 2400129 w 2675869"/>
                  <a:gd name="connsiteY25" fmla="*/ 524510 h 1584969"/>
                  <a:gd name="connsiteX26" fmla="*/ 2397589 w 2675869"/>
                  <a:gd name="connsiteY26" fmla="*/ 447040 h 1584969"/>
                  <a:gd name="connsiteX27" fmla="*/ 2402669 w 2675869"/>
                  <a:gd name="connsiteY27" fmla="*/ 360680 h 1584969"/>
                  <a:gd name="connsiteX28" fmla="*/ 2411559 w 2675869"/>
                  <a:gd name="connsiteY28" fmla="*/ 203200 h 1584969"/>
                  <a:gd name="connsiteX29" fmla="*/ 2350599 w 2675869"/>
                  <a:gd name="connsiteY29" fmla="*/ 142240 h 1584969"/>
                  <a:gd name="connsiteX30" fmla="*/ 2208359 w 2675869"/>
                  <a:gd name="connsiteY30" fmla="*/ 121920 h 1584969"/>
                  <a:gd name="connsiteX31" fmla="*/ 2106759 w 2675869"/>
                  <a:gd name="connsiteY31" fmla="*/ 101600 h 1584969"/>
                  <a:gd name="connsiteX32" fmla="*/ 1314279 w 2675869"/>
                  <a:gd name="connsiteY32" fmla="*/ 81280 h 1584969"/>
                  <a:gd name="connsiteX33" fmla="*/ 1253319 w 2675869"/>
                  <a:gd name="connsiteY33" fmla="*/ 60960 h 1584969"/>
                  <a:gd name="connsiteX34" fmla="*/ 704679 w 2675869"/>
                  <a:gd name="connsiteY34" fmla="*/ 0 h 1584969"/>
                  <a:gd name="connsiteX35" fmla="*/ 440519 w 2675869"/>
                  <a:gd name="connsiteY35" fmla="*/ 20320 h 1584969"/>
                  <a:gd name="connsiteX36" fmla="*/ 379559 w 2675869"/>
                  <a:gd name="connsiteY36" fmla="*/ 142240 h 1584969"/>
                  <a:gd name="connsiteX37" fmla="*/ 343999 w 2675869"/>
                  <a:gd name="connsiteY37" fmla="*/ 182880 h 1584969"/>
                  <a:gd name="connsiteX38" fmla="*/ 332569 w 2675869"/>
                  <a:gd name="connsiteY38" fmla="*/ 269240 h 1584969"/>
                  <a:gd name="connsiteX39" fmla="*/ 298279 w 2675869"/>
                  <a:gd name="connsiteY39" fmla="*/ 426720 h 1584969"/>
                  <a:gd name="connsiteX40" fmla="*/ 237319 w 2675869"/>
                  <a:gd name="connsiteY40" fmla="*/ 588010 h 1584969"/>
                  <a:gd name="connsiteX41" fmla="*/ 25229 w 2675869"/>
                  <a:gd name="connsiteY41" fmla="*/ 814070 h 1584969"/>
                  <a:gd name="connsiteX42" fmla="*/ 16339 w 2675869"/>
                  <a:gd name="connsiteY42" fmla="*/ 975360 h 1584969"/>
                  <a:gd name="connsiteX43" fmla="*/ 8719 w 2675869"/>
                  <a:gd name="connsiteY43" fmla="*/ 1036320 h 1584969"/>
                  <a:gd name="connsiteX44" fmla="*/ 13799 w 2675869"/>
                  <a:gd name="connsiteY44" fmla="*/ 1219200 h 1584969"/>
                  <a:gd name="connsiteX45" fmla="*/ 44279 w 2675869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350446 w 2682316"/>
                  <a:gd name="connsiteY37" fmla="*/ 182880 h 1584969"/>
                  <a:gd name="connsiteX38" fmla="*/ 339016 w 2682316"/>
                  <a:gd name="connsiteY38" fmla="*/ 269240 h 1584969"/>
                  <a:gd name="connsiteX39" fmla="*/ 304726 w 2682316"/>
                  <a:gd name="connsiteY39" fmla="*/ 426720 h 1584969"/>
                  <a:gd name="connsiteX40" fmla="*/ 243766 w 2682316"/>
                  <a:gd name="connsiteY40" fmla="*/ 588010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350446 w 2682316"/>
                  <a:gd name="connsiteY37" fmla="*/ 182880 h 1584969"/>
                  <a:gd name="connsiteX38" fmla="*/ 339016 w 2682316"/>
                  <a:gd name="connsiteY38" fmla="*/ 269240 h 1584969"/>
                  <a:gd name="connsiteX39" fmla="*/ 3047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350446 w 2682316"/>
                  <a:gd name="connsiteY37" fmla="*/ 182880 h 1584969"/>
                  <a:gd name="connsiteX38" fmla="*/ 339016 w 2682316"/>
                  <a:gd name="connsiteY38" fmla="*/ 269240 h 1584969"/>
                  <a:gd name="connsiteX39" fmla="*/ 4063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350446 w 2682316"/>
                  <a:gd name="connsiteY37" fmla="*/ 182880 h 1584969"/>
                  <a:gd name="connsiteX38" fmla="*/ 481256 w 2682316"/>
                  <a:gd name="connsiteY38" fmla="*/ 269240 h 1584969"/>
                  <a:gd name="connsiteX39" fmla="*/ 4063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386006 w 2682316"/>
                  <a:gd name="connsiteY36" fmla="*/ 142240 h 1584969"/>
                  <a:gd name="connsiteX37" fmla="*/ 472366 w 2682316"/>
                  <a:gd name="connsiteY37" fmla="*/ 182880 h 1584969"/>
                  <a:gd name="connsiteX38" fmla="*/ 481256 w 2682316"/>
                  <a:gd name="connsiteY38" fmla="*/ 269240 h 1584969"/>
                  <a:gd name="connsiteX39" fmla="*/ 4063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50726 w 2682316"/>
                  <a:gd name="connsiteY0" fmla="*/ 1132840 h 1584969"/>
                  <a:gd name="connsiteX1" fmla="*/ 44376 w 2682316"/>
                  <a:gd name="connsiteY1" fmla="*/ 1145540 h 1584969"/>
                  <a:gd name="connsiteX2" fmla="*/ 81206 w 2682316"/>
                  <a:gd name="connsiteY2" fmla="*/ 1320800 h 1584969"/>
                  <a:gd name="connsiteX3" fmla="*/ 142166 w 2682316"/>
                  <a:gd name="connsiteY3" fmla="*/ 1341120 h 1584969"/>
                  <a:gd name="connsiteX4" fmla="*/ 264086 w 2682316"/>
                  <a:gd name="connsiteY4" fmla="*/ 1422400 h 1584969"/>
                  <a:gd name="connsiteX5" fmla="*/ 507926 w 2682316"/>
                  <a:gd name="connsiteY5" fmla="*/ 1483360 h 1584969"/>
                  <a:gd name="connsiteX6" fmla="*/ 711126 w 2682316"/>
                  <a:gd name="connsiteY6" fmla="*/ 1524000 h 1584969"/>
                  <a:gd name="connsiteX7" fmla="*/ 792406 w 2682316"/>
                  <a:gd name="connsiteY7" fmla="*/ 1544320 h 1584969"/>
                  <a:gd name="connsiteX8" fmla="*/ 1178486 w 2682316"/>
                  <a:gd name="connsiteY8" fmla="*/ 1564640 h 1584969"/>
                  <a:gd name="connsiteX9" fmla="*/ 1402006 w 2682316"/>
                  <a:gd name="connsiteY9" fmla="*/ 1584960 h 1584969"/>
                  <a:gd name="connsiteX10" fmla="*/ 1612826 w 2682316"/>
                  <a:gd name="connsiteY10" fmla="*/ 1568450 h 1584969"/>
                  <a:gd name="connsiteX11" fmla="*/ 1847776 w 2682316"/>
                  <a:gd name="connsiteY11" fmla="*/ 1522730 h 1584969"/>
                  <a:gd name="connsiteX12" fmla="*/ 2025576 w 2682316"/>
                  <a:gd name="connsiteY12" fmla="*/ 1499870 h 1584969"/>
                  <a:gd name="connsiteX13" fmla="*/ 2155116 w 2682316"/>
                  <a:gd name="connsiteY13" fmla="*/ 1446530 h 1584969"/>
                  <a:gd name="connsiteX14" fmla="*/ 2296086 w 2682316"/>
                  <a:gd name="connsiteY14" fmla="*/ 1422400 h 1584969"/>
                  <a:gd name="connsiteX15" fmla="*/ 2434516 w 2682316"/>
                  <a:gd name="connsiteY15" fmla="*/ 1324610 h 1584969"/>
                  <a:gd name="connsiteX16" fmla="*/ 2482776 w 2682316"/>
                  <a:gd name="connsiteY16" fmla="*/ 1283970 h 1584969"/>
                  <a:gd name="connsiteX17" fmla="*/ 2564056 w 2682316"/>
                  <a:gd name="connsiteY17" fmla="*/ 1243330 h 1584969"/>
                  <a:gd name="connsiteX18" fmla="*/ 2604696 w 2682316"/>
                  <a:gd name="connsiteY18" fmla="*/ 1220470 h 1584969"/>
                  <a:gd name="connsiteX19" fmla="*/ 2633906 w 2682316"/>
                  <a:gd name="connsiteY19" fmla="*/ 1179830 h 1584969"/>
                  <a:gd name="connsiteX20" fmla="*/ 2666926 w 2682316"/>
                  <a:gd name="connsiteY20" fmla="*/ 1125220 h 1584969"/>
                  <a:gd name="connsiteX21" fmla="*/ 2646606 w 2682316"/>
                  <a:gd name="connsiteY21" fmla="*/ 861060 h 1584969"/>
                  <a:gd name="connsiteX22" fmla="*/ 2682166 w 2682316"/>
                  <a:gd name="connsiteY22" fmla="*/ 812800 h 1584969"/>
                  <a:gd name="connsiteX23" fmla="*/ 2630096 w 2682316"/>
                  <a:gd name="connsiteY23" fmla="*/ 751840 h 1584969"/>
                  <a:gd name="connsiteX24" fmla="*/ 2517066 w 2682316"/>
                  <a:gd name="connsiteY24" fmla="*/ 636270 h 1584969"/>
                  <a:gd name="connsiteX25" fmla="*/ 2406576 w 2682316"/>
                  <a:gd name="connsiteY25" fmla="*/ 524510 h 1584969"/>
                  <a:gd name="connsiteX26" fmla="*/ 2404036 w 2682316"/>
                  <a:gd name="connsiteY26" fmla="*/ 447040 h 1584969"/>
                  <a:gd name="connsiteX27" fmla="*/ 2409116 w 2682316"/>
                  <a:gd name="connsiteY27" fmla="*/ 360680 h 1584969"/>
                  <a:gd name="connsiteX28" fmla="*/ 2418006 w 2682316"/>
                  <a:gd name="connsiteY28" fmla="*/ 203200 h 1584969"/>
                  <a:gd name="connsiteX29" fmla="*/ 2357046 w 2682316"/>
                  <a:gd name="connsiteY29" fmla="*/ 142240 h 1584969"/>
                  <a:gd name="connsiteX30" fmla="*/ 2214806 w 2682316"/>
                  <a:gd name="connsiteY30" fmla="*/ 121920 h 1584969"/>
                  <a:gd name="connsiteX31" fmla="*/ 2113206 w 2682316"/>
                  <a:gd name="connsiteY31" fmla="*/ 101600 h 1584969"/>
                  <a:gd name="connsiteX32" fmla="*/ 1320726 w 2682316"/>
                  <a:gd name="connsiteY32" fmla="*/ 81280 h 1584969"/>
                  <a:gd name="connsiteX33" fmla="*/ 1259766 w 2682316"/>
                  <a:gd name="connsiteY33" fmla="*/ 60960 h 1584969"/>
                  <a:gd name="connsiteX34" fmla="*/ 711126 w 2682316"/>
                  <a:gd name="connsiteY34" fmla="*/ 0 h 1584969"/>
                  <a:gd name="connsiteX35" fmla="*/ 446966 w 2682316"/>
                  <a:gd name="connsiteY35" fmla="*/ 20320 h 1584969"/>
                  <a:gd name="connsiteX36" fmla="*/ 467286 w 2682316"/>
                  <a:gd name="connsiteY36" fmla="*/ 142240 h 1584969"/>
                  <a:gd name="connsiteX37" fmla="*/ 472366 w 2682316"/>
                  <a:gd name="connsiteY37" fmla="*/ 182880 h 1584969"/>
                  <a:gd name="connsiteX38" fmla="*/ 481256 w 2682316"/>
                  <a:gd name="connsiteY38" fmla="*/ 269240 h 1584969"/>
                  <a:gd name="connsiteX39" fmla="*/ 406326 w 2682316"/>
                  <a:gd name="connsiteY39" fmla="*/ 426720 h 1584969"/>
                  <a:gd name="connsiteX40" fmla="*/ 345366 w 2682316"/>
                  <a:gd name="connsiteY40" fmla="*/ 572303 h 1584969"/>
                  <a:gd name="connsiteX41" fmla="*/ 316156 w 2682316"/>
                  <a:gd name="connsiteY41" fmla="*/ 798364 h 1584969"/>
                  <a:gd name="connsiteX42" fmla="*/ 22786 w 2682316"/>
                  <a:gd name="connsiteY42" fmla="*/ 975360 h 1584969"/>
                  <a:gd name="connsiteX43" fmla="*/ 15166 w 2682316"/>
                  <a:gd name="connsiteY43" fmla="*/ 1036320 h 1584969"/>
                  <a:gd name="connsiteX44" fmla="*/ 20246 w 2682316"/>
                  <a:gd name="connsiteY44" fmla="*/ 1219200 h 1584969"/>
                  <a:gd name="connsiteX45" fmla="*/ 50726 w 2682316"/>
                  <a:gd name="connsiteY45" fmla="*/ 1132840 h 1584969"/>
                  <a:gd name="connsiteX0" fmla="*/ 47720 w 2679310"/>
                  <a:gd name="connsiteY0" fmla="*/ 1132840 h 1584969"/>
                  <a:gd name="connsiteX1" fmla="*/ 41370 w 2679310"/>
                  <a:gd name="connsiteY1" fmla="*/ 1145540 h 1584969"/>
                  <a:gd name="connsiteX2" fmla="*/ 78200 w 2679310"/>
                  <a:gd name="connsiteY2" fmla="*/ 1320800 h 1584969"/>
                  <a:gd name="connsiteX3" fmla="*/ 139160 w 2679310"/>
                  <a:gd name="connsiteY3" fmla="*/ 1341120 h 1584969"/>
                  <a:gd name="connsiteX4" fmla="*/ 261080 w 2679310"/>
                  <a:gd name="connsiteY4" fmla="*/ 1422400 h 1584969"/>
                  <a:gd name="connsiteX5" fmla="*/ 504920 w 2679310"/>
                  <a:gd name="connsiteY5" fmla="*/ 1483360 h 1584969"/>
                  <a:gd name="connsiteX6" fmla="*/ 708120 w 2679310"/>
                  <a:gd name="connsiteY6" fmla="*/ 1524000 h 1584969"/>
                  <a:gd name="connsiteX7" fmla="*/ 789400 w 2679310"/>
                  <a:gd name="connsiteY7" fmla="*/ 1544320 h 1584969"/>
                  <a:gd name="connsiteX8" fmla="*/ 1175480 w 2679310"/>
                  <a:gd name="connsiteY8" fmla="*/ 1564640 h 1584969"/>
                  <a:gd name="connsiteX9" fmla="*/ 1399000 w 2679310"/>
                  <a:gd name="connsiteY9" fmla="*/ 1584960 h 1584969"/>
                  <a:gd name="connsiteX10" fmla="*/ 1609820 w 2679310"/>
                  <a:gd name="connsiteY10" fmla="*/ 1568450 h 1584969"/>
                  <a:gd name="connsiteX11" fmla="*/ 1844770 w 2679310"/>
                  <a:gd name="connsiteY11" fmla="*/ 1522730 h 1584969"/>
                  <a:gd name="connsiteX12" fmla="*/ 2022570 w 2679310"/>
                  <a:gd name="connsiteY12" fmla="*/ 1499870 h 1584969"/>
                  <a:gd name="connsiteX13" fmla="*/ 2152110 w 2679310"/>
                  <a:gd name="connsiteY13" fmla="*/ 1446530 h 1584969"/>
                  <a:gd name="connsiteX14" fmla="*/ 2293080 w 2679310"/>
                  <a:gd name="connsiteY14" fmla="*/ 1422400 h 1584969"/>
                  <a:gd name="connsiteX15" fmla="*/ 2431510 w 2679310"/>
                  <a:gd name="connsiteY15" fmla="*/ 1324610 h 1584969"/>
                  <a:gd name="connsiteX16" fmla="*/ 2479770 w 2679310"/>
                  <a:gd name="connsiteY16" fmla="*/ 1283970 h 1584969"/>
                  <a:gd name="connsiteX17" fmla="*/ 2561050 w 2679310"/>
                  <a:gd name="connsiteY17" fmla="*/ 1243330 h 1584969"/>
                  <a:gd name="connsiteX18" fmla="*/ 2601690 w 2679310"/>
                  <a:gd name="connsiteY18" fmla="*/ 1220470 h 1584969"/>
                  <a:gd name="connsiteX19" fmla="*/ 2630900 w 2679310"/>
                  <a:gd name="connsiteY19" fmla="*/ 1179830 h 1584969"/>
                  <a:gd name="connsiteX20" fmla="*/ 2663920 w 2679310"/>
                  <a:gd name="connsiteY20" fmla="*/ 1125220 h 1584969"/>
                  <a:gd name="connsiteX21" fmla="*/ 2643600 w 2679310"/>
                  <a:gd name="connsiteY21" fmla="*/ 861060 h 1584969"/>
                  <a:gd name="connsiteX22" fmla="*/ 2679160 w 2679310"/>
                  <a:gd name="connsiteY22" fmla="*/ 812800 h 1584969"/>
                  <a:gd name="connsiteX23" fmla="*/ 2627090 w 2679310"/>
                  <a:gd name="connsiteY23" fmla="*/ 751840 h 1584969"/>
                  <a:gd name="connsiteX24" fmla="*/ 2514060 w 2679310"/>
                  <a:gd name="connsiteY24" fmla="*/ 636270 h 1584969"/>
                  <a:gd name="connsiteX25" fmla="*/ 2403570 w 2679310"/>
                  <a:gd name="connsiteY25" fmla="*/ 524510 h 1584969"/>
                  <a:gd name="connsiteX26" fmla="*/ 2401030 w 2679310"/>
                  <a:gd name="connsiteY26" fmla="*/ 447040 h 1584969"/>
                  <a:gd name="connsiteX27" fmla="*/ 2406110 w 2679310"/>
                  <a:gd name="connsiteY27" fmla="*/ 360680 h 1584969"/>
                  <a:gd name="connsiteX28" fmla="*/ 2415000 w 2679310"/>
                  <a:gd name="connsiteY28" fmla="*/ 203200 h 1584969"/>
                  <a:gd name="connsiteX29" fmla="*/ 2354040 w 2679310"/>
                  <a:gd name="connsiteY29" fmla="*/ 142240 h 1584969"/>
                  <a:gd name="connsiteX30" fmla="*/ 2211800 w 2679310"/>
                  <a:gd name="connsiteY30" fmla="*/ 121920 h 1584969"/>
                  <a:gd name="connsiteX31" fmla="*/ 2110200 w 2679310"/>
                  <a:gd name="connsiteY31" fmla="*/ 101600 h 1584969"/>
                  <a:gd name="connsiteX32" fmla="*/ 1317720 w 2679310"/>
                  <a:gd name="connsiteY32" fmla="*/ 81280 h 1584969"/>
                  <a:gd name="connsiteX33" fmla="*/ 1256760 w 2679310"/>
                  <a:gd name="connsiteY33" fmla="*/ 60960 h 1584969"/>
                  <a:gd name="connsiteX34" fmla="*/ 708120 w 2679310"/>
                  <a:gd name="connsiteY34" fmla="*/ 0 h 1584969"/>
                  <a:gd name="connsiteX35" fmla="*/ 443960 w 2679310"/>
                  <a:gd name="connsiteY35" fmla="*/ 20320 h 1584969"/>
                  <a:gd name="connsiteX36" fmla="*/ 464280 w 2679310"/>
                  <a:gd name="connsiteY36" fmla="*/ 142240 h 1584969"/>
                  <a:gd name="connsiteX37" fmla="*/ 469360 w 2679310"/>
                  <a:gd name="connsiteY37" fmla="*/ 182880 h 1584969"/>
                  <a:gd name="connsiteX38" fmla="*/ 478250 w 2679310"/>
                  <a:gd name="connsiteY38" fmla="*/ 269240 h 1584969"/>
                  <a:gd name="connsiteX39" fmla="*/ 403320 w 2679310"/>
                  <a:gd name="connsiteY39" fmla="*/ 426720 h 1584969"/>
                  <a:gd name="connsiteX40" fmla="*/ 342360 w 2679310"/>
                  <a:gd name="connsiteY40" fmla="*/ 572303 h 1584969"/>
                  <a:gd name="connsiteX41" fmla="*/ 272510 w 2679310"/>
                  <a:gd name="connsiteY41" fmla="*/ 751245 h 1584969"/>
                  <a:gd name="connsiteX42" fmla="*/ 19780 w 2679310"/>
                  <a:gd name="connsiteY42" fmla="*/ 975360 h 1584969"/>
                  <a:gd name="connsiteX43" fmla="*/ 12160 w 2679310"/>
                  <a:gd name="connsiteY43" fmla="*/ 1036320 h 1584969"/>
                  <a:gd name="connsiteX44" fmla="*/ 17240 w 2679310"/>
                  <a:gd name="connsiteY44" fmla="*/ 1219200 h 1584969"/>
                  <a:gd name="connsiteX45" fmla="*/ 47720 w 2679310"/>
                  <a:gd name="connsiteY45" fmla="*/ 1132840 h 1584969"/>
                  <a:gd name="connsiteX0" fmla="*/ 49222 w 2680812"/>
                  <a:gd name="connsiteY0" fmla="*/ 1132840 h 1584969"/>
                  <a:gd name="connsiteX1" fmla="*/ 42872 w 2680812"/>
                  <a:gd name="connsiteY1" fmla="*/ 1145540 h 1584969"/>
                  <a:gd name="connsiteX2" fmla="*/ 79702 w 2680812"/>
                  <a:gd name="connsiteY2" fmla="*/ 1320800 h 1584969"/>
                  <a:gd name="connsiteX3" fmla="*/ 140662 w 2680812"/>
                  <a:gd name="connsiteY3" fmla="*/ 1341120 h 1584969"/>
                  <a:gd name="connsiteX4" fmla="*/ 262582 w 2680812"/>
                  <a:gd name="connsiteY4" fmla="*/ 1422400 h 1584969"/>
                  <a:gd name="connsiteX5" fmla="*/ 506422 w 2680812"/>
                  <a:gd name="connsiteY5" fmla="*/ 1483360 h 1584969"/>
                  <a:gd name="connsiteX6" fmla="*/ 709622 w 2680812"/>
                  <a:gd name="connsiteY6" fmla="*/ 1524000 h 1584969"/>
                  <a:gd name="connsiteX7" fmla="*/ 790902 w 2680812"/>
                  <a:gd name="connsiteY7" fmla="*/ 1544320 h 1584969"/>
                  <a:gd name="connsiteX8" fmla="*/ 1176982 w 2680812"/>
                  <a:gd name="connsiteY8" fmla="*/ 1564640 h 1584969"/>
                  <a:gd name="connsiteX9" fmla="*/ 1400502 w 2680812"/>
                  <a:gd name="connsiteY9" fmla="*/ 1584960 h 1584969"/>
                  <a:gd name="connsiteX10" fmla="*/ 1611322 w 2680812"/>
                  <a:gd name="connsiteY10" fmla="*/ 1568450 h 1584969"/>
                  <a:gd name="connsiteX11" fmla="*/ 1846272 w 2680812"/>
                  <a:gd name="connsiteY11" fmla="*/ 1522730 h 1584969"/>
                  <a:gd name="connsiteX12" fmla="*/ 2024072 w 2680812"/>
                  <a:gd name="connsiteY12" fmla="*/ 1499870 h 1584969"/>
                  <a:gd name="connsiteX13" fmla="*/ 2153612 w 2680812"/>
                  <a:gd name="connsiteY13" fmla="*/ 1446530 h 1584969"/>
                  <a:gd name="connsiteX14" fmla="*/ 2294582 w 2680812"/>
                  <a:gd name="connsiteY14" fmla="*/ 1422400 h 1584969"/>
                  <a:gd name="connsiteX15" fmla="*/ 2433012 w 2680812"/>
                  <a:gd name="connsiteY15" fmla="*/ 1324610 h 1584969"/>
                  <a:gd name="connsiteX16" fmla="*/ 2481272 w 2680812"/>
                  <a:gd name="connsiteY16" fmla="*/ 1283970 h 1584969"/>
                  <a:gd name="connsiteX17" fmla="*/ 2562552 w 2680812"/>
                  <a:gd name="connsiteY17" fmla="*/ 1243330 h 1584969"/>
                  <a:gd name="connsiteX18" fmla="*/ 2603192 w 2680812"/>
                  <a:gd name="connsiteY18" fmla="*/ 1220470 h 1584969"/>
                  <a:gd name="connsiteX19" fmla="*/ 2632402 w 2680812"/>
                  <a:gd name="connsiteY19" fmla="*/ 1179830 h 1584969"/>
                  <a:gd name="connsiteX20" fmla="*/ 2665422 w 2680812"/>
                  <a:gd name="connsiteY20" fmla="*/ 1125220 h 1584969"/>
                  <a:gd name="connsiteX21" fmla="*/ 2645102 w 2680812"/>
                  <a:gd name="connsiteY21" fmla="*/ 861060 h 1584969"/>
                  <a:gd name="connsiteX22" fmla="*/ 2680662 w 2680812"/>
                  <a:gd name="connsiteY22" fmla="*/ 812800 h 1584969"/>
                  <a:gd name="connsiteX23" fmla="*/ 2628592 w 2680812"/>
                  <a:gd name="connsiteY23" fmla="*/ 751840 h 1584969"/>
                  <a:gd name="connsiteX24" fmla="*/ 2515562 w 2680812"/>
                  <a:gd name="connsiteY24" fmla="*/ 636270 h 1584969"/>
                  <a:gd name="connsiteX25" fmla="*/ 2405072 w 2680812"/>
                  <a:gd name="connsiteY25" fmla="*/ 524510 h 1584969"/>
                  <a:gd name="connsiteX26" fmla="*/ 2402532 w 2680812"/>
                  <a:gd name="connsiteY26" fmla="*/ 447040 h 1584969"/>
                  <a:gd name="connsiteX27" fmla="*/ 2407612 w 2680812"/>
                  <a:gd name="connsiteY27" fmla="*/ 360680 h 1584969"/>
                  <a:gd name="connsiteX28" fmla="*/ 2416502 w 2680812"/>
                  <a:gd name="connsiteY28" fmla="*/ 203200 h 1584969"/>
                  <a:gd name="connsiteX29" fmla="*/ 2355542 w 2680812"/>
                  <a:gd name="connsiteY29" fmla="*/ 142240 h 1584969"/>
                  <a:gd name="connsiteX30" fmla="*/ 2213302 w 2680812"/>
                  <a:gd name="connsiteY30" fmla="*/ 121920 h 1584969"/>
                  <a:gd name="connsiteX31" fmla="*/ 2111702 w 2680812"/>
                  <a:gd name="connsiteY31" fmla="*/ 101600 h 1584969"/>
                  <a:gd name="connsiteX32" fmla="*/ 1319222 w 2680812"/>
                  <a:gd name="connsiteY32" fmla="*/ 81280 h 1584969"/>
                  <a:gd name="connsiteX33" fmla="*/ 1258262 w 2680812"/>
                  <a:gd name="connsiteY33" fmla="*/ 60960 h 1584969"/>
                  <a:gd name="connsiteX34" fmla="*/ 709622 w 2680812"/>
                  <a:gd name="connsiteY34" fmla="*/ 0 h 1584969"/>
                  <a:gd name="connsiteX35" fmla="*/ 445462 w 2680812"/>
                  <a:gd name="connsiteY35" fmla="*/ 20320 h 1584969"/>
                  <a:gd name="connsiteX36" fmla="*/ 465782 w 2680812"/>
                  <a:gd name="connsiteY36" fmla="*/ 142240 h 1584969"/>
                  <a:gd name="connsiteX37" fmla="*/ 470862 w 2680812"/>
                  <a:gd name="connsiteY37" fmla="*/ 182880 h 1584969"/>
                  <a:gd name="connsiteX38" fmla="*/ 479752 w 2680812"/>
                  <a:gd name="connsiteY38" fmla="*/ 269240 h 1584969"/>
                  <a:gd name="connsiteX39" fmla="*/ 404822 w 2680812"/>
                  <a:gd name="connsiteY39" fmla="*/ 426720 h 1584969"/>
                  <a:gd name="connsiteX40" fmla="*/ 343862 w 2680812"/>
                  <a:gd name="connsiteY40" fmla="*/ 572303 h 1584969"/>
                  <a:gd name="connsiteX41" fmla="*/ 294332 w 2680812"/>
                  <a:gd name="connsiteY41" fmla="*/ 766951 h 1584969"/>
                  <a:gd name="connsiteX42" fmla="*/ 21282 w 2680812"/>
                  <a:gd name="connsiteY42" fmla="*/ 975360 h 1584969"/>
                  <a:gd name="connsiteX43" fmla="*/ 13662 w 2680812"/>
                  <a:gd name="connsiteY43" fmla="*/ 1036320 h 1584969"/>
                  <a:gd name="connsiteX44" fmla="*/ 18742 w 2680812"/>
                  <a:gd name="connsiteY44" fmla="*/ 1219200 h 1584969"/>
                  <a:gd name="connsiteX45" fmla="*/ 49222 w 2680812"/>
                  <a:gd name="connsiteY45" fmla="*/ 1132840 h 158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80812" h="1584969">
                    <a:moveTo>
                      <a:pt x="49222" y="1132840"/>
                    </a:moveTo>
                    <a:cubicBezTo>
                      <a:pt x="32289" y="1141307"/>
                      <a:pt x="37792" y="1114213"/>
                      <a:pt x="42872" y="1145540"/>
                    </a:cubicBezTo>
                    <a:cubicBezTo>
                      <a:pt x="47952" y="1176867"/>
                      <a:pt x="63404" y="1288203"/>
                      <a:pt x="79702" y="1320800"/>
                    </a:cubicBezTo>
                    <a:cubicBezTo>
                      <a:pt x="96000" y="1353397"/>
                      <a:pt x="121938" y="1330718"/>
                      <a:pt x="140662" y="1341120"/>
                    </a:cubicBezTo>
                    <a:cubicBezTo>
                      <a:pt x="183359" y="1364840"/>
                      <a:pt x="221942" y="1395307"/>
                      <a:pt x="262582" y="1422400"/>
                    </a:cubicBezTo>
                    <a:cubicBezTo>
                      <a:pt x="374576" y="1497063"/>
                      <a:pt x="299270" y="1460343"/>
                      <a:pt x="506422" y="1483360"/>
                    </a:cubicBezTo>
                    <a:cubicBezTo>
                      <a:pt x="695215" y="1530558"/>
                      <a:pt x="460510" y="1474178"/>
                      <a:pt x="709622" y="1524000"/>
                    </a:cubicBezTo>
                    <a:cubicBezTo>
                      <a:pt x="737007" y="1529477"/>
                      <a:pt x="763080" y="1541901"/>
                      <a:pt x="790902" y="1544320"/>
                    </a:cubicBezTo>
                    <a:cubicBezTo>
                      <a:pt x="919289" y="1555484"/>
                      <a:pt x="1048396" y="1556068"/>
                      <a:pt x="1176982" y="1564640"/>
                    </a:cubicBezTo>
                    <a:cubicBezTo>
                      <a:pt x="1251630" y="1569617"/>
                      <a:pt x="1328112" y="1584325"/>
                      <a:pt x="1400502" y="1584960"/>
                    </a:cubicBezTo>
                    <a:cubicBezTo>
                      <a:pt x="1472892" y="1585595"/>
                      <a:pt x="1547155" y="1555617"/>
                      <a:pt x="1611322" y="1568450"/>
                    </a:cubicBezTo>
                    <a:cubicBezTo>
                      <a:pt x="1679055" y="1561677"/>
                      <a:pt x="1777480" y="1534160"/>
                      <a:pt x="1846272" y="1522730"/>
                    </a:cubicBezTo>
                    <a:cubicBezTo>
                      <a:pt x="1915064" y="1511300"/>
                      <a:pt x="1972849" y="1512570"/>
                      <a:pt x="2024072" y="1499870"/>
                    </a:cubicBezTo>
                    <a:cubicBezTo>
                      <a:pt x="2075295" y="1487170"/>
                      <a:pt x="2051552" y="1472045"/>
                      <a:pt x="2153612" y="1446530"/>
                    </a:cubicBezTo>
                    <a:cubicBezTo>
                      <a:pt x="2194252" y="1419437"/>
                      <a:pt x="2248015" y="1442720"/>
                      <a:pt x="2294582" y="1422400"/>
                    </a:cubicBezTo>
                    <a:cubicBezTo>
                      <a:pt x="2341149" y="1402080"/>
                      <a:pt x="2401897" y="1347682"/>
                      <a:pt x="2433012" y="1324610"/>
                    </a:cubicBezTo>
                    <a:cubicBezTo>
                      <a:pt x="2464127" y="1301538"/>
                      <a:pt x="2459682" y="1297517"/>
                      <a:pt x="2481272" y="1283970"/>
                    </a:cubicBezTo>
                    <a:cubicBezTo>
                      <a:pt x="2502862" y="1270423"/>
                      <a:pt x="2535459" y="1256877"/>
                      <a:pt x="2562552" y="1243330"/>
                    </a:cubicBezTo>
                    <a:cubicBezTo>
                      <a:pt x="2576099" y="1223010"/>
                      <a:pt x="2591550" y="1231053"/>
                      <a:pt x="2603192" y="1220470"/>
                    </a:cubicBezTo>
                    <a:cubicBezTo>
                      <a:pt x="2614834" y="1209887"/>
                      <a:pt x="2622030" y="1195705"/>
                      <a:pt x="2632402" y="1179830"/>
                    </a:cubicBezTo>
                    <a:cubicBezTo>
                      <a:pt x="2642774" y="1163955"/>
                      <a:pt x="2658649" y="1145540"/>
                      <a:pt x="2665422" y="1125220"/>
                    </a:cubicBezTo>
                    <a:cubicBezTo>
                      <a:pt x="2658649" y="1037167"/>
                      <a:pt x="2642562" y="913130"/>
                      <a:pt x="2645102" y="861060"/>
                    </a:cubicBezTo>
                    <a:cubicBezTo>
                      <a:pt x="2647642" y="808990"/>
                      <a:pt x="2683414" y="831003"/>
                      <a:pt x="2680662" y="812800"/>
                    </a:cubicBezTo>
                    <a:cubicBezTo>
                      <a:pt x="2677910" y="794597"/>
                      <a:pt x="2656109" y="781262"/>
                      <a:pt x="2628592" y="751840"/>
                    </a:cubicBezTo>
                    <a:cubicBezTo>
                      <a:pt x="2601075" y="722418"/>
                      <a:pt x="2552815" y="674158"/>
                      <a:pt x="2515562" y="636270"/>
                    </a:cubicBezTo>
                    <a:cubicBezTo>
                      <a:pt x="2478309" y="598382"/>
                      <a:pt x="2423910" y="556048"/>
                      <a:pt x="2405072" y="524510"/>
                    </a:cubicBezTo>
                    <a:cubicBezTo>
                      <a:pt x="2386234" y="492972"/>
                      <a:pt x="2402109" y="474345"/>
                      <a:pt x="2402532" y="447040"/>
                    </a:cubicBezTo>
                    <a:cubicBezTo>
                      <a:pt x="2402955" y="419735"/>
                      <a:pt x="2405284" y="401320"/>
                      <a:pt x="2407612" y="360680"/>
                    </a:cubicBezTo>
                    <a:cubicBezTo>
                      <a:pt x="2409940" y="320040"/>
                      <a:pt x="2425180" y="239607"/>
                      <a:pt x="2416502" y="203200"/>
                    </a:cubicBezTo>
                    <a:cubicBezTo>
                      <a:pt x="2407824" y="166793"/>
                      <a:pt x="2382223" y="152913"/>
                      <a:pt x="2355542" y="142240"/>
                    </a:cubicBezTo>
                    <a:cubicBezTo>
                      <a:pt x="2311073" y="124452"/>
                      <a:pt x="2260545" y="129794"/>
                      <a:pt x="2213302" y="121920"/>
                    </a:cubicBezTo>
                    <a:cubicBezTo>
                      <a:pt x="2179235" y="116242"/>
                      <a:pt x="2146204" y="103168"/>
                      <a:pt x="2111702" y="101600"/>
                    </a:cubicBezTo>
                    <a:cubicBezTo>
                      <a:pt x="1847728" y="89601"/>
                      <a:pt x="1583382" y="88053"/>
                      <a:pt x="1319222" y="81280"/>
                    </a:cubicBezTo>
                    <a:cubicBezTo>
                      <a:pt x="1298902" y="74507"/>
                      <a:pt x="1279355" y="64682"/>
                      <a:pt x="1258262" y="60960"/>
                    </a:cubicBezTo>
                    <a:cubicBezTo>
                      <a:pt x="1011935" y="17490"/>
                      <a:pt x="953511" y="18761"/>
                      <a:pt x="709622" y="0"/>
                    </a:cubicBezTo>
                    <a:cubicBezTo>
                      <a:pt x="621569" y="6773"/>
                      <a:pt x="486102" y="-3387"/>
                      <a:pt x="445462" y="20320"/>
                    </a:cubicBezTo>
                    <a:cubicBezTo>
                      <a:pt x="404822" y="44027"/>
                      <a:pt x="461549" y="115147"/>
                      <a:pt x="465782" y="142240"/>
                    </a:cubicBezTo>
                    <a:cubicBezTo>
                      <a:pt x="470015" y="169333"/>
                      <a:pt x="468534" y="161713"/>
                      <a:pt x="470862" y="182880"/>
                    </a:cubicBezTo>
                    <a:cubicBezTo>
                      <a:pt x="473190" y="204047"/>
                      <a:pt x="490759" y="228600"/>
                      <a:pt x="479752" y="269240"/>
                    </a:cubicBezTo>
                    <a:cubicBezTo>
                      <a:pt x="468745" y="309880"/>
                      <a:pt x="427470" y="376210"/>
                      <a:pt x="404822" y="426720"/>
                    </a:cubicBezTo>
                    <a:cubicBezTo>
                      <a:pt x="382174" y="477231"/>
                      <a:pt x="362277" y="515598"/>
                      <a:pt x="343862" y="572303"/>
                    </a:cubicBezTo>
                    <a:cubicBezTo>
                      <a:pt x="325447" y="629008"/>
                      <a:pt x="348095" y="699775"/>
                      <a:pt x="294332" y="766951"/>
                    </a:cubicBezTo>
                    <a:cubicBezTo>
                      <a:pt x="240569" y="834127"/>
                      <a:pt x="68060" y="930465"/>
                      <a:pt x="21282" y="975360"/>
                    </a:cubicBezTo>
                    <a:cubicBezTo>
                      <a:pt x="-25496" y="1020255"/>
                      <a:pt x="20435" y="1016000"/>
                      <a:pt x="13662" y="1036320"/>
                    </a:cubicBezTo>
                    <a:cubicBezTo>
                      <a:pt x="-8574" y="1191971"/>
                      <a:pt x="18742" y="1130665"/>
                      <a:pt x="18742" y="1219200"/>
                    </a:cubicBezTo>
                    <a:lnTo>
                      <a:pt x="49222" y="11328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6" name="Ink 45"/>
                  <p14:cNvContentPartPr/>
                  <p14:nvPr/>
                </p14:nvContentPartPr>
                <p14:xfrm>
                  <a:off x="6704922" y="4869986"/>
                  <a:ext cx="2166211" cy="568800"/>
                </p14:xfrm>
              </p:contentPart>
            </mc:Choice>
            <mc:Fallback xmlns="">
              <p:pic>
                <p:nvPicPr>
                  <p:cNvPr id="46" name="Ink 45"/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701682" y="4861346"/>
                    <a:ext cx="2185652" cy="59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7" name="Ink 46"/>
                  <p14:cNvContentPartPr/>
                  <p14:nvPr/>
                </p14:nvContentPartPr>
                <p14:xfrm>
                  <a:off x="6475242" y="5442026"/>
                  <a:ext cx="2683531" cy="87516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6459401" y="5438786"/>
                    <a:ext cx="2710532" cy="89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9" name="Ink 48"/>
                  <p14:cNvContentPartPr/>
                  <p14:nvPr/>
                </p14:nvContentPartPr>
                <p14:xfrm>
                  <a:off x="6751002" y="2517026"/>
                  <a:ext cx="2231731" cy="280332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6739122" y="2509826"/>
                    <a:ext cx="2250812" cy="28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1" name="Ink 50"/>
                  <p14:cNvContentPartPr/>
                  <p14:nvPr/>
                </p14:nvContentPartPr>
                <p14:xfrm>
                  <a:off x="7153214" y="3228026"/>
                  <a:ext cx="1600200" cy="320760"/>
                </p14:xfrm>
              </p:contentPart>
            </mc:Choice>
            <mc:Fallback xmlns="">
              <p:pic>
                <p:nvPicPr>
                  <p:cNvPr id="51" name="Ink 50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134494" y="3215786"/>
                    <a:ext cx="163116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52" name="Ink 51"/>
                  <p14:cNvContentPartPr/>
                  <p14:nvPr/>
                </p14:nvContentPartPr>
                <p14:xfrm>
                  <a:off x="7065014" y="2862986"/>
                  <a:ext cx="1662120" cy="252000"/>
                </p14:xfrm>
              </p:contentPart>
            </mc:Choice>
            <mc:Fallback xmlns="">
              <p:pic>
                <p:nvPicPr>
                  <p:cNvPr id="52" name="Ink 51"/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050614" y="2848226"/>
                    <a:ext cx="168948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4" name="Ink 53"/>
                  <p14:cNvContentPartPr/>
                  <p14:nvPr/>
                </p14:nvContentPartPr>
                <p14:xfrm>
                  <a:off x="6486402" y="5319546"/>
                  <a:ext cx="277651" cy="256760"/>
                </p14:xfrm>
              </p:contentPart>
            </mc:Choice>
            <mc:Fallback xmlns="">
              <p:pic>
                <p:nvPicPr>
                  <p:cNvPr id="54" name="Ink 53"/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477039" y="5305142"/>
                    <a:ext cx="299978" cy="283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6" name="Ink 55"/>
                  <p14:cNvContentPartPr/>
                  <p14:nvPr/>
                </p14:nvContentPartPr>
                <p14:xfrm>
                  <a:off x="8228425" y="3989006"/>
                  <a:ext cx="39489" cy="501540"/>
                </p14:xfrm>
              </p:contentPart>
            </mc:Choice>
            <mc:Fallback xmlns="">
              <p:pic>
                <p:nvPicPr>
                  <p:cNvPr id="56" name="Ink 55"/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215745" y="3975324"/>
                    <a:ext cx="61226" cy="524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4" name="Ink 13"/>
                  <p14:cNvContentPartPr/>
                  <p14:nvPr/>
                </p14:nvContentPartPr>
                <p14:xfrm>
                  <a:off x="7320000" y="616166"/>
                  <a:ext cx="836314" cy="807540"/>
                </p14:xfrm>
              </p:contentPart>
            </mc:Choice>
            <mc:Fallback xmlns="">
              <p:pic>
                <p:nvPicPr>
                  <p:cNvPr id="14" name="Ink 13"/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303800" y="607885"/>
                    <a:ext cx="1193435" cy="8334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15" name="Ink 14"/>
                  <p14:cNvContentPartPr/>
                  <p14:nvPr/>
                </p14:nvContentPartPr>
                <p14:xfrm>
                  <a:off x="8606785" y="3932126"/>
                  <a:ext cx="45609" cy="452580"/>
                </p14:xfrm>
              </p:contentPart>
            </mc:Choice>
            <mc:Fallback xmlns="">
              <p:pic>
                <p:nvPicPr>
                  <p:cNvPr id="15" name="Ink 14"/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592306" y="3918804"/>
                    <a:ext cx="77463" cy="482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6" name="Ink 15"/>
                  <p14:cNvContentPartPr/>
                  <p14:nvPr/>
                </p14:nvContentPartPr>
                <p14:xfrm>
                  <a:off x="7600945" y="3983606"/>
                  <a:ext cx="96729" cy="593340"/>
                </p14:xfrm>
              </p:contentPart>
            </mc:Choice>
            <mc:Fallback xmlns="">
              <p:pic>
                <p:nvPicPr>
                  <p:cNvPr id="16" name="Ink 15"/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7585425" y="3975685"/>
                    <a:ext cx="126325" cy="616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7" name="Ink 16"/>
                  <p14:cNvContentPartPr/>
                  <p14:nvPr/>
                </p14:nvContentPartPr>
                <p14:xfrm>
                  <a:off x="7166442" y="4514246"/>
                  <a:ext cx="1544491" cy="856860"/>
                </p14:xfrm>
              </p:contentPart>
            </mc:Choice>
            <mc:Fallback xmlns="">
              <p:pic>
                <p:nvPicPr>
                  <p:cNvPr id="17" name="Ink 16"/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7154201" y="4500565"/>
                    <a:ext cx="1571853" cy="87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19" name="Ink 18"/>
                  <p14:cNvContentPartPr/>
                  <p14:nvPr/>
                </p14:nvContentPartPr>
                <p14:xfrm>
                  <a:off x="6473802" y="5594226"/>
                  <a:ext cx="51571" cy="317600"/>
                </p14:xfrm>
              </p:contentPart>
            </mc:Choice>
            <mc:Fallback xmlns="">
              <p:pic>
                <p:nvPicPr>
                  <p:cNvPr id="19" name="Ink 18"/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6457934" y="5579102"/>
                    <a:ext cx="70324" cy="343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62" name="Ink 61"/>
                  <p14:cNvContentPartPr/>
                  <p14:nvPr/>
                </p14:nvContentPartPr>
                <p14:xfrm>
                  <a:off x="7148280" y="1423646"/>
                  <a:ext cx="1767634" cy="717900"/>
                </p14:xfrm>
              </p:contentPart>
            </mc:Choice>
            <mc:Fallback xmlns="">
              <p:pic>
                <p:nvPicPr>
                  <p:cNvPr id="62" name="Ink 61"/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7134600" y="1408165"/>
                    <a:ext cx="1794995" cy="746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64" name="Ink 63"/>
                  <p14:cNvContentPartPr/>
                  <p14:nvPr/>
                </p14:nvContentPartPr>
                <p14:xfrm>
                  <a:off x="6976002" y="5258006"/>
                  <a:ext cx="2160091" cy="1023180"/>
                </p14:xfrm>
              </p:contentPart>
            </mc:Choice>
            <mc:Fallback xmlns="">
              <p:pic>
                <p:nvPicPr>
                  <p:cNvPr id="64" name="Ink 63"/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6959441" y="5245045"/>
                    <a:ext cx="2190692" cy="1047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70" name="Ink 69"/>
                  <p14:cNvContentPartPr/>
                  <p14:nvPr/>
                </p14:nvContentPartPr>
                <p14:xfrm>
                  <a:off x="6881520" y="1995326"/>
                  <a:ext cx="2120794" cy="192822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866400" y="1981286"/>
                    <a:ext cx="2151754" cy="1949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72" name="Ink 71"/>
                  <p14:cNvContentPartPr/>
                  <p14:nvPr/>
                </p14:nvContentPartPr>
                <p14:xfrm>
                  <a:off x="7094640" y="3836366"/>
                  <a:ext cx="1663594" cy="127140"/>
                </p14:xfrm>
              </p:contentPart>
            </mc:Choice>
            <mc:Fallback xmlns="">
              <p:pic>
                <p:nvPicPr>
                  <p:cNvPr id="72" name="Ink 71"/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077000" y="3821599"/>
                    <a:ext cx="1695995" cy="16063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/>
                <p14:cNvContentPartPr/>
                <p14:nvPr/>
              </p14:nvContentPartPr>
              <p14:xfrm>
                <a:off x="7761729" y="1033474"/>
                <a:ext cx="116280" cy="17496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51289" y="1025194"/>
                  <a:ext cx="1396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6683" y="783716"/>
            <a:ext cx="2684971" cy="5704588"/>
            <a:chOff x="56683" y="783716"/>
            <a:chExt cx="2684971" cy="5704588"/>
          </a:xfrm>
        </p:grpSpPr>
        <p:grpSp>
          <p:nvGrpSpPr>
            <p:cNvPr id="18" name="Group 17"/>
            <p:cNvGrpSpPr/>
            <p:nvPr/>
          </p:nvGrpSpPr>
          <p:grpSpPr>
            <a:xfrm>
              <a:off x="56683" y="783716"/>
              <a:ext cx="2684971" cy="5704588"/>
              <a:chOff x="56683" y="783716"/>
              <a:chExt cx="2684971" cy="570458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599015" y="1890895"/>
                <a:ext cx="1790700" cy="3416200"/>
              </a:xfrm>
              <a:custGeom>
                <a:avLst/>
                <a:gdLst>
                  <a:gd name="connsiteX0" fmla="*/ 76200 w 1790700"/>
                  <a:gd name="connsiteY0" fmla="*/ 323850 h 952500"/>
                  <a:gd name="connsiteX1" fmla="*/ 0 w 1790700"/>
                  <a:gd name="connsiteY1" fmla="*/ 952500 h 952500"/>
                  <a:gd name="connsiteX2" fmla="*/ 1790700 w 1790700"/>
                  <a:gd name="connsiteY2" fmla="*/ 781050 h 952500"/>
                  <a:gd name="connsiteX3" fmla="*/ 1733550 w 1790700"/>
                  <a:gd name="connsiteY3" fmla="*/ 0 h 952500"/>
                  <a:gd name="connsiteX4" fmla="*/ 57150 w 1790700"/>
                  <a:gd name="connsiteY4" fmla="*/ 152400 h 952500"/>
                  <a:gd name="connsiteX0" fmla="*/ 76200 w 1790700"/>
                  <a:gd name="connsiteY0" fmla="*/ 610654 h 1239304"/>
                  <a:gd name="connsiteX1" fmla="*/ 0 w 1790700"/>
                  <a:gd name="connsiteY1" fmla="*/ 1239304 h 1239304"/>
                  <a:gd name="connsiteX2" fmla="*/ 1790700 w 1790700"/>
                  <a:gd name="connsiteY2" fmla="*/ 1067854 h 1239304"/>
                  <a:gd name="connsiteX3" fmla="*/ 1733550 w 1790700"/>
                  <a:gd name="connsiteY3" fmla="*/ 286804 h 1239304"/>
                  <a:gd name="connsiteX4" fmla="*/ 132505 w 1790700"/>
                  <a:gd name="connsiteY4" fmla="*/ 4391 h 1239304"/>
                  <a:gd name="connsiteX5" fmla="*/ 57150 w 1790700"/>
                  <a:gd name="connsiteY5" fmla="*/ 439204 h 1239304"/>
                  <a:gd name="connsiteX0" fmla="*/ 76200 w 1790700"/>
                  <a:gd name="connsiteY0" fmla="*/ 951051 h 1579701"/>
                  <a:gd name="connsiteX1" fmla="*/ 0 w 1790700"/>
                  <a:gd name="connsiteY1" fmla="*/ 1579701 h 1579701"/>
                  <a:gd name="connsiteX2" fmla="*/ 1790700 w 1790700"/>
                  <a:gd name="connsiteY2" fmla="*/ 1408251 h 1579701"/>
                  <a:gd name="connsiteX3" fmla="*/ 1664970 w 1790700"/>
                  <a:gd name="connsiteY3" fmla="*/ 0 h 1579701"/>
                  <a:gd name="connsiteX4" fmla="*/ 132505 w 1790700"/>
                  <a:gd name="connsiteY4" fmla="*/ 344788 h 1579701"/>
                  <a:gd name="connsiteX5" fmla="*/ 57150 w 1790700"/>
                  <a:gd name="connsiteY5" fmla="*/ 779601 h 1579701"/>
                  <a:gd name="connsiteX0" fmla="*/ 76200 w 1790700"/>
                  <a:gd name="connsiteY0" fmla="*/ 951051 h 1579701"/>
                  <a:gd name="connsiteX1" fmla="*/ 0 w 1790700"/>
                  <a:gd name="connsiteY1" fmla="*/ 1579701 h 1579701"/>
                  <a:gd name="connsiteX2" fmla="*/ 1790700 w 1790700"/>
                  <a:gd name="connsiteY2" fmla="*/ 1408251 h 1579701"/>
                  <a:gd name="connsiteX3" fmla="*/ 1664970 w 1790700"/>
                  <a:gd name="connsiteY3" fmla="*/ 0 h 1579701"/>
                  <a:gd name="connsiteX4" fmla="*/ 300145 w 1790700"/>
                  <a:gd name="connsiteY4" fmla="*/ 129848 h 1579701"/>
                  <a:gd name="connsiteX5" fmla="*/ 57150 w 1790700"/>
                  <a:gd name="connsiteY5" fmla="*/ 779601 h 157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0700" h="1579701">
                    <a:moveTo>
                      <a:pt x="76200" y="951051"/>
                    </a:moveTo>
                    <a:lnTo>
                      <a:pt x="0" y="1579701"/>
                    </a:lnTo>
                    <a:lnTo>
                      <a:pt x="1790700" y="1408251"/>
                    </a:lnTo>
                    <a:lnTo>
                      <a:pt x="1664970" y="0"/>
                    </a:lnTo>
                    <a:lnTo>
                      <a:pt x="300145" y="129848"/>
                    </a:lnTo>
                    <a:cubicBezTo>
                      <a:pt x="285187" y="131493"/>
                      <a:pt x="72108" y="777956"/>
                      <a:pt x="57150" y="77960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61974" y="4903335"/>
                <a:ext cx="2675869" cy="1584969"/>
              </a:xfrm>
              <a:custGeom>
                <a:avLst/>
                <a:gdLst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162560 w 2743200"/>
                  <a:gd name="connsiteY39" fmla="*/ 36576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243840 w 2743200"/>
                  <a:gd name="connsiteY38" fmla="*/ 2438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251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142240 w 2743200"/>
                  <a:gd name="connsiteY40" fmla="*/ 77216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101600 w 2743200"/>
                  <a:gd name="connsiteY41" fmla="*/ 83312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6388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0 w 2743200"/>
                  <a:gd name="connsiteY0" fmla="*/ 1158240 h 1625600"/>
                  <a:gd name="connsiteX1" fmla="*/ 0 w 2743200"/>
                  <a:gd name="connsiteY1" fmla="*/ 1158240 h 1625600"/>
                  <a:gd name="connsiteX2" fmla="*/ 81280 w 2743200"/>
                  <a:gd name="connsiteY2" fmla="*/ 1320800 h 1625600"/>
                  <a:gd name="connsiteX3" fmla="*/ 142240 w 2743200"/>
                  <a:gd name="connsiteY3" fmla="*/ 1341120 h 1625600"/>
                  <a:gd name="connsiteX4" fmla="*/ 264160 w 2743200"/>
                  <a:gd name="connsiteY4" fmla="*/ 1422400 h 1625600"/>
                  <a:gd name="connsiteX5" fmla="*/ 508000 w 2743200"/>
                  <a:gd name="connsiteY5" fmla="*/ 1483360 h 1625600"/>
                  <a:gd name="connsiteX6" fmla="*/ 711200 w 2743200"/>
                  <a:gd name="connsiteY6" fmla="*/ 1524000 h 1625600"/>
                  <a:gd name="connsiteX7" fmla="*/ 792480 w 2743200"/>
                  <a:gd name="connsiteY7" fmla="*/ 1544320 h 1625600"/>
                  <a:gd name="connsiteX8" fmla="*/ 1178560 w 2743200"/>
                  <a:gd name="connsiteY8" fmla="*/ 1564640 h 1625600"/>
                  <a:gd name="connsiteX9" fmla="*/ 1402080 w 2743200"/>
                  <a:gd name="connsiteY9" fmla="*/ 1584960 h 1625600"/>
                  <a:gd name="connsiteX10" fmla="*/ 1625600 w 2743200"/>
                  <a:gd name="connsiteY10" fmla="*/ 1625600 h 1625600"/>
                  <a:gd name="connsiteX11" fmla="*/ 1828800 w 2743200"/>
                  <a:gd name="connsiteY11" fmla="*/ 1605280 h 1625600"/>
                  <a:gd name="connsiteX12" fmla="*/ 2032000 w 2743200"/>
                  <a:gd name="connsiteY12" fmla="*/ 1544320 h 1625600"/>
                  <a:gd name="connsiteX13" fmla="*/ 2174240 w 2743200"/>
                  <a:gd name="connsiteY13" fmla="*/ 1503680 h 1625600"/>
                  <a:gd name="connsiteX14" fmla="*/ 2296160 w 2743200"/>
                  <a:gd name="connsiteY14" fmla="*/ 1422400 h 1625600"/>
                  <a:gd name="connsiteX15" fmla="*/ 2479040 w 2743200"/>
                  <a:gd name="connsiteY15" fmla="*/ 1381760 h 1625600"/>
                  <a:gd name="connsiteX16" fmla="*/ 2540000 w 2743200"/>
                  <a:gd name="connsiteY16" fmla="*/ 1341120 h 1625600"/>
                  <a:gd name="connsiteX17" fmla="*/ 2621280 w 2743200"/>
                  <a:gd name="connsiteY17" fmla="*/ 1300480 h 1625600"/>
                  <a:gd name="connsiteX18" fmla="*/ 2661920 w 2743200"/>
                  <a:gd name="connsiteY18" fmla="*/ 1239520 h 1625600"/>
                  <a:gd name="connsiteX19" fmla="*/ 2722880 w 2743200"/>
                  <a:gd name="connsiteY19" fmla="*/ 1198880 h 1625600"/>
                  <a:gd name="connsiteX20" fmla="*/ 2743200 w 2743200"/>
                  <a:gd name="connsiteY20" fmla="*/ 1137920 h 1625600"/>
                  <a:gd name="connsiteX21" fmla="*/ 2722880 w 2743200"/>
                  <a:gd name="connsiteY21" fmla="*/ 873760 h 1625600"/>
                  <a:gd name="connsiteX22" fmla="*/ 2682240 w 2743200"/>
                  <a:gd name="connsiteY22" fmla="*/ 812800 h 1625600"/>
                  <a:gd name="connsiteX23" fmla="*/ 2661920 w 2743200"/>
                  <a:gd name="connsiteY23" fmla="*/ 751840 h 1625600"/>
                  <a:gd name="connsiteX24" fmla="*/ 2580640 w 2743200"/>
                  <a:gd name="connsiteY24" fmla="*/ 629920 h 1625600"/>
                  <a:gd name="connsiteX25" fmla="*/ 2540000 w 2743200"/>
                  <a:gd name="connsiteY25" fmla="*/ 568960 h 1625600"/>
                  <a:gd name="connsiteX26" fmla="*/ 2499360 w 2743200"/>
                  <a:gd name="connsiteY26" fmla="*/ 447040 h 1625600"/>
                  <a:gd name="connsiteX27" fmla="*/ 2479040 w 2743200"/>
                  <a:gd name="connsiteY27" fmla="*/ 386080 h 1625600"/>
                  <a:gd name="connsiteX28" fmla="*/ 2418080 w 2743200"/>
                  <a:gd name="connsiteY28" fmla="*/ 203200 h 1625600"/>
                  <a:gd name="connsiteX29" fmla="*/ 2357120 w 2743200"/>
                  <a:gd name="connsiteY29" fmla="*/ 142240 h 1625600"/>
                  <a:gd name="connsiteX30" fmla="*/ 2214880 w 2743200"/>
                  <a:gd name="connsiteY30" fmla="*/ 121920 h 1625600"/>
                  <a:gd name="connsiteX31" fmla="*/ 2113280 w 2743200"/>
                  <a:gd name="connsiteY31" fmla="*/ 101600 h 1625600"/>
                  <a:gd name="connsiteX32" fmla="*/ 1320800 w 2743200"/>
                  <a:gd name="connsiteY32" fmla="*/ 81280 h 1625600"/>
                  <a:gd name="connsiteX33" fmla="*/ 1259840 w 2743200"/>
                  <a:gd name="connsiteY33" fmla="*/ 60960 h 1625600"/>
                  <a:gd name="connsiteX34" fmla="*/ 711200 w 2743200"/>
                  <a:gd name="connsiteY34" fmla="*/ 0 h 1625600"/>
                  <a:gd name="connsiteX35" fmla="*/ 447040 w 2743200"/>
                  <a:gd name="connsiteY35" fmla="*/ 20320 h 1625600"/>
                  <a:gd name="connsiteX36" fmla="*/ 386080 w 2743200"/>
                  <a:gd name="connsiteY36" fmla="*/ 142240 h 1625600"/>
                  <a:gd name="connsiteX37" fmla="*/ 350520 w 2743200"/>
                  <a:gd name="connsiteY37" fmla="*/ 182880 h 1625600"/>
                  <a:gd name="connsiteX38" fmla="*/ 339090 w 2743200"/>
                  <a:gd name="connsiteY38" fmla="*/ 269240 h 1625600"/>
                  <a:gd name="connsiteX39" fmla="*/ 304800 w 2743200"/>
                  <a:gd name="connsiteY39" fmla="*/ 426720 h 1625600"/>
                  <a:gd name="connsiteX40" fmla="*/ 243840 w 2743200"/>
                  <a:gd name="connsiteY40" fmla="*/ 588010 h 1625600"/>
                  <a:gd name="connsiteX41" fmla="*/ 31750 w 2743200"/>
                  <a:gd name="connsiteY41" fmla="*/ 814070 h 1625600"/>
                  <a:gd name="connsiteX42" fmla="*/ 60960 w 2743200"/>
                  <a:gd name="connsiteY42" fmla="*/ 975360 h 1625600"/>
                  <a:gd name="connsiteX43" fmla="*/ 40640 w 2743200"/>
                  <a:gd name="connsiteY43" fmla="*/ 1036320 h 1625600"/>
                  <a:gd name="connsiteX44" fmla="*/ 20320 w 2743200"/>
                  <a:gd name="connsiteY44" fmla="*/ 1219200 h 1625600"/>
                  <a:gd name="connsiteX45" fmla="*/ 0 w 2743200"/>
                  <a:gd name="connsiteY45" fmla="*/ 1158240 h 1625600"/>
                  <a:gd name="connsiteX0" fmla="*/ 3587 w 2746787"/>
                  <a:gd name="connsiteY0" fmla="*/ 1158240 h 1625600"/>
                  <a:gd name="connsiteX1" fmla="*/ 3587 w 2746787"/>
                  <a:gd name="connsiteY1" fmla="*/ 1158240 h 1625600"/>
                  <a:gd name="connsiteX2" fmla="*/ 84867 w 2746787"/>
                  <a:gd name="connsiteY2" fmla="*/ 1320800 h 1625600"/>
                  <a:gd name="connsiteX3" fmla="*/ 145827 w 2746787"/>
                  <a:gd name="connsiteY3" fmla="*/ 1341120 h 1625600"/>
                  <a:gd name="connsiteX4" fmla="*/ 267747 w 2746787"/>
                  <a:gd name="connsiteY4" fmla="*/ 1422400 h 1625600"/>
                  <a:gd name="connsiteX5" fmla="*/ 511587 w 2746787"/>
                  <a:gd name="connsiteY5" fmla="*/ 1483360 h 1625600"/>
                  <a:gd name="connsiteX6" fmla="*/ 714787 w 2746787"/>
                  <a:gd name="connsiteY6" fmla="*/ 1524000 h 1625600"/>
                  <a:gd name="connsiteX7" fmla="*/ 796067 w 2746787"/>
                  <a:gd name="connsiteY7" fmla="*/ 1544320 h 1625600"/>
                  <a:gd name="connsiteX8" fmla="*/ 1182147 w 2746787"/>
                  <a:gd name="connsiteY8" fmla="*/ 1564640 h 1625600"/>
                  <a:gd name="connsiteX9" fmla="*/ 1405667 w 2746787"/>
                  <a:gd name="connsiteY9" fmla="*/ 1584960 h 1625600"/>
                  <a:gd name="connsiteX10" fmla="*/ 1629187 w 2746787"/>
                  <a:gd name="connsiteY10" fmla="*/ 1625600 h 1625600"/>
                  <a:gd name="connsiteX11" fmla="*/ 1832387 w 2746787"/>
                  <a:gd name="connsiteY11" fmla="*/ 1605280 h 1625600"/>
                  <a:gd name="connsiteX12" fmla="*/ 2035587 w 2746787"/>
                  <a:gd name="connsiteY12" fmla="*/ 1544320 h 1625600"/>
                  <a:gd name="connsiteX13" fmla="*/ 2177827 w 2746787"/>
                  <a:gd name="connsiteY13" fmla="*/ 1503680 h 1625600"/>
                  <a:gd name="connsiteX14" fmla="*/ 2299747 w 2746787"/>
                  <a:gd name="connsiteY14" fmla="*/ 1422400 h 1625600"/>
                  <a:gd name="connsiteX15" fmla="*/ 2482627 w 2746787"/>
                  <a:gd name="connsiteY15" fmla="*/ 1381760 h 1625600"/>
                  <a:gd name="connsiteX16" fmla="*/ 2543587 w 2746787"/>
                  <a:gd name="connsiteY16" fmla="*/ 1341120 h 1625600"/>
                  <a:gd name="connsiteX17" fmla="*/ 2624867 w 2746787"/>
                  <a:gd name="connsiteY17" fmla="*/ 1300480 h 1625600"/>
                  <a:gd name="connsiteX18" fmla="*/ 2665507 w 2746787"/>
                  <a:gd name="connsiteY18" fmla="*/ 1239520 h 1625600"/>
                  <a:gd name="connsiteX19" fmla="*/ 2726467 w 2746787"/>
                  <a:gd name="connsiteY19" fmla="*/ 1198880 h 1625600"/>
                  <a:gd name="connsiteX20" fmla="*/ 2746787 w 2746787"/>
                  <a:gd name="connsiteY20" fmla="*/ 1137920 h 1625600"/>
                  <a:gd name="connsiteX21" fmla="*/ 2726467 w 2746787"/>
                  <a:gd name="connsiteY21" fmla="*/ 873760 h 1625600"/>
                  <a:gd name="connsiteX22" fmla="*/ 2685827 w 2746787"/>
                  <a:gd name="connsiteY22" fmla="*/ 812800 h 1625600"/>
                  <a:gd name="connsiteX23" fmla="*/ 2665507 w 2746787"/>
                  <a:gd name="connsiteY23" fmla="*/ 751840 h 1625600"/>
                  <a:gd name="connsiteX24" fmla="*/ 2584227 w 2746787"/>
                  <a:gd name="connsiteY24" fmla="*/ 629920 h 1625600"/>
                  <a:gd name="connsiteX25" fmla="*/ 2543587 w 2746787"/>
                  <a:gd name="connsiteY25" fmla="*/ 568960 h 1625600"/>
                  <a:gd name="connsiteX26" fmla="*/ 2502947 w 2746787"/>
                  <a:gd name="connsiteY26" fmla="*/ 447040 h 1625600"/>
                  <a:gd name="connsiteX27" fmla="*/ 2482627 w 2746787"/>
                  <a:gd name="connsiteY27" fmla="*/ 386080 h 1625600"/>
                  <a:gd name="connsiteX28" fmla="*/ 2421667 w 2746787"/>
                  <a:gd name="connsiteY28" fmla="*/ 203200 h 1625600"/>
                  <a:gd name="connsiteX29" fmla="*/ 2360707 w 2746787"/>
                  <a:gd name="connsiteY29" fmla="*/ 142240 h 1625600"/>
                  <a:gd name="connsiteX30" fmla="*/ 2218467 w 2746787"/>
                  <a:gd name="connsiteY30" fmla="*/ 121920 h 1625600"/>
                  <a:gd name="connsiteX31" fmla="*/ 2116867 w 2746787"/>
                  <a:gd name="connsiteY31" fmla="*/ 101600 h 1625600"/>
                  <a:gd name="connsiteX32" fmla="*/ 1324387 w 2746787"/>
                  <a:gd name="connsiteY32" fmla="*/ 81280 h 1625600"/>
                  <a:gd name="connsiteX33" fmla="*/ 1263427 w 2746787"/>
                  <a:gd name="connsiteY33" fmla="*/ 60960 h 1625600"/>
                  <a:gd name="connsiteX34" fmla="*/ 714787 w 2746787"/>
                  <a:gd name="connsiteY34" fmla="*/ 0 h 1625600"/>
                  <a:gd name="connsiteX35" fmla="*/ 450627 w 2746787"/>
                  <a:gd name="connsiteY35" fmla="*/ 20320 h 1625600"/>
                  <a:gd name="connsiteX36" fmla="*/ 389667 w 2746787"/>
                  <a:gd name="connsiteY36" fmla="*/ 142240 h 1625600"/>
                  <a:gd name="connsiteX37" fmla="*/ 354107 w 2746787"/>
                  <a:gd name="connsiteY37" fmla="*/ 182880 h 1625600"/>
                  <a:gd name="connsiteX38" fmla="*/ 342677 w 2746787"/>
                  <a:gd name="connsiteY38" fmla="*/ 269240 h 1625600"/>
                  <a:gd name="connsiteX39" fmla="*/ 308387 w 2746787"/>
                  <a:gd name="connsiteY39" fmla="*/ 426720 h 1625600"/>
                  <a:gd name="connsiteX40" fmla="*/ 247427 w 2746787"/>
                  <a:gd name="connsiteY40" fmla="*/ 588010 h 1625600"/>
                  <a:gd name="connsiteX41" fmla="*/ 35337 w 2746787"/>
                  <a:gd name="connsiteY41" fmla="*/ 814070 h 1625600"/>
                  <a:gd name="connsiteX42" fmla="*/ 1047 w 2746787"/>
                  <a:gd name="connsiteY42" fmla="*/ 975360 h 1625600"/>
                  <a:gd name="connsiteX43" fmla="*/ 44227 w 2746787"/>
                  <a:gd name="connsiteY43" fmla="*/ 1036320 h 1625600"/>
                  <a:gd name="connsiteX44" fmla="*/ 23907 w 2746787"/>
                  <a:gd name="connsiteY44" fmla="*/ 1219200 h 1625600"/>
                  <a:gd name="connsiteX45" fmla="*/ 3587 w 2746787"/>
                  <a:gd name="connsiteY45" fmla="*/ 1158240 h 1625600"/>
                  <a:gd name="connsiteX0" fmla="*/ 15632 w 2758832"/>
                  <a:gd name="connsiteY0" fmla="*/ 1158240 h 1625600"/>
                  <a:gd name="connsiteX1" fmla="*/ 15632 w 2758832"/>
                  <a:gd name="connsiteY1" fmla="*/ 1158240 h 1625600"/>
                  <a:gd name="connsiteX2" fmla="*/ 96912 w 2758832"/>
                  <a:gd name="connsiteY2" fmla="*/ 1320800 h 1625600"/>
                  <a:gd name="connsiteX3" fmla="*/ 157872 w 2758832"/>
                  <a:gd name="connsiteY3" fmla="*/ 1341120 h 1625600"/>
                  <a:gd name="connsiteX4" fmla="*/ 279792 w 2758832"/>
                  <a:gd name="connsiteY4" fmla="*/ 1422400 h 1625600"/>
                  <a:gd name="connsiteX5" fmla="*/ 523632 w 2758832"/>
                  <a:gd name="connsiteY5" fmla="*/ 1483360 h 1625600"/>
                  <a:gd name="connsiteX6" fmla="*/ 726832 w 2758832"/>
                  <a:gd name="connsiteY6" fmla="*/ 1524000 h 1625600"/>
                  <a:gd name="connsiteX7" fmla="*/ 808112 w 2758832"/>
                  <a:gd name="connsiteY7" fmla="*/ 1544320 h 1625600"/>
                  <a:gd name="connsiteX8" fmla="*/ 1194192 w 2758832"/>
                  <a:gd name="connsiteY8" fmla="*/ 1564640 h 1625600"/>
                  <a:gd name="connsiteX9" fmla="*/ 1417712 w 2758832"/>
                  <a:gd name="connsiteY9" fmla="*/ 1584960 h 1625600"/>
                  <a:gd name="connsiteX10" fmla="*/ 1641232 w 2758832"/>
                  <a:gd name="connsiteY10" fmla="*/ 1625600 h 1625600"/>
                  <a:gd name="connsiteX11" fmla="*/ 1844432 w 2758832"/>
                  <a:gd name="connsiteY11" fmla="*/ 1605280 h 1625600"/>
                  <a:gd name="connsiteX12" fmla="*/ 2047632 w 2758832"/>
                  <a:gd name="connsiteY12" fmla="*/ 1544320 h 1625600"/>
                  <a:gd name="connsiteX13" fmla="*/ 2189872 w 2758832"/>
                  <a:gd name="connsiteY13" fmla="*/ 1503680 h 1625600"/>
                  <a:gd name="connsiteX14" fmla="*/ 2311792 w 2758832"/>
                  <a:gd name="connsiteY14" fmla="*/ 1422400 h 1625600"/>
                  <a:gd name="connsiteX15" fmla="*/ 2494672 w 2758832"/>
                  <a:gd name="connsiteY15" fmla="*/ 1381760 h 1625600"/>
                  <a:gd name="connsiteX16" fmla="*/ 2555632 w 2758832"/>
                  <a:gd name="connsiteY16" fmla="*/ 1341120 h 1625600"/>
                  <a:gd name="connsiteX17" fmla="*/ 2636912 w 2758832"/>
                  <a:gd name="connsiteY17" fmla="*/ 1300480 h 1625600"/>
                  <a:gd name="connsiteX18" fmla="*/ 2677552 w 2758832"/>
                  <a:gd name="connsiteY18" fmla="*/ 1239520 h 1625600"/>
                  <a:gd name="connsiteX19" fmla="*/ 2738512 w 2758832"/>
                  <a:gd name="connsiteY19" fmla="*/ 1198880 h 1625600"/>
                  <a:gd name="connsiteX20" fmla="*/ 2758832 w 2758832"/>
                  <a:gd name="connsiteY20" fmla="*/ 1137920 h 1625600"/>
                  <a:gd name="connsiteX21" fmla="*/ 2738512 w 2758832"/>
                  <a:gd name="connsiteY21" fmla="*/ 873760 h 1625600"/>
                  <a:gd name="connsiteX22" fmla="*/ 2697872 w 2758832"/>
                  <a:gd name="connsiteY22" fmla="*/ 812800 h 1625600"/>
                  <a:gd name="connsiteX23" fmla="*/ 2677552 w 2758832"/>
                  <a:gd name="connsiteY23" fmla="*/ 751840 h 1625600"/>
                  <a:gd name="connsiteX24" fmla="*/ 2596272 w 2758832"/>
                  <a:gd name="connsiteY24" fmla="*/ 629920 h 1625600"/>
                  <a:gd name="connsiteX25" fmla="*/ 2555632 w 2758832"/>
                  <a:gd name="connsiteY25" fmla="*/ 568960 h 1625600"/>
                  <a:gd name="connsiteX26" fmla="*/ 2514992 w 2758832"/>
                  <a:gd name="connsiteY26" fmla="*/ 447040 h 1625600"/>
                  <a:gd name="connsiteX27" fmla="*/ 2494672 w 2758832"/>
                  <a:gd name="connsiteY27" fmla="*/ 386080 h 1625600"/>
                  <a:gd name="connsiteX28" fmla="*/ 2433712 w 2758832"/>
                  <a:gd name="connsiteY28" fmla="*/ 203200 h 1625600"/>
                  <a:gd name="connsiteX29" fmla="*/ 2372752 w 2758832"/>
                  <a:gd name="connsiteY29" fmla="*/ 142240 h 1625600"/>
                  <a:gd name="connsiteX30" fmla="*/ 2230512 w 2758832"/>
                  <a:gd name="connsiteY30" fmla="*/ 121920 h 1625600"/>
                  <a:gd name="connsiteX31" fmla="*/ 2128912 w 2758832"/>
                  <a:gd name="connsiteY31" fmla="*/ 101600 h 1625600"/>
                  <a:gd name="connsiteX32" fmla="*/ 1336432 w 2758832"/>
                  <a:gd name="connsiteY32" fmla="*/ 81280 h 1625600"/>
                  <a:gd name="connsiteX33" fmla="*/ 1275472 w 2758832"/>
                  <a:gd name="connsiteY33" fmla="*/ 60960 h 1625600"/>
                  <a:gd name="connsiteX34" fmla="*/ 726832 w 2758832"/>
                  <a:gd name="connsiteY34" fmla="*/ 0 h 1625600"/>
                  <a:gd name="connsiteX35" fmla="*/ 462672 w 2758832"/>
                  <a:gd name="connsiteY35" fmla="*/ 20320 h 1625600"/>
                  <a:gd name="connsiteX36" fmla="*/ 401712 w 2758832"/>
                  <a:gd name="connsiteY36" fmla="*/ 142240 h 1625600"/>
                  <a:gd name="connsiteX37" fmla="*/ 366152 w 2758832"/>
                  <a:gd name="connsiteY37" fmla="*/ 182880 h 1625600"/>
                  <a:gd name="connsiteX38" fmla="*/ 354722 w 2758832"/>
                  <a:gd name="connsiteY38" fmla="*/ 269240 h 1625600"/>
                  <a:gd name="connsiteX39" fmla="*/ 320432 w 2758832"/>
                  <a:gd name="connsiteY39" fmla="*/ 426720 h 1625600"/>
                  <a:gd name="connsiteX40" fmla="*/ 259472 w 2758832"/>
                  <a:gd name="connsiteY40" fmla="*/ 588010 h 1625600"/>
                  <a:gd name="connsiteX41" fmla="*/ 47382 w 2758832"/>
                  <a:gd name="connsiteY41" fmla="*/ 814070 h 1625600"/>
                  <a:gd name="connsiteX42" fmla="*/ 13092 w 2758832"/>
                  <a:gd name="connsiteY42" fmla="*/ 975360 h 1625600"/>
                  <a:gd name="connsiteX43" fmla="*/ 5472 w 2758832"/>
                  <a:gd name="connsiteY43" fmla="*/ 1036320 h 1625600"/>
                  <a:gd name="connsiteX44" fmla="*/ 35952 w 2758832"/>
                  <a:gd name="connsiteY44" fmla="*/ 1219200 h 1625600"/>
                  <a:gd name="connsiteX45" fmla="*/ 15632 w 2758832"/>
                  <a:gd name="connsiteY45" fmla="*/ 1158240 h 1625600"/>
                  <a:gd name="connsiteX0" fmla="*/ 15632 w 2758832"/>
                  <a:gd name="connsiteY0" fmla="*/ 1158240 h 1605521"/>
                  <a:gd name="connsiteX1" fmla="*/ 15632 w 2758832"/>
                  <a:gd name="connsiteY1" fmla="*/ 1158240 h 1605521"/>
                  <a:gd name="connsiteX2" fmla="*/ 96912 w 2758832"/>
                  <a:gd name="connsiteY2" fmla="*/ 1320800 h 1605521"/>
                  <a:gd name="connsiteX3" fmla="*/ 157872 w 2758832"/>
                  <a:gd name="connsiteY3" fmla="*/ 1341120 h 1605521"/>
                  <a:gd name="connsiteX4" fmla="*/ 279792 w 2758832"/>
                  <a:gd name="connsiteY4" fmla="*/ 1422400 h 1605521"/>
                  <a:gd name="connsiteX5" fmla="*/ 523632 w 2758832"/>
                  <a:gd name="connsiteY5" fmla="*/ 1483360 h 1605521"/>
                  <a:gd name="connsiteX6" fmla="*/ 726832 w 2758832"/>
                  <a:gd name="connsiteY6" fmla="*/ 1524000 h 1605521"/>
                  <a:gd name="connsiteX7" fmla="*/ 808112 w 2758832"/>
                  <a:gd name="connsiteY7" fmla="*/ 1544320 h 1605521"/>
                  <a:gd name="connsiteX8" fmla="*/ 1194192 w 2758832"/>
                  <a:gd name="connsiteY8" fmla="*/ 1564640 h 1605521"/>
                  <a:gd name="connsiteX9" fmla="*/ 1417712 w 2758832"/>
                  <a:gd name="connsiteY9" fmla="*/ 1584960 h 1605521"/>
                  <a:gd name="connsiteX10" fmla="*/ 1628532 w 2758832"/>
                  <a:gd name="connsiteY10" fmla="*/ 1568450 h 1605521"/>
                  <a:gd name="connsiteX11" fmla="*/ 1844432 w 2758832"/>
                  <a:gd name="connsiteY11" fmla="*/ 1605280 h 1605521"/>
                  <a:gd name="connsiteX12" fmla="*/ 2047632 w 2758832"/>
                  <a:gd name="connsiteY12" fmla="*/ 1544320 h 1605521"/>
                  <a:gd name="connsiteX13" fmla="*/ 2189872 w 2758832"/>
                  <a:gd name="connsiteY13" fmla="*/ 1503680 h 1605521"/>
                  <a:gd name="connsiteX14" fmla="*/ 2311792 w 2758832"/>
                  <a:gd name="connsiteY14" fmla="*/ 1422400 h 1605521"/>
                  <a:gd name="connsiteX15" fmla="*/ 2494672 w 2758832"/>
                  <a:gd name="connsiteY15" fmla="*/ 1381760 h 1605521"/>
                  <a:gd name="connsiteX16" fmla="*/ 2555632 w 2758832"/>
                  <a:gd name="connsiteY16" fmla="*/ 1341120 h 1605521"/>
                  <a:gd name="connsiteX17" fmla="*/ 2636912 w 2758832"/>
                  <a:gd name="connsiteY17" fmla="*/ 1300480 h 1605521"/>
                  <a:gd name="connsiteX18" fmla="*/ 2677552 w 2758832"/>
                  <a:gd name="connsiteY18" fmla="*/ 1239520 h 1605521"/>
                  <a:gd name="connsiteX19" fmla="*/ 2738512 w 2758832"/>
                  <a:gd name="connsiteY19" fmla="*/ 1198880 h 1605521"/>
                  <a:gd name="connsiteX20" fmla="*/ 2758832 w 2758832"/>
                  <a:gd name="connsiteY20" fmla="*/ 1137920 h 1605521"/>
                  <a:gd name="connsiteX21" fmla="*/ 2738512 w 2758832"/>
                  <a:gd name="connsiteY21" fmla="*/ 873760 h 1605521"/>
                  <a:gd name="connsiteX22" fmla="*/ 2697872 w 2758832"/>
                  <a:gd name="connsiteY22" fmla="*/ 812800 h 1605521"/>
                  <a:gd name="connsiteX23" fmla="*/ 2677552 w 2758832"/>
                  <a:gd name="connsiteY23" fmla="*/ 751840 h 1605521"/>
                  <a:gd name="connsiteX24" fmla="*/ 2596272 w 2758832"/>
                  <a:gd name="connsiteY24" fmla="*/ 629920 h 1605521"/>
                  <a:gd name="connsiteX25" fmla="*/ 2555632 w 2758832"/>
                  <a:gd name="connsiteY25" fmla="*/ 568960 h 1605521"/>
                  <a:gd name="connsiteX26" fmla="*/ 2514992 w 2758832"/>
                  <a:gd name="connsiteY26" fmla="*/ 447040 h 1605521"/>
                  <a:gd name="connsiteX27" fmla="*/ 2494672 w 2758832"/>
                  <a:gd name="connsiteY27" fmla="*/ 386080 h 1605521"/>
                  <a:gd name="connsiteX28" fmla="*/ 2433712 w 2758832"/>
                  <a:gd name="connsiteY28" fmla="*/ 203200 h 1605521"/>
                  <a:gd name="connsiteX29" fmla="*/ 2372752 w 2758832"/>
                  <a:gd name="connsiteY29" fmla="*/ 142240 h 1605521"/>
                  <a:gd name="connsiteX30" fmla="*/ 2230512 w 2758832"/>
                  <a:gd name="connsiteY30" fmla="*/ 121920 h 1605521"/>
                  <a:gd name="connsiteX31" fmla="*/ 2128912 w 2758832"/>
                  <a:gd name="connsiteY31" fmla="*/ 101600 h 1605521"/>
                  <a:gd name="connsiteX32" fmla="*/ 1336432 w 2758832"/>
                  <a:gd name="connsiteY32" fmla="*/ 81280 h 1605521"/>
                  <a:gd name="connsiteX33" fmla="*/ 1275472 w 2758832"/>
                  <a:gd name="connsiteY33" fmla="*/ 60960 h 1605521"/>
                  <a:gd name="connsiteX34" fmla="*/ 726832 w 2758832"/>
                  <a:gd name="connsiteY34" fmla="*/ 0 h 1605521"/>
                  <a:gd name="connsiteX35" fmla="*/ 462672 w 2758832"/>
                  <a:gd name="connsiteY35" fmla="*/ 20320 h 1605521"/>
                  <a:gd name="connsiteX36" fmla="*/ 401712 w 2758832"/>
                  <a:gd name="connsiteY36" fmla="*/ 142240 h 1605521"/>
                  <a:gd name="connsiteX37" fmla="*/ 366152 w 2758832"/>
                  <a:gd name="connsiteY37" fmla="*/ 182880 h 1605521"/>
                  <a:gd name="connsiteX38" fmla="*/ 354722 w 2758832"/>
                  <a:gd name="connsiteY38" fmla="*/ 269240 h 1605521"/>
                  <a:gd name="connsiteX39" fmla="*/ 320432 w 2758832"/>
                  <a:gd name="connsiteY39" fmla="*/ 426720 h 1605521"/>
                  <a:gd name="connsiteX40" fmla="*/ 259472 w 2758832"/>
                  <a:gd name="connsiteY40" fmla="*/ 588010 h 1605521"/>
                  <a:gd name="connsiteX41" fmla="*/ 47382 w 2758832"/>
                  <a:gd name="connsiteY41" fmla="*/ 814070 h 1605521"/>
                  <a:gd name="connsiteX42" fmla="*/ 13092 w 2758832"/>
                  <a:gd name="connsiteY42" fmla="*/ 975360 h 1605521"/>
                  <a:gd name="connsiteX43" fmla="*/ 5472 w 2758832"/>
                  <a:gd name="connsiteY43" fmla="*/ 1036320 h 1605521"/>
                  <a:gd name="connsiteX44" fmla="*/ 35952 w 2758832"/>
                  <a:gd name="connsiteY44" fmla="*/ 1219200 h 1605521"/>
                  <a:gd name="connsiteX45" fmla="*/ 15632 w 2758832"/>
                  <a:gd name="connsiteY45" fmla="*/ 1158240 h 1605521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7632 w 2758832"/>
                  <a:gd name="connsiteY12" fmla="*/ 154432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89872 w 2758832"/>
                  <a:gd name="connsiteY13" fmla="*/ 150368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94672 w 2758832"/>
                  <a:gd name="connsiteY15" fmla="*/ 138176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636912 w 2758832"/>
                  <a:gd name="connsiteY17" fmla="*/ 130048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555632 w 2758832"/>
                  <a:gd name="connsiteY16" fmla="*/ 134112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58832"/>
                  <a:gd name="connsiteY0" fmla="*/ 1158240 h 1584969"/>
                  <a:gd name="connsiteX1" fmla="*/ 15632 w 2758832"/>
                  <a:gd name="connsiteY1" fmla="*/ 1158240 h 1584969"/>
                  <a:gd name="connsiteX2" fmla="*/ 96912 w 2758832"/>
                  <a:gd name="connsiteY2" fmla="*/ 1320800 h 1584969"/>
                  <a:gd name="connsiteX3" fmla="*/ 157872 w 2758832"/>
                  <a:gd name="connsiteY3" fmla="*/ 1341120 h 1584969"/>
                  <a:gd name="connsiteX4" fmla="*/ 279792 w 2758832"/>
                  <a:gd name="connsiteY4" fmla="*/ 1422400 h 1584969"/>
                  <a:gd name="connsiteX5" fmla="*/ 523632 w 2758832"/>
                  <a:gd name="connsiteY5" fmla="*/ 1483360 h 1584969"/>
                  <a:gd name="connsiteX6" fmla="*/ 726832 w 2758832"/>
                  <a:gd name="connsiteY6" fmla="*/ 1524000 h 1584969"/>
                  <a:gd name="connsiteX7" fmla="*/ 808112 w 2758832"/>
                  <a:gd name="connsiteY7" fmla="*/ 1544320 h 1584969"/>
                  <a:gd name="connsiteX8" fmla="*/ 1194192 w 2758832"/>
                  <a:gd name="connsiteY8" fmla="*/ 1564640 h 1584969"/>
                  <a:gd name="connsiteX9" fmla="*/ 1417712 w 2758832"/>
                  <a:gd name="connsiteY9" fmla="*/ 1584960 h 1584969"/>
                  <a:gd name="connsiteX10" fmla="*/ 1628532 w 2758832"/>
                  <a:gd name="connsiteY10" fmla="*/ 1568450 h 1584969"/>
                  <a:gd name="connsiteX11" fmla="*/ 1863482 w 2758832"/>
                  <a:gd name="connsiteY11" fmla="*/ 1522730 h 1584969"/>
                  <a:gd name="connsiteX12" fmla="*/ 2041282 w 2758832"/>
                  <a:gd name="connsiteY12" fmla="*/ 1499870 h 1584969"/>
                  <a:gd name="connsiteX13" fmla="*/ 2170822 w 2758832"/>
                  <a:gd name="connsiteY13" fmla="*/ 1446530 h 1584969"/>
                  <a:gd name="connsiteX14" fmla="*/ 2311792 w 2758832"/>
                  <a:gd name="connsiteY14" fmla="*/ 1422400 h 1584969"/>
                  <a:gd name="connsiteX15" fmla="*/ 2450222 w 2758832"/>
                  <a:gd name="connsiteY15" fmla="*/ 1324610 h 1584969"/>
                  <a:gd name="connsiteX16" fmla="*/ 2498482 w 2758832"/>
                  <a:gd name="connsiteY16" fmla="*/ 1283970 h 1584969"/>
                  <a:gd name="connsiteX17" fmla="*/ 2579762 w 2758832"/>
                  <a:gd name="connsiteY17" fmla="*/ 1243330 h 1584969"/>
                  <a:gd name="connsiteX18" fmla="*/ 2677552 w 2758832"/>
                  <a:gd name="connsiteY18" fmla="*/ 1239520 h 1584969"/>
                  <a:gd name="connsiteX19" fmla="*/ 2738512 w 2758832"/>
                  <a:gd name="connsiteY19" fmla="*/ 1198880 h 1584969"/>
                  <a:gd name="connsiteX20" fmla="*/ 2758832 w 2758832"/>
                  <a:gd name="connsiteY20" fmla="*/ 1137920 h 1584969"/>
                  <a:gd name="connsiteX21" fmla="*/ 2738512 w 2758832"/>
                  <a:gd name="connsiteY21" fmla="*/ 873760 h 1584969"/>
                  <a:gd name="connsiteX22" fmla="*/ 2697872 w 2758832"/>
                  <a:gd name="connsiteY22" fmla="*/ 812800 h 1584969"/>
                  <a:gd name="connsiteX23" fmla="*/ 2677552 w 2758832"/>
                  <a:gd name="connsiteY23" fmla="*/ 751840 h 1584969"/>
                  <a:gd name="connsiteX24" fmla="*/ 2596272 w 2758832"/>
                  <a:gd name="connsiteY24" fmla="*/ 629920 h 1584969"/>
                  <a:gd name="connsiteX25" fmla="*/ 2555632 w 2758832"/>
                  <a:gd name="connsiteY25" fmla="*/ 568960 h 1584969"/>
                  <a:gd name="connsiteX26" fmla="*/ 2514992 w 2758832"/>
                  <a:gd name="connsiteY26" fmla="*/ 447040 h 1584969"/>
                  <a:gd name="connsiteX27" fmla="*/ 2494672 w 2758832"/>
                  <a:gd name="connsiteY27" fmla="*/ 386080 h 1584969"/>
                  <a:gd name="connsiteX28" fmla="*/ 2433712 w 2758832"/>
                  <a:gd name="connsiteY28" fmla="*/ 203200 h 1584969"/>
                  <a:gd name="connsiteX29" fmla="*/ 2372752 w 2758832"/>
                  <a:gd name="connsiteY29" fmla="*/ 142240 h 1584969"/>
                  <a:gd name="connsiteX30" fmla="*/ 2230512 w 2758832"/>
                  <a:gd name="connsiteY30" fmla="*/ 121920 h 1584969"/>
                  <a:gd name="connsiteX31" fmla="*/ 2128912 w 2758832"/>
                  <a:gd name="connsiteY31" fmla="*/ 101600 h 1584969"/>
                  <a:gd name="connsiteX32" fmla="*/ 1336432 w 2758832"/>
                  <a:gd name="connsiteY32" fmla="*/ 81280 h 1584969"/>
                  <a:gd name="connsiteX33" fmla="*/ 1275472 w 2758832"/>
                  <a:gd name="connsiteY33" fmla="*/ 60960 h 1584969"/>
                  <a:gd name="connsiteX34" fmla="*/ 726832 w 2758832"/>
                  <a:gd name="connsiteY34" fmla="*/ 0 h 1584969"/>
                  <a:gd name="connsiteX35" fmla="*/ 462672 w 2758832"/>
                  <a:gd name="connsiteY35" fmla="*/ 20320 h 1584969"/>
                  <a:gd name="connsiteX36" fmla="*/ 401712 w 2758832"/>
                  <a:gd name="connsiteY36" fmla="*/ 142240 h 1584969"/>
                  <a:gd name="connsiteX37" fmla="*/ 366152 w 2758832"/>
                  <a:gd name="connsiteY37" fmla="*/ 182880 h 1584969"/>
                  <a:gd name="connsiteX38" fmla="*/ 354722 w 2758832"/>
                  <a:gd name="connsiteY38" fmla="*/ 269240 h 1584969"/>
                  <a:gd name="connsiteX39" fmla="*/ 320432 w 2758832"/>
                  <a:gd name="connsiteY39" fmla="*/ 426720 h 1584969"/>
                  <a:gd name="connsiteX40" fmla="*/ 259472 w 2758832"/>
                  <a:gd name="connsiteY40" fmla="*/ 588010 h 1584969"/>
                  <a:gd name="connsiteX41" fmla="*/ 47382 w 2758832"/>
                  <a:gd name="connsiteY41" fmla="*/ 814070 h 1584969"/>
                  <a:gd name="connsiteX42" fmla="*/ 13092 w 2758832"/>
                  <a:gd name="connsiteY42" fmla="*/ 975360 h 1584969"/>
                  <a:gd name="connsiteX43" fmla="*/ 5472 w 2758832"/>
                  <a:gd name="connsiteY43" fmla="*/ 1036320 h 1584969"/>
                  <a:gd name="connsiteX44" fmla="*/ 35952 w 2758832"/>
                  <a:gd name="connsiteY44" fmla="*/ 1219200 h 1584969"/>
                  <a:gd name="connsiteX45" fmla="*/ 15632 w 2758832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738512 w 2738653"/>
                  <a:gd name="connsiteY19" fmla="*/ 119888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77552 w 2738653"/>
                  <a:gd name="connsiteY18" fmla="*/ 123952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738653"/>
                  <a:gd name="connsiteY0" fmla="*/ 1158240 h 1584969"/>
                  <a:gd name="connsiteX1" fmla="*/ 15632 w 2738653"/>
                  <a:gd name="connsiteY1" fmla="*/ 1158240 h 1584969"/>
                  <a:gd name="connsiteX2" fmla="*/ 96912 w 2738653"/>
                  <a:gd name="connsiteY2" fmla="*/ 1320800 h 1584969"/>
                  <a:gd name="connsiteX3" fmla="*/ 157872 w 2738653"/>
                  <a:gd name="connsiteY3" fmla="*/ 1341120 h 1584969"/>
                  <a:gd name="connsiteX4" fmla="*/ 279792 w 2738653"/>
                  <a:gd name="connsiteY4" fmla="*/ 1422400 h 1584969"/>
                  <a:gd name="connsiteX5" fmla="*/ 523632 w 2738653"/>
                  <a:gd name="connsiteY5" fmla="*/ 1483360 h 1584969"/>
                  <a:gd name="connsiteX6" fmla="*/ 726832 w 2738653"/>
                  <a:gd name="connsiteY6" fmla="*/ 1524000 h 1584969"/>
                  <a:gd name="connsiteX7" fmla="*/ 808112 w 2738653"/>
                  <a:gd name="connsiteY7" fmla="*/ 1544320 h 1584969"/>
                  <a:gd name="connsiteX8" fmla="*/ 1194192 w 2738653"/>
                  <a:gd name="connsiteY8" fmla="*/ 1564640 h 1584969"/>
                  <a:gd name="connsiteX9" fmla="*/ 1417712 w 2738653"/>
                  <a:gd name="connsiteY9" fmla="*/ 1584960 h 1584969"/>
                  <a:gd name="connsiteX10" fmla="*/ 1628532 w 2738653"/>
                  <a:gd name="connsiteY10" fmla="*/ 1568450 h 1584969"/>
                  <a:gd name="connsiteX11" fmla="*/ 1863482 w 2738653"/>
                  <a:gd name="connsiteY11" fmla="*/ 1522730 h 1584969"/>
                  <a:gd name="connsiteX12" fmla="*/ 2041282 w 2738653"/>
                  <a:gd name="connsiteY12" fmla="*/ 1499870 h 1584969"/>
                  <a:gd name="connsiteX13" fmla="*/ 2170822 w 2738653"/>
                  <a:gd name="connsiteY13" fmla="*/ 1446530 h 1584969"/>
                  <a:gd name="connsiteX14" fmla="*/ 2311792 w 2738653"/>
                  <a:gd name="connsiteY14" fmla="*/ 1422400 h 1584969"/>
                  <a:gd name="connsiteX15" fmla="*/ 2450222 w 2738653"/>
                  <a:gd name="connsiteY15" fmla="*/ 1324610 h 1584969"/>
                  <a:gd name="connsiteX16" fmla="*/ 2498482 w 2738653"/>
                  <a:gd name="connsiteY16" fmla="*/ 1283970 h 1584969"/>
                  <a:gd name="connsiteX17" fmla="*/ 2579762 w 2738653"/>
                  <a:gd name="connsiteY17" fmla="*/ 1243330 h 1584969"/>
                  <a:gd name="connsiteX18" fmla="*/ 2620402 w 2738653"/>
                  <a:gd name="connsiteY18" fmla="*/ 1220470 h 1584969"/>
                  <a:gd name="connsiteX19" fmla="*/ 2649612 w 2738653"/>
                  <a:gd name="connsiteY19" fmla="*/ 1179830 h 1584969"/>
                  <a:gd name="connsiteX20" fmla="*/ 2682632 w 2738653"/>
                  <a:gd name="connsiteY20" fmla="*/ 1125220 h 1584969"/>
                  <a:gd name="connsiteX21" fmla="*/ 2738512 w 2738653"/>
                  <a:gd name="connsiteY21" fmla="*/ 873760 h 1584969"/>
                  <a:gd name="connsiteX22" fmla="*/ 2697872 w 2738653"/>
                  <a:gd name="connsiteY22" fmla="*/ 812800 h 1584969"/>
                  <a:gd name="connsiteX23" fmla="*/ 2677552 w 2738653"/>
                  <a:gd name="connsiteY23" fmla="*/ 751840 h 1584969"/>
                  <a:gd name="connsiteX24" fmla="*/ 2596272 w 2738653"/>
                  <a:gd name="connsiteY24" fmla="*/ 629920 h 1584969"/>
                  <a:gd name="connsiteX25" fmla="*/ 2555632 w 2738653"/>
                  <a:gd name="connsiteY25" fmla="*/ 568960 h 1584969"/>
                  <a:gd name="connsiteX26" fmla="*/ 2514992 w 2738653"/>
                  <a:gd name="connsiteY26" fmla="*/ 447040 h 1584969"/>
                  <a:gd name="connsiteX27" fmla="*/ 2494672 w 2738653"/>
                  <a:gd name="connsiteY27" fmla="*/ 386080 h 1584969"/>
                  <a:gd name="connsiteX28" fmla="*/ 2433712 w 2738653"/>
                  <a:gd name="connsiteY28" fmla="*/ 203200 h 1584969"/>
                  <a:gd name="connsiteX29" fmla="*/ 2372752 w 2738653"/>
                  <a:gd name="connsiteY29" fmla="*/ 142240 h 1584969"/>
                  <a:gd name="connsiteX30" fmla="*/ 2230512 w 2738653"/>
                  <a:gd name="connsiteY30" fmla="*/ 121920 h 1584969"/>
                  <a:gd name="connsiteX31" fmla="*/ 2128912 w 2738653"/>
                  <a:gd name="connsiteY31" fmla="*/ 101600 h 1584969"/>
                  <a:gd name="connsiteX32" fmla="*/ 1336432 w 2738653"/>
                  <a:gd name="connsiteY32" fmla="*/ 81280 h 1584969"/>
                  <a:gd name="connsiteX33" fmla="*/ 1275472 w 2738653"/>
                  <a:gd name="connsiteY33" fmla="*/ 60960 h 1584969"/>
                  <a:gd name="connsiteX34" fmla="*/ 726832 w 2738653"/>
                  <a:gd name="connsiteY34" fmla="*/ 0 h 1584969"/>
                  <a:gd name="connsiteX35" fmla="*/ 462672 w 2738653"/>
                  <a:gd name="connsiteY35" fmla="*/ 20320 h 1584969"/>
                  <a:gd name="connsiteX36" fmla="*/ 401712 w 2738653"/>
                  <a:gd name="connsiteY36" fmla="*/ 142240 h 1584969"/>
                  <a:gd name="connsiteX37" fmla="*/ 366152 w 2738653"/>
                  <a:gd name="connsiteY37" fmla="*/ 182880 h 1584969"/>
                  <a:gd name="connsiteX38" fmla="*/ 354722 w 2738653"/>
                  <a:gd name="connsiteY38" fmla="*/ 269240 h 1584969"/>
                  <a:gd name="connsiteX39" fmla="*/ 320432 w 2738653"/>
                  <a:gd name="connsiteY39" fmla="*/ 426720 h 1584969"/>
                  <a:gd name="connsiteX40" fmla="*/ 259472 w 2738653"/>
                  <a:gd name="connsiteY40" fmla="*/ 588010 h 1584969"/>
                  <a:gd name="connsiteX41" fmla="*/ 47382 w 2738653"/>
                  <a:gd name="connsiteY41" fmla="*/ 814070 h 1584969"/>
                  <a:gd name="connsiteX42" fmla="*/ 13092 w 2738653"/>
                  <a:gd name="connsiteY42" fmla="*/ 975360 h 1584969"/>
                  <a:gd name="connsiteX43" fmla="*/ 5472 w 2738653"/>
                  <a:gd name="connsiteY43" fmla="*/ 1036320 h 1584969"/>
                  <a:gd name="connsiteX44" fmla="*/ 35952 w 2738653"/>
                  <a:gd name="connsiteY44" fmla="*/ 1219200 h 1584969"/>
                  <a:gd name="connsiteX45" fmla="*/ 15632 w 2738653"/>
                  <a:gd name="connsiteY45" fmla="*/ 1158240 h 1584969"/>
                  <a:gd name="connsiteX0" fmla="*/ 15632 w 2698205"/>
                  <a:gd name="connsiteY0" fmla="*/ 1158240 h 1584969"/>
                  <a:gd name="connsiteX1" fmla="*/ 15632 w 2698205"/>
                  <a:gd name="connsiteY1" fmla="*/ 1158240 h 1584969"/>
                  <a:gd name="connsiteX2" fmla="*/ 96912 w 2698205"/>
                  <a:gd name="connsiteY2" fmla="*/ 1320800 h 1584969"/>
                  <a:gd name="connsiteX3" fmla="*/ 157872 w 2698205"/>
                  <a:gd name="connsiteY3" fmla="*/ 1341120 h 1584969"/>
                  <a:gd name="connsiteX4" fmla="*/ 279792 w 2698205"/>
                  <a:gd name="connsiteY4" fmla="*/ 1422400 h 1584969"/>
                  <a:gd name="connsiteX5" fmla="*/ 523632 w 2698205"/>
                  <a:gd name="connsiteY5" fmla="*/ 1483360 h 1584969"/>
                  <a:gd name="connsiteX6" fmla="*/ 726832 w 2698205"/>
                  <a:gd name="connsiteY6" fmla="*/ 1524000 h 1584969"/>
                  <a:gd name="connsiteX7" fmla="*/ 808112 w 2698205"/>
                  <a:gd name="connsiteY7" fmla="*/ 1544320 h 1584969"/>
                  <a:gd name="connsiteX8" fmla="*/ 1194192 w 2698205"/>
                  <a:gd name="connsiteY8" fmla="*/ 1564640 h 1584969"/>
                  <a:gd name="connsiteX9" fmla="*/ 1417712 w 2698205"/>
                  <a:gd name="connsiteY9" fmla="*/ 1584960 h 1584969"/>
                  <a:gd name="connsiteX10" fmla="*/ 1628532 w 2698205"/>
                  <a:gd name="connsiteY10" fmla="*/ 1568450 h 1584969"/>
                  <a:gd name="connsiteX11" fmla="*/ 1863482 w 2698205"/>
                  <a:gd name="connsiteY11" fmla="*/ 1522730 h 1584969"/>
                  <a:gd name="connsiteX12" fmla="*/ 2041282 w 2698205"/>
                  <a:gd name="connsiteY12" fmla="*/ 1499870 h 1584969"/>
                  <a:gd name="connsiteX13" fmla="*/ 2170822 w 2698205"/>
                  <a:gd name="connsiteY13" fmla="*/ 1446530 h 1584969"/>
                  <a:gd name="connsiteX14" fmla="*/ 2311792 w 2698205"/>
                  <a:gd name="connsiteY14" fmla="*/ 1422400 h 1584969"/>
                  <a:gd name="connsiteX15" fmla="*/ 2450222 w 2698205"/>
                  <a:gd name="connsiteY15" fmla="*/ 1324610 h 1584969"/>
                  <a:gd name="connsiteX16" fmla="*/ 2498482 w 2698205"/>
                  <a:gd name="connsiteY16" fmla="*/ 1283970 h 1584969"/>
                  <a:gd name="connsiteX17" fmla="*/ 2579762 w 2698205"/>
                  <a:gd name="connsiteY17" fmla="*/ 1243330 h 1584969"/>
                  <a:gd name="connsiteX18" fmla="*/ 2620402 w 2698205"/>
                  <a:gd name="connsiteY18" fmla="*/ 1220470 h 1584969"/>
                  <a:gd name="connsiteX19" fmla="*/ 2649612 w 2698205"/>
                  <a:gd name="connsiteY19" fmla="*/ 1179830 h 1584969"/>
                  <a:gd name="connsiteX20" fmla="*/ 2682632 w 2698205"/>
                  <a:gd name="connsiteY20" fmla="*/ 1125220 h 1584969"/>
                  <a:gd name="connsiteX21" fmla="*/ 2662312 w 2698205"/>
                  <a:gd name="connsiteY21" fmla="*/ 861060 h 1584969"/>
                  <a:gd name="connsiteX22" fmla="*/ 2697872 w 2698205"/>
                  <a:gd name="connsiteY22" fmla="*/ 812800 h 1584969"/>
                  <a:gd name="connsiteX23" fmla="*/ 2677552 w 2698205"/>
                  <a:gd name="connsiteY23" fmla="*/ 751840 h 1584969"/>
                  <a:gd name="connsiteX24" fmla="*/ 2596272 w 2698205"/>
                  <a:gd name="connsiteY24" fmla="*/ 629920 h 1584969"/>
                  <a:gd name="connsiteX25" fmla="*/ 2555632 w 2698205"/>
                  <a:gd name="connsiteY25" fmla="*/ 568960 h 1584969"/>
                  <a:gd name="connsiteX26" fmla="*/ 2514992 w 2698205"/>
                  <a:gd name="connsiteY26" fmla="*/ 447040 h 1584969"/>
                  <a:gd name="connsiteX27" fmla="*/ 2494672 w 2698205"/>
                  <a:gd name="connsiteY27" fmla="*/ 386080 h 1584969"/>
                  <a:gd name="connsiteX28" fmla="*/ 2433712 w 2698205"/>
                  <a:gd name="connsiteY28" fmla="*/ 203200 h 1584969"/>
                  <a:gd name="connsiteX29" fmla="*/ 2372752 w 2698205"/>
                  <a:gd name="connsiteY29" fmla="*/ 142240 h 1584969"/>
                  <a:gd name="connsiteX30" fmla="*/ 2230512 w 2698205"/>
                  <a:gd name="connsiteY30" fmla="*/ 121920 h 1584969"/>
                  <a:gd name="connsiteX31" fmla="*/ 2128912 w 2698205"/>
                  <a:gd name="connsiteY31" fmla="*/ 101600 h 1584969"/>
                  <a:gd name="connsiteX32" fmla="*/ 1336432 w 2698205"/>
                  <a:gd name="connsiteY32" fmla="*/ 81280 h 1584969"/>
                  <a:gd name="connsiteX33" fmla="*/ 1275472 w 2698205"/>
                  <a:gd name="connsiteY33" fmla="*/ 60960 h 1584969"/>
                  <a:gd name="connsiteX34" fmla="*/ 726832 w 2698205"/>
                  <a:gd name="connsiteY34" fmla="*/ 0 h 1584969"/>
                  <a:gd name="connsiteX35" fmla="*/ 462672 w 2698205"/>
                  <a:gd name="connsiteY35" fmla="*/ 20320 h 1584969"/>
                  <a:gd name="connsiteX36" fmla="*/ 401712 w 2698205"/>
                  <a:gd name="connsiteY36" fmla="*/ 142240 h 1584969"/>
                  <a:gd name="connsiteX37" fmla="*/ 366152 w 2698205"/>
                  <a:gd name="connsiteY37" fmla="*/ 182880 h 1584969"/>
                  <a:gd name="connsiteX38" fmla="*/ 354722 w 2698205"/>
                  <a:gd name="connsiteY38" fmla="*/ 269240 h 1584969"/>
                  <a:gd name="connsiteX39" fmla="*/ 320432 w 2698205"/>
                  <a:gd name="connsiteY39" fmla="*/ 426720 h 1584969"/>
                  <a:gd name="connsiteX40" fmla="*/ 259472 w 2698205"/>
                  <a:gd name="connsiteY40" fmla="*/ 588010 h 1584969"/>
                  <a:gd name="connsiteX41" fmla="*/ 47382 w 2698205"/>
                  <a:gd name="connsiteY41" fmla="*/ 814070 h 1584969"/>
                  <a:gd name="connsiteX42" fmla="*/ 13092 w 2698205"/>
                  <a:gd name="connsiteY42" fmla="*/ 975360 h 1584969"/>
                  <a:gd name="connsiteX43" fmla="*/ 5472 w 2698205"/>
                  <a:gd name="connsiteY43" fmla="*/ 1036320 h 1584969"/>
                  <a:gd name="connsiteX44" fmla="*/ 35952 w 2698205"/>
                  <a:gd name="connsiteY44" fmla="*/ 1219200 h 1584969"/>
                  <a:gd name="connsiteX45" fmla="*/ 15632 w 2698205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96272 w 2698022"/>
                  <a:gd name="connsiteY24" fmla="*/ 62992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5556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51499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94672 w 2698022"/>
                  <a:gd name="connsiteY27" fmla="*/ 3860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79432 w 2698022"/>
                  <a:gd name="connsiteY25" fmla="*/ 56896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15632 w 2698022"/>
                  <a:gd name="connsiteY0" fmla="*/ 11582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15632 w 2698022"/>
                  <a:gd name="connsiteY45" fmla="*/ 1158240 h 1584969"/>
                  <a:gd name="connsiteX0" fmla="*/ 66432 w 2698022"/>
                  <a:gd name="connsiteY0" fmla="*/ 1132840 h 1584969"/>
                  <a:gd name="connsiteX1" fmla="*/ 15632 w 2698022"/>
                  <a:gd name="connsiteY1" fmla="*/ 1158240 h 1584969"/>
                  <a:gd name="connsiteX2" fmla="*/ 96912 w 2698022"/>
                  <a:gd name="connsiteY2" fmla="*/ 1320800 h 1584969"/>
                  <a:gd name="connsiteX3" fmla="*/ 157872 w 2698022"/>
                  <a:gd name="connsiteY3" fmla="*/ 1341120 h 1584969"/>
                  <a:gd name="connsiteX4" fmla="*/ 279792 w 2698022"/>
                  <a:gd name="connsiteY4" fmla="*/ 1422400 h 1584969"/>
                  <a:gd name="connsiteX5" fmla="*/ 523632 w 2698022"/>
                  <a:gd name="connsiteY5" fmla="*/ 1483360 h 1584969"/>
                  <a:gd name="connsiteX6" fmla="*/ 726832 w 2698022"/>
                  <a:gd name="connsiteY6" fmla="*/ 1524000 h 1584969"/>
                  <a:gd name="connsiteX7" fmla="*/ 808112 w 2698022"/>
                  <a:gd name="connsiteY7" fmla="*/ 1544320 h 1584969"/>
                  <a:gd name="connsiteX8" fmla="*/ 1194192 w 2698022"/>
                  <a:gd name="connsiteY8" fmla="*/ 1564640 h 1584969"/>
                  <a:gd name="connsiteX9" fmla="*/ 1417712 w 2698022"/>
                  <a:gd name="connsiteY9" fmla="*/ 1584960 h 1584969"/>
                  <a:gd name="connsiteX10" fmla="*/ 1628532 w 2698022"/>
                  <a:gd name="connsiteY10" fmla="*/ 1568450 h 1584969"/>
                  <a:gd name="connsiteX11" fmla="*/ 1863482 w 2698022"/>
                  <a:gd name="connsiteY11" fmla="*/ 1522730 h 1584969"/>
                  <a:gd name="connsiteX12" fmla="*/ 2041282 w 2698022"/>
                  <a:gd name="connsiteY12" fmla="*/ 1499870 h 1584969"/>
                  <a:gd name="connsiteX13" fmla="*/ 2170822 w 2698022"/>
                  <a:gd name="connsiteY13" fmla="*/ 1446530 h 1584969"/>
                  <a:gd name="connsiteX14" fmla="*/ 2311792 w 2698022"/>
                  <a:gd name="connsiteY14" fmla="*/ 1422400 h 1584969"/>
                  <a:gd name="connsiteX15" fmla="*/ 2450222 w 2698022"/>
                  <a:gd name="connsiteY15" fmla="*/ 1324610 h 1584969"/>
                  <a:gd name="connsiteX16" fmla="*/ 2498482 w 2698022"/>
                  <a:gd name="connsiteY16" fmla="*/ 1283970 h 1584969"/>
                  <a:gd name="connsiteX17" fmla="*/ 2579762 w 2698022"/>
                  <a:gd name="connsiteY17" fmla="*/ 1243330 h 1584969"/>
                  <a:gd name="connsiteX18" fmla="*/ 2620402 w 2698022"/>
                  <a:gd name="connsiteY18" fmla="*/ 1220470 h 1584969"/>
                  <a:gd name="connsiteX19" fmla="*/ 2649612 w 2698022"/>
                  <a:gd name="connsiteY19" fmla="*/ 1179830 h 1584969"/>
                  <a:gd name="connsiteX20" fmla="*/ 2682632 w 2698022"/>
                  <a:gd name="connsiteY20" fmla="*/ 1125220 h 1584969"/>
                  <a:gd name="connsiteX21" fmla="*/ 2662312 w 2698022"/>
                  <a:gd name="connsiteY21" fmla="*/ 861060 h 1584969"/>
                  <a:gd name="connsiteX22" fmla="*/ 2697872 w 2698022"/>
                  <a:gd name="connsiteY22" fmla="*/ 812800 h 1584969"/>
                  <a:gd name="connsiteX23" fmla="*/ 2645802 w 2698022"/>
                  <a:gd name="connsiteY23" fmla="*/ 751840 h 1584969"/>
                  <a:gd name="connsiteX24" fmla="*/ 2532772 w 2698022"/>
                  <a:gd name="connsiteY24" fmla="*/ 636270 h 1584969"/>
                  <a:gd name="connsiteX25" fmla="*/ 2422282 w 2698022"/>
                  <a:gd name="connsiteY25" fmla="*/ 524510 h 1584969"/>
                  <a:gd name="connsiteX26" fmla="*/ 2419742 w 2698022"/>
                  <a:gd name="connsiteY26" fmla="*/ 447040 h 1584969"/>
                  <a:gd name="connsiteX27" fmla="*/ 2424822 w 2698022"/>
                  <a:gd name="connsiteY27" fmla="*/ 360680 h 1584969"/>
                  <a:gd name="connsiteX28" fmla="*/ 2433712 w 2698022"/>
                  <a:gd name="connsiteY28" fmla="*/ 203200 h 1584969"/>
                  <a:gd name="connsiteX29" fmla="*/ 2372752 w 2698022"/>
                  <a:gd name="connsiteY29" fmla="*/ 142240 h 1584969"/>
                  <a:gd name="connsiteX30" fmla="*/ 2230512 w 2698022"/>
                  <a:gd name="connsiteY30" fmla="*/ 121920 h 1584969"/>
                  <a:gd name="connsiteX31" fmla="*/ 2128912 w 2698022"/>
                  <a:gd name="connsiteY31" fmla="*/ 101600 h 1584969"/>
                  <a:gd name="connsiteX32" fmla="*/ 1336432 w 2698022"/>
                  <a:gd name="connsiteY32" fmla="*/ 81280 h 1584969"/>
                  <a:gd name="connsiteX33" fmla="*/ 1275472 w 2698022"/>
                  <a:gd name="connsiteY33" fmla="*/ 60960 h 1584969"/>
                  <a:gd name="connsiteX34" fmla="*/ 726832 w 2698022"/>
                  <a:gd name="connsiteY34" fmla="*/ 0 h 1584969"/>
                  <a:gd name="connsiteX35" fmla="*/ 462672 w 2698022"/>
                  <a:gd name="connsiteY35" fmla="*/ 20320 h 1584969"/>
                  <a:gd name="connsiteX36" fmla="*/ 401712 w 2698022"/>
                  <a:gd name="connsiteY36" fmla="*/ 142240 h 1584969"/>
                  <a:gd name="connsiteX37" fmla="*/ 366152 w 2698022"/>
                  <a:gd name="connsiteY37" fmla="*/ 182880 h 1584969"/>
                  <a:gd name="connsiteX38" fmla="*/ 354722 w 2698022"/>
                  <a:gd name="connsiteY38" fmla="*/ 269240 h 1584969"/>
                  <a:gd name="connsiteX39" fmla="*/ 320432 w 2698022"/>
                  <a:gd name="connsiteY39" fmla="*/ 426720 h 1584969"/>
                  <a:gd name="connsiteX40" fmla="*/ 259472 w 2698022"/>
                  <a:gd name="connsiteY40" fmla="*/ 588010 h 1584969"/>
                  <a:gd name="connsiteX41" fmla="*/ 47382 w 2698022"/>
                  <a:gd name="connsiteY41" fmla="*/ 814070 h 1584969"/>
                  <a:gd name="connsiteX42" fmla="*/ 13092 w 2698022"/>
                  <a:gd name="connsiteY42" fmla="*/ 975360 h 1584969"/>
                  <a:gd name="connsiteX43" fmla="*/ 5472 w 2698022"/>
                  <a:gd name="connsiteY43" fmla="*/ 1036320 h 1584969"/>
                  <a:gd name="connsiteX44" fmla="*/ 35952 w 2698022"/>
                  <a:gd name="connsiteY44" fmla="*/ 1219200 h 1584969"/>
                  <a:gd name="connsiteX45" fmla="*/ 66432 w 2698022"/>
                  <a:gd name="connsiteY45" fmla="*/ 1132840 h 1584969"/>
                  <a:gd name="connsiteX0" fmla="*/ 53536 w 2685126"/>
                  <a:gd name="connsiteY0" fmla="*/ 1132840 h 1584969"/>
                  <a:gd name="connsiteX1" fmla="*/ 2736 w 2685126"/>
                  <a:gd name="connsiteY1" fmla="*/ 1158240 h 1584969"/>
                  <a:gd name="connsiteX2" fmla="*/ 84016 w 2685126"/>
                  <a:gd name="connsiteY2" fmla="*/ 1320800 h 1584969"/>
                  <a:gd name="connsiteX3" fmla="*/ 144976 w 2685126"/>
                  <a:gd name="connsiteY3" fmla="*/ 1341120 h 1584969"/>
                  <a:gd name="connsiteX4" fmla="*/ 266896 w 2685126"/>
                  <a:gd name="connsiteY4" fmla="*/ 1422400 h 1584969"/>
                  <a:gd name="connsiteX5" fmla="*/ 510736 w 2685126"/>
                  <a:gd name="connsiteY5" fmla="*/ 1483360 h 1584969"/>
                  <a:gd name="connsiteX6" fmla="*/ 713936 w 2685126"/>
                  <a:gd name="connsiteY6" fmla="*/ 1524000 h 1584969"/>
                  <a:gd name="connsiteX7" fmla="*/ 795216 w 2685126"/>
                  <a:gd name="connsiteY7" fmla="*/ 1544320 h 1584969"/>
                  <a:gd name="connsiteX8" fmla="*/ 1181296 w 2685126"/>
                  <a:gd name="connsiteY8" fmla="*/ 1564640 h 1584969"/>
                  <a:gd name="connsiteX9" fmla="*/ 1404816 w 2685126"/>
                  <a:gd name="connsiteY9" fmla="*/ 1584960 h 1584969"/>
                  <a:gd name="connsiteX10" fmla="*/ 1615636 w 2685126"/>
                  <a:gd name="connsiteY10" fmla="*/ 1568450 h 1584969"/>
                  <a:gd name="connsiteX11" fmla="*/ 1850586 w 2685126"/>
                  <a:gd name="connsiteY11" fmla="*/ 1522730 h 1584969"/>
                  <a:gd name="connsiteX12" fmla="*/ 2028386 w 2685126"/>
                  <a:gd name="connsiteY12" fmla="*/ 1499870 h 1584969"/>
                  <a:gd name="connsiteX13" fmla="*/ 2157926 w 2685126"/>
                  <a:gd name="connsiteY13" fmla="*/ 1446530 h 1584969"/>
                  <a:gd name="connsiteX14" fmla="*/ 2298896 w 2685126"/>
                  <a:gd name="connsiteY14" fmla="*/ 1422400 h 1584969"/>
                  <a:gd name="connsiteX15" fmla="*/ 2437326 w 2685126"/>
                  <a:gd name="connsiteY15" fmla="*/ 1324610 h 1584969"/>
                  <a:gd name="connsiteX16" fmla="*/ 2485586 w 2685126"/>
                  <a:gd name="connsiteY16" fmla="*/ 1283970 h 1584969"/>
                  <a:gd name="connsiteX17" fmla="*/ 2566866 w 2685126"/>
                  <a:gd name="connsiteY17" fmla="*/ 1243330 h 1584969"/>
                  <a:gd name="connsiteX18" fmla="*/ 2607506 w 2685126"/>
                  <a:gd name="connsiteY18" fmla="*/ 1220470 h 1584969"/>
                  <a:gd name="connsiteX19" fmla="*/ 2636716 w 2685126"/>
                  <a:gd name="connsiteY19" fmla="*/ 1179830 h 1584969"/>
                  <a:gd name="connsiteX20" fmla="*/ 2669736 w 2685126"/>
                  <a:gd name="connsiteY20" fmla="*/ 1125220 h 1584969"/>
                  <a:gd name="connsiteX21" fmla="*/ 2649416 w 2685126"/>
                  <a:gd name="connsiteY21" fmla="*/ 861060 h 1584969"/>
                  <a:gd name="connsiteX22" fmla="*/ 2684976 w 2685126"/>
                  <a:gd name="connsiteY22" fmla="*/ 812800 h 1584969"/>
                  <a:gd name="connsiteX23" fmla="*/ 2632906 w 2685126"/>
                  <a:gd name="connsiteY23" fmla="*/ 751840 h 1584969"/>
                  <a:gd name="connsiteX24" fmla="*/ 2519876 w 2685126"/>
                  <a:gd name="connsiteY24" fmla="*/ 636270 h 1584969"/>
                  <a:gd name="connsiteX25" fmla="*/ 2409386 w 2685126"/>
                  <a:gd name="connsiteY25" fmla="*/ 524510 h 1584969"/>
                  <a:gd name="connsiteX26" fmla="*/ 2406846 w 2685126"/>
                  <a:gd name="connsiteY26" fmla="*/ 447040 h 1584969"/>
                  <a:gd name="connsiteX27" fmla="*/ 2411926 w 2685126"/>
                  <a:gd name="connsiteY27" fmla="*/ 360680 h 1584969"/>
                  <a:gd name="connsiteX28" fmla="*/ 2420816 w 2685126"/>
                  <a:gd name="connsiteY28" fmla="*/ 203200 h 1584969"/>
                  <a:gd name="connsiteX29" fmla="*/ 2359856 w 2685126"/>
                  <a:gd name="connsiteY29" fmla="*/ 142240 h 1584969"/>
                  <a:gd name="connsiteX30" fmla="*/ 2217616 w 2685126"/>
                  <a:gd name="connsiteY30" fmla="*/ 121920 h 1584969"/>
                  <a:gd name="connsiteX31" fmla="*/ 2116016 w 2685126"/>
                  <a:gd name="connsiteY31" fmla="*/ 101600 h 1584969"/>
                  <a:gd name="connsiteX32" fmla="*/ 1323536 w 2685126"/>
                  <a:gd name="connsiteY32" fmla="*/ 81280 h 1584969"/>
                  <a:gd name="connsiteX33" fmla="*/ 1262576 w 2685126"/>
                  <a:gd name="connsiteY33" fmla="*/ 60960 h 1584969"/>
                  <a:gd name="connsiteX34" fmla="*/ 713936 w 2685126"/>
                  <a:gd name="connsiteY34" fmla="*/ 0 h 1584969"/>
                  <a:gd name="connsiteX35" fmla="*/ 449776 w 2685126"/>
                  <a:gd name="connsiteY35" fmla="*/ 20320 h 1584969"/>
                  <a:gd name="connsiteX36" fmla="*/ 388816 w 2685126"/>
                  <a:gd name="connsiteY36" fmla="*/ 142240 h 1584969"/>
                  <a:gd name="connsiteX37" fmla="*/ 353256 w 2685126"/>
                  <a:gd name="connsiteY37" fmla="*/ 182880 h 1584969"/>
                  <a:gd name="connsiteX38" fmla="*/ 341826 w 2685126"/>
                  <a:gd name="connsiteY38" fmla="*/ 269240 h 1584969"/>
                  <a:gd name="connsiteX39" fmla="*/ 307536 w 2685126"/>
                  <a:gd name="connsiteY39" fmla="*/ 426720 h 1584969"/>
                  <a:gd name="connsiteX40" fmla="*/ 246576 w 2685126"/>
                  <a:gd name="connsiteY40" fmla="*/ 588010 h 1584969"/>
                  <a:gd name="connsiteX41" fmla="*/ 34486 w 2685126"/>
                  <a:gd name="connsiteY41" fmla="*/ 814070 h 1584969"/>
                  <a:gd name="connsiteX42" fmla="*/ 196 w 2685126"/>
                  <a:gd name="connsiteY42" fmla="*/ 975360 h 1584969"/>
                  <a:gd name="connsiteX43" fmla="*/ 17976 w 2685126"/>
                  <a:gd name="connsiteY43" fmla="*/ 1036320 h 1584969"/>
                  <a:gd name="connsiteX44" fmla="*/ 23056 w 2685126"/>
                  <a:gd name="connsiteY44" fmla="*/ 1219200 h 1584969"/>
                  <a:gd name="connsiteX45" fmla="*/ 53536 w 2685126"/>
                  <a:gd name="connsiteY45" fmla="*/ 1132840 h 1584969"/>
                  <a:gd name="connsiteX0" fmla="*/ 51254 w 2682844"/>
                  <a:gd name="connsiteY0" fmla="*/ 1132840 h 1584969"/>
                  <a:gd name="connsiteX1" fmla="*/ 454 w 2682844"/>
                  <a:gd name="connsiteY1" fmla="*/ 1158240 h 1584969"/>
                  <a:gd name="connsiteX2" fmla="*/ 81734 w 2682844"/>
                  <a:gd name="connsiteY2" fmla="*/ 1320800 h 1584969"/>
                  <a:gd name="connsiteX3" fmla="*/ 142694 w 2682844"/>
                  <a:gd name="connsiteY3" fmla="*/ 1341120 h 1584969"/>
                  <a:gd name="connsiteX4" fmla="*/ 264614 w 2682844"/>
                  <a:gd name="connsiteY4" fmla="*/ 1422400 h 1584969"/>
                  <a:gd name="connsiteX5" fmla="*/ 508454 w 2682844"/>
                  <a:gd name="connsiteY5" fmla="*/ 1483360 h 1584969"/>
                  <a:gd name="connsiteX6" fmla="*/ 711654 w 2682844"/>
                  <a:gd name="connsiteY6" fmla="*/ 1524000 h 1584969"/>
                  <a:gd name="connsiteX7" fmla="*/ 792934 w 2682844"/>
                  <a:gd name="connsiteY7" fmla="*/ 1544320 h 1584969"/>
                  <a:gd name="connsiteX8" fmla="*/ 1179014 w 2682844"/>
                  <a:gd name="connsiteY8" fmla="*/ 1564640 h 1584969"/>
                  <a:gd name="connsiteX9" fmla="*/ 1402534 w 2682844"/>
                  <a:gd name="connsiteY9" fmla="*/ 1584960 h 1584969"/>
                  <a:gd name="connsiteX10" fmla="*/ 1613354 w 2682844"/>
                  <a:gd name="connsiteY10" fmla="*/ 1568450 h 1584969"/>
                  <a:gd name="connsiteX11" fmla="*/ 1848304 w 2682844"/>
                  <a:gd name="connsiteY11" fmla="*/ 1522730 h 1584969"/>
                  <a:gd name="connsiteX12" fmla="*/ 2026104 w 2682844"/>
                  <a:gd name="connsiteY12" fmla="*/ 1499870 h 1584969"/>
                  <a:gd name="connsiteX13" fmla="*/ 2155644 w 2682844"/>
                  <a:gd name="connsiteY13" fmla="*/ 1446530 h 1584969"/>
                  <a:gd name="connsiteX14" fmla="*/ 2296614 w 2682844"/>
                  <a:gd name="connsiteY14" fmla="*/ 1422400 h 1584969"/>
                  <a:gd name="connsiteX15" fmla="*/ 2435044 w 2682844"/>
                  <a:gd name="connsiteY15" fmla="*/ 1324610 h 1584969"/>
                  <a:gd name="connsiteX16" fmla="*/ 2483304 w 2682844"/>
                  <a:gd name="connsiteY16" fmla="*/ 1283970 h 1584969"/>
                  <a:gd name="connsiteX17" fmla="*/ 2564584 w 2682844"/>
                  <a:gd name="connsiteY17" fmla="*/ 1243330 h 1584969"/>
                  <a:gd name="connsiteX18" fmla="*/ 2605224 w 2682844"/>
                  <a:gd name="connsiteY18" fmla="*/ 1220470 h 1584969"/>
                  <a:gd name="connsiteX19" fmla="*/ 2634434 w 2682844"/>
                  <a:gd name="connsiteY19" fmla="*/ 1179830 h 1584969"/>
                  <a:gd name="connsiteX20" fmla="*/ 2667454 w 2682844"/>
                  <a:gd name="connsiteY20" fmla="*/ 1125220 h 1584969"/>
                  <a:gd name="connsiteX21" fmla="*/ 2647134 w 2682844"/>
                  <a:gd name="connsiteY21" fmla="*/ 861060 h 1584969"/>
                  <a:gd name="connsiteX22" fmla="*/ 2682694 w 2682844"/>
                  <a:gd name="connsiteY22" fmla="*/ 812800 h 1584969"/>
                  <a:gd name="connsiteX23" fmla="*/ 2630624 w 2682844"/>
                  <a:gd name="connsiteY23" fmla="*/ 751840 h 1584969"/>
                  <a:gd name="connsiteX24" fmla="*/ 2517594 w 2682844"/>
                  <a:gd name="connsiteY24" fmla="*/ 636270 h 1584969"/>
                  <a:gd name="connsiteX25" fmla="*/ 2407104 w 2682844"/>
                  <a:gd name="connsiteY25" fmla="*/ 524510 h 1584969"/>
                  <a:gd name="connsiteX26" fmla="*/ 2404564 w 2682844"/>
                  <a:gd name="connsiteY26" fmla="*/ 447040 h 1584969"/>
                  <a:gd name="connsiteX27" fmla="*/ 2409644 w 2682844"/>
                  <a:gd name="connsiteY27" fmla="*/ 360680 h 1584969"/>
                  <a:gd name="connsiteX28" fmla="*/ 2418534 w 2682844"/>
                  <a:gd name="connsiteY28" fmla="*/ 203200 h 1584969"/>
                  <a:gd name="connsiteX29" fmla="*/ 2357574 w 2682844"/>
                  <a:gd name="connsiteY29" fmla="*/ 142240 h 1584969"/>
                  <a:gd name="connsiteX30" fmla="*/ 2215334 w 2682844"/>
                  <a:gd name="connsiteY30" fmla="*/ 121920 h 1584969"/>
                  <a:gd name="connsiteX31" fmla="*/ 2113734 w 2682844"/>
                  <a:gd name="connsiteY31" fmla="*/ 101600 h 1584969"/>
                  <a:gd name="connsiteX32" fmla="*/ 1321254 w 2682844"/>
                  <a:gd name="connsiteY32" fmla="*/ 81280 h 1584969"/>
                  <a:gd name="connsiteX33" fmla="*/ 1260294 w 2682844"/>
                  <a:gd name="connsiteY33" fmla="*/ 60960 h 1584969"/>
                  <a:gd name="connsiteX34" fmla="*/ 711654 w 2682844"/>
                  <a:gd name="connsiteY34" fmla="*/ 0 h 1584969"/>
                  <a:gd name="connsiteX35" fmla="*/ 447494 w 2682844"/>
                  <a:gd name="connsiteY35" fmla="*/ 20320 h 1584969"/>
                  <a:gd name="connsiteX36" fmla="*/ 386534 w 2682844"/>
                  <a:gd name="connsiteY36" fmla="*/ 142240 h 1584969"/>
                  <a:gd name="connsiteX37" fmla="*/ 350974 w 2682844"/>
                  <a:gd name="connsiteY37" fmla="*/ 182880 h 1584969"/>
                  <a:gd name="connsiteX38" fmla="*/ 339544 w 2682844"/>
                  <a:gd name="connsiteY38" fmla="*/ 269240 h 1584969"/>
                  <a:gd name="connsiteX39" fmla="*/ 305254 w 2682844"/>
                  <a:gd name="connsiteY39" fmla="*/ 426720 h 1584969"/>
                  <a:gd name="connsiteX40" fmla="*/ 244294 w 2682844"/>
                  <a:gd name="connsiteY40" fmla="*/ 588010 h 1584969"/>
                  <a:gd name="connsiteX41" fmla="*/ 32204 w 2682844"/>
                  <a:gd name="connsiteY41" fmla="*/ 814070 h 1584969"/>
                  <a:gd name="connsiteX42" fmla="*/ 23314 w 2682844"/>
                  <a:gd name="connsiteY42" fmla="*/ 975360 h 1584969"/>
                  <a:gd name="connsiteX43" fmla="*/ 15694 w 2682844"/>
                  <a:gd name="connsiteY43" fmla="*/ 1036320 h 1584969"/>
                  <a:gd name="connsiteX44" fmla="*/ 20774 w 2682844"/>
                  <a:gd name="connsiteY44" fmla="*/ 1219200 h 1584969"/>
                  <a:gd name="connsiteX45" fmla="*/ 51254 w 2682844"/>
                  <a:gd name="connsiteY45" fmla="*/ 1132840 h 1584969"/>
                  <a:gd name="connsiteX0" fmla="*/ 44279 w 2675869"/>
                  <a:gd name="connsiteY0" fmla="*/ 1132840 h 1584969"/>
                  <a:gd name="connsiteX1" fmla="*/ 37929 w 2675869"/>
                  <a:gd name="connsiteY1" fmla="*/ 1145540 h 1584969"/>
                  <a:gd name="connsiteX2" fmla="*/ 74759 w 2675869"/>
                  <a:gd name="connsiteY2" fmla="*/ 1320800 h 1584969"/>
                  <a:gd name="connsiteX3" fmla="*/ 135719 w 2675869"/>
                  <a:gd name="connsiteY3" fmla="*/ 1341120 h 1584969"/>
                  <a:gd name="connsiteX4" fmla="*/ 257639 w 2675869"/>
                  <a:gd name="connsiteY4" fmla="*/ 1422400 h 1584969"/>
                  <a:gd name="connsiteX5" fmla="*/ 501479 w 2675869"/>
                  <a:gd name="connsiteY5" fmla="*/ 1483360 h 1584969"/>
                  <a:gd name="connsiteX6" fmla="*/ 704679 w 2675869"/>
                  <a:gd name="connsiteY6" fmla="*/ 1524000 h 1584969"/>
                  <a:gd name="connsiteX7" fmla="*/ 785959 w 2675869"/>
                  <a:gd name="connsiteY7" fmla="*/ 1544320 h 1584969"/>
                  <a:gd name="connsiteX8" fmla="*/ 1172039 w 2675869"/>
                  <a:gd name="connsiteY8" fmla="*/ 1564640 h 1584969"/>
                  <a:gd name="connsiteX9" fmla="*/ 1395559 w 2675869"/>
                  <a:gd name="connsiteY9" fmla="*/ 1584960 h 1584969"/>
                  <a:gd name="connsiteX10" fmla="*/ 1606379 w 2675869"/>
                  <a:gd name="connsiteY10" fmla="*/ 1568450 h 1584969"/>
                  <a:gd name="connsiteX11" fmla="*/ 1841329 w 2675869"/>
                  <a:gd name="connsiteY11" fmla="*/ 1522730 h 1584969"/>
                  <a:gd name="connsiteX12" fmla="*/ 2019129 w 2675869"/>
                  <a:gd name="connsiteY12" fmla="*/ 1499870 h 1584969"/>
                  <a:gd name="connsiteX13" fmla="*/ 2148669 w 2675869"/>
                  <a:gd name="connsiteY13" fmla="*/ 1446530 h 1584969"/>
                  <a:gd name="connsiteX14" fmla="*/ 2289639 w 2675869"/>
                  <a:gd name="connsiteY14" fmla="*/ 1422400 h 1584969"/>
                  <a:gd name="connsiteX15" fmla="*/ 2428069 w 2675869"/>
                  <a:gd name="connsiteY15" fmla="*/ 1324610 h 1584969"/>
                  <a:gd name="connsiteX16" fmla="*/ 2476329 w 2675869"/>
                  <a:gd name="connsiteY16" fmla="*/ 1283970 h 1584969"/>
                  <a:gd name="connsiteX17" fmla="*/ 2557609 w 2675869"/>
                  <a:gd name="connsiteY17" fmla="*/ 1243330 h 1584969"/>
                  <a:gd name="connsiteX18" fmla="*/ 2598249 w 2675869"/>
                  <a:gd name="connsiteY18" fmla="*/ 1220470 h 1584969"/>
                  <a:gd name="connsiteX19" fmla="*/ 2627459 w 2675869"/>
                  <a:gd name="connsiteY19" fmla="*/ 1179830 h 1584969"/>
                  <a:gd name="connsiteX20" fmla="*/ 2660479 w 2675869"/>
                  <a:gd name="connsiteY20" fmla="*/ 1125220 h 1584969"/>
                  <a:gd name="connsiteX21" fmla="*/ 2640159 w 2675869"/>
                  <a:gd name="connsiteY21" fmla="*/ 861060 h 1584969"/>
                  <a:gd name="connsiteX22" fmla="*/ 2675719 w 2675869"/>
                  <a:gd name="connsiteY22" fmla="*/ 812800 h 1584969"/>
                  <a:gd name="connsiteX23" fmla="*/ 2623649 w 2675869"/>
                  <a:gd name="connsiteY23" fmla="*/ 751840 h 1584969"/>
                  <a:gd name="connsiteX24" fmla="*/ 2510619 w 2675869"/>
                  <a:gd name="connsiteY24" fmla="*/ 636270 h 1584969"/>
                  <a:gd name="connsiteX25" fmla="*/ 2400129 w 2675869"/>
                  <a:gd name="connsiteY25" fmla="*/ 524510 h 1584969"/>
                  <a:gd name="connsiteX26" fmla="*/ 2397589 w 2675869"/>
                  <a:gd name="connsiteY26" fmla="*/ 447040 h 1584969"/>
                  <a:gd name="connsiteX27" fmla="*/ 2402669 w 2675869"/>
                  <a:gd name="connsiteY27" fmla="*/ 360680 h 1584969"/>
                  <a:gd name="connsiteX28" fmla="*/ 2411559 w 2675869"/>
                  <a:gd name="connsiteY28" fmla="*/ 203200 h 1584969"/>
                  <a:gd name="connsiteX29" fmla="*/ 2350599 w 2675869"/>
                  <a:gd name="connsiteY29" fmla="*/ 142240 h 1584969"/>
                  <a:gd name="connsiteX30" fmla="*/ 2208359 w 2675869"/>
                  <a:gd name="connsiteY30" fmla="*/ 121920 h 1584969"/>
                  <a:gd name="connsiteX31" fmla="*/ 2106759 w 2675869"/>
                  <a:gd name="connsiteY31" fmla="*/ 101600 h 1584969"/>
                  <a:gd name="connsiteX32" fmla="*/ 1314279 w 2675869"/>
                  <a:gd name="connsiteY32" fmla="*/ 81280 h 1584969"/>
                  <a:gd name="connsiteX33" fmla="*/ 1253319 w 2675869"/>
                  <a:gd name="connsiteY33" fmla="*/ 60960 h 1584969"/>
                  <a:gd name="connsiteX34" fmla="*/ 704679 w 2675869"/>
                  <a:gd name="connsiteY34" fmla="*/ 0 h 1584969"/>
                  <a:gd name="connsiteX35" fmla="*/ 440519 w 2675869"/>
                  <a:gd name="connsiteY35" fmla="*/ 20320 h 1584969"/>
                  <a:gd name="connsiteX36" fmla="*/ 379559 w 2675869"/>
                  <a:gd name="connsiteY36" fmla="*/ 142240 h 1584969"/>
                  <a:gd name="connsiteX37" fmla="*/ 343999 w 2675869"/>
                  <a:gd name="connsiteY37" fmla="*/ 182880 h 1584969"/>
                  <a:gd name="connsiteX38" fmla="*/ 332569 w 2675869"/>
                  <a:gd name="connsiteY38" fmla="*/ 269240 h 1584969"/>
                  <a:gd name="connsiteX39" fmla="*/ 298279 w 2675869"/>
                  <a:gd name="connsiteY39" fmla="*/ 426720 h 1584969"/>
                  <a:gd name="connsiteX40" fmla="*/ 237319 w 2675869"/>
                  <a:gd name="connsiteY40" fmla="*/ 588010 h 1584969"/>
                  <a:gd name="connsiteX41" fmla="*/ 25229 w 2675869"/>
                  <a:gd name="connsiteY41" fmla="*/ 814070 h 1584969"/>
                  <a:gd name="connsiteX42" fmla="*/ 16339 w 2675869"/>
                  <a:gd name="connsiteY42" fmla="*/ 975360 h 1584969"/>
                  <a:gd name="connsiteX43" fmla="*/ 8719 w 2675869"/>
                  <a:gd name="connsiteY43" fmla="*/ 1036320 h 1584969"/>
                  <a:gd name="connsiteX44" fmla="*/ 13799 w 2675869"/>
                  <a:gd name="connsiteY44" fmla="*/ 1219200 h 1584969"/>
                  <a:gd name="connsiteX45" fmla="*/ 44279 w 2675869"/>
                  <a:gd name="connsiteY45" fmla="*/ 1132840 h 158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675869" h="1584969">
                    <a:moveTo>
                      <a:pt x="44279" y="1132840"/>
                    </a:moveTo>
                    <a:cubicBezTo>
                      <a:pt x="27346" y="1141307"/>
                      <a:pt x="32849" y="1114213"/>
                      <a:pt x="37929" y="1145540"/>
                    </a:cubicBezTo>
                    <a:cubicBezTo>
                      <a:pt x="43009" y="1176867"/>
                      <a:pt x="58461" y="1288203"/>
                      <a:pt x="74759" y="1320800"/>
                    </a:cubicBezTo>
                    <a:cubicBezTo>
                      <a:pt x="91057" y="1353397"/>
                      <a:pt x="116995" y="1330718"/>
                      <a:pt x="135719" y="1341120"/>
                    </a:cubicBezTo>
                    <a:cubicBezTo>
                      <a:pt x="178416" y="1364840"/>
                      <a:pt x="216999" y="1395307"/>
                      <a:pt x="257639" y="1422400"/>
                    </a:cubicBezTo>
                    <a:cubicBezTo>
                      <a:pt x="369633" y="1497063"/>
                      <a:pt x="294327" y="1460343"/>
                      <a:pt x="501479" y="1483360"/>
                    </a:cubicBezTo>
                    <a:cubicBezTo>
                      <a:pt x="690272" y="1530558"/>
                      <a:pt x="455567" y="1474178"/>
                      <a:pt x="704679" y="1524000"/>
                    </a:cubicBezTo>
                    <a:cubicBezTo>
                      <a:pt x="732064" y="1529477"/>
                      <a:pt x="758137" y="1541901"/>
                      <a:pt x="785959" y="1544320"/>
                    </a:cubicBezTo>
                    <a:cubicBezTo>
                      <a:pt x="914346" y="1555484"/>
                      <a:pt x="1043453" y="1556068"/>
                      <a:pt x="1172039" y="1564640"/>
                    </a:cubicBezTo>
                    <a:cubicBezTo>
                      <a:pt x="1246687" y="1569617"/>
                      <a:pt x="1323169" y="1584325"/>
                      <a:pt x="1395559" y="1584960"/>
                    </a:cubicBezTo>
                    <a:cubicBezTo>
                      <a:pt x="1467949" y="1585595"/>
                      <a:pt x="1542212" y="1555617"/>
                      <a:pt x="1606379" y="1568450"/>
                    </a:cubicBezTo>
                    <a:cubicBezTo>
                      <a:pt x="1674112" y="1561677"/>
                      <a:pt x="1772537" y="1534160"/>
                      <a:pt x="1841329" y="1522730"/>
                    </a:cubicBezTo>
                    <a:cubicBezTo>
                      <a:pt x="1910121" y="1511300"/>
                      <a:pt x="1967906" y="1512570"/>
                      <a:pt x="2019129" y="1499870"/>
                    </a:cubicBezTo>
                    <a:cubicBezTo>
                      <a:pt x="2070352" y="1487170"/>
                      <a:pt x="2046609" y="1472045"/>
                      <a:pt x="2148669" y="1446530"/>
                    </a:cubicBezTo>
                    <a:cubicBezTo>
                      <a:pt x="2189309" y="1419437"/>
                      <a:pt x="2243072" y="1442720"/>
                      <a:pt x="2289639" y="1422400"/>
                    </a:cubicBezTo>
                    <a:cubicBezTo>
                      <a:pt x="2336206" y="1402080"/>
                      <a:pt x="2396954" y="1347682"/>
                      <a:pt x="2428069" y="1324610"/>
                    </a:cubicBezTo>
                    <a:cubicBezTo>
                      <a:pt x="2459184" y="1301538"/>
                      <a:pt x="2454739" y="1297517"/>
                      <a:pt x="2476329" y="1283970"/>
                    </a:cubicBezTo>
                    <a:cubicBezTo>
                      <a:pt x="2497919" y="1270423"/>
                      <a:pt x="2530516" y="1256877"/>
                      <a:pt x="2557609" y="1243330"/>
                    </a:cubicBezTo>
                    <a:cubicBezTo>
                      <a:pt x="2571156" y="1223010"/>
                      <a:pt x="2586607" y="1231053"/>
                      <a:pt x="2598249" y="1220470"/>
                    </a:cubicBezTo>
                    <a:cubicBezTo>
                      <a:pt x="2609891" y="1209887"/>
                      <a:pt x="2617087" y="1195705"/>
                      <a:pt x="2627459" y="1179830"/>
                    </a:cubicBezTo>
                    <a:cubicBezTo>
                      <a:pt x="2637831" y="1163955"/>
                      <a:pt x="2653706" y="1145540"/>
                      <a:pt x="2660479" y="1125220"/>
                    </a:cubicBezTo>
                    <a:cubicBezTo>
                      <a:pt x="2653706" y="1037167"/>
                      <a:pt x="2637619" y="913130"/>
                      <a:pt x="2640159" y="861060"/>
                    </a:cubicBezTo>
                    <a:cubicBezTo>
                      <a:pt x="2642699" y="808990"/>
                      <a:pt x="2678471" y="831003"/>
                      <a:pt x="2675719" y="812800"/>
                    </a:cubicBezTo>
                    <a:cubicBezTo>
                      <a:pt x="2672967" y="794597"/>
                      <a:pt x="2651166" y="781262"/>
                      <a:pt x="2623649" y="751840"/>
                    </a:cubicBezTo>
                    <a:cubicBezTo>
                      <a:pt x="2596132" y="722418"/>
                      <a:pt x="2547872" y="674158"/>
                      <a:pt x="2510619" y="636270"/>
                    </a:cubicBezTo>
                    <a:cubicBezTo>
                      <a:pt x="2473366" y="598382"/>
                      <a:pt x="2418967" y="556048"/>
                      <a:pt x="2400129" y="524510"/>
                    </a:cubicBezTo>
                    <a:cubicBezTo>
                      <a:pt x="2381291" y="492972"/>
                      <a:pt x="2397166" y="474345"/>
                      <a:pt x="2397589" y="447040"/>
                    </a:cubicBezTo>
                    <a:cubicBezTo>
                      <a:pt x="2398012" y="419735"/>
                      <a:pt x="2400341" y="401320"/>
                      <a:pt x="2402669" y="360680"/>
                    </a:cubicBezTo>
                    <a:cubicBezTo>
                      <a:pt x="2404997" y="320040"/>
                      <a:pt x="2420237" y="239607"/>
                      <a:pt x="2411559" y="203200"/>
                    </a:cubicBezTo>
                    <a:cubicBezTo>
                      <a:pt x="2402881" y="166793"/>
                      <a:pt x="2377280" y="152913"/>
                      <a:pt x="2350599" y="142240"/>
                    </a:cubicBezTo>
                    <a:cubicBezTo>
                      <a:pt x="2306130" y="124452"/>
                      <a:pt x="2255602" y="129794"/>
                      <a:pt x="2208359" y="121920"/>
                    </a:cubicBezTo>
                    <a:cubicBezTo>
                      <a:pt x="2174292" y="116242"/>
                      <a:pt x="2141261" y="103168"/>
                      <a:pt x="2106759" y="101600"/>
                    </a:cubicBezTo>
                    <a:cubicBezTo>
                      <a:pt x="1842785" y="89601"/>
                      <a:pt x="1578439" y="88053"/>
                      <a:pt x="1314279" y="81280"/>
                    </a:cubicBezTo>
                    <a:cubicBezTo>
                      <a:pt x="1293959" y="74507"/>
                      <a:pt x="1274412" y="64682"/>
                      <a:pt x="1253319" y="60960"/>
                    </a:cubicBezTo>
                    <a:cubicBezTo>
                      <a:pt x="1006992" y="17490"/>
                      <a:pt x="948568" y="18761"/>
                      <a:pt x="704679" y="0"/>
                    </a:cubicBezTo>
                    <a:cubicBezTo>
                      <a:pt x="616626" y="6773"/>
                      <a:pt x="525851" y="-2435"/>
                      <a:pt x="440519" y="20320"/>
                    </a:cubicBezTo>
                    <a:cubicBezTo>
                      <a:pt x="396970" y="31933"/>
                      <a:pt x="395646" y="115147"/>
                      <a:pt x="379559" y="142240"/>
                    </a:cubicBezTo>
                    <a:cubicBezTo>
                      <a:pt x="363472" y="169333"/>
                      <a:pt x="351831" y="161713"/>
                      <a:pt x="343999" y="182880"/>
                    </a:cubicBezTo>
                    <a:cubicBezTo>
                      <a:pt x="336167" y="204047"/>
                      <a:pt x="340189" y="228600"/>
                      <a:pt x="332569" y="269240"/>
                    </a:cubicBezTo>
                    <a:cubicBezTo>
                      <a:pt x="324949" y="309880"/>
                      <a:pt x="314154" y="373592"/>
                      <a:pt x="298279" y="426720"/>
                    </a:cubicBezTo>
                    <a:cubicBezTo>
                      <a:pt x="282404" y="479848"/>
                      <a:pt x="282827" y="523452"/>
                      <a:pt x="237319" y="588010"/>
                    </a:cubicBezTo>
                    <a:cubicBezTo>
                      <a:pt x="191811" y="652568"/>
                      <a:pt x="62059" y="749512"/>
                      <a:pt x="25229" y="814070"/>
                    </a:cubicBezTo>
                    <a:cubicBezTo>
                      <a:pt x="-11601" y="878628"/>
                      <a:pt x="19091" y="938318"/>
                      <a:pt x="16339" y="975360"/>
                    </a:cubicBezTo>
                    <a:cubicBezTo>
                      <a:pt x="13587" y="1012402"/>
                      <a:pt x="15492" y="1016000"/>
                      <a:pt x="8719" y="1036320"/>
                    </a:cubicBezTo>
                    <a:cubicBezTo>
                      <a:pt x="-13517" y="1191971"/>
                      <a:pt x="13799" y="1130665"/>
                      <a:pt x="13799" y="1219200"/>
                    </a:cubicBezTo>
                    <a:lnTo>
                      <a:pt x="44279" y="11328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7" name="Ink 26"/>
                  <p14:cNvContentPartPr/>
                  <p14:nvPr/>
                </p14:nvContentPartPr>
                <p14:xfrm>
                  <a:off x="287803" y="5037536"/>
                  <a:ext cx="2166211" cy="568800"/>
                </p14:xfrm>
              </p:contentPart>
            </mc:Choice>
            <mc:Fallback xmlns="">
              <p:pic>
                <p:nvPicPr>
                  <p:cNvPr id="27" name="Ink 26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84563" y="5028896"/>
                    <a:ext cx="2185649" cy="59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8" name="Ink 27"/>
                  <p14:cNvContentPartPr/>
                  <p14:nvPr/>
                </p14:nvContentPartPr>
                <p14:xfrm>
                  <a:off x="58123" y="5609576"/>
                  <a:ext cx="2683531" cy="875160"/>
                </p14:xfrm>
              </p:contentPart>
            </mc:Choice>
            <mc:Fallback xmlns="">
              <p:pic>
                <p:nvPicPr>
                  <p:cNvPr id="28" name="Ink 27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2285" y="5606336"/>
                    <a:ext cx="2710528" cy="89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9" name="Ink 28"/>
                  <p14:cNvContentPartPr/>
                  <p14:nvPr/>
                </p14:nvContentPartPr>
                <p14:xfrm>
                  <a:off x="730586" y="1591176"/>
                  <a:ext cx="1767610" cy="717961"/>
                </p14:xfrm>
              </p:contentPart>
            </mc:Choice>
            <mc:Fallback xmlns="">
              <p:pic>
                <p:nvPicPr>
                  <p:cNvPr id="29" name="Ink 28"/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717269" y="1575693"/>
                    <a:ext cx="1794605" cy="746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30" name="Ink 29"/>
                  <p14:cNvContentPartPr/>
                  <p14:nvPr/>
                </p14:nvContentPartPr>
                <p14:xfrm>
                  <a:off x="333883" y="2684576"/>
                  <a:ext cx="2231731" cy="2803320"/>
                </p14:xfrm>
              </p:contentPart>
            </mc:Choice>
            <mc:Fallback xmlns="">
              <p:pic>
                <p:nvPicPr>
                  <p:cNvPr id="30" name="Ink 29"/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22004" y="2677376"/>
                    <a:ext cx="2250809" cy="28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1" name="Ink 30"/>
                  <p14:cNvContentPartPr/>
                  <p14:nvPr/>
                </p14:nvContentPartPr>
                <p14:xfrm>
                  <a:off x="677415" y="4003976"/>
                  <a:ext cx="1663560" cy="127080"/>
                </p14:xfrm>
              </p:contentPart>
            </mc:Choice>
            <mc:Fallback xmlns="">
              <p:pic>
                <p:nvPicPr>
                  <p:cNvPr id="31" name="Ink 30"/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59775" y="3989216"/>
                    <a:ext cx="169596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32" name="Ink 31"/>
                  <p14:cNvContentPartPr/>
                  <p14:nvPr/>
                </p14:nvContentPartPr>
                <p14:xfrm>
                  <a:off x="736095" y="3395576"/>
                  <a:ext cx="1600200" cy="320760"/>
                </p14:xfrm>
              </p:contentPart>
            </mc:Choice>
            <mc:Fallback xmlns="">
              <p:pic>
                <p:nvPicPr>
                  <p:cNvPr id="32" name="Ink 31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17375" y="3383336"/>
                    <a:ext cx="1631160" cy="35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3" name="Ink 32"/>
                  <p14:cNvContentPartPr/>
                  <p14:nvPr/>
                </p14:nvContentPartPr>
                <p14:xfrm>
                  <a:off x="647895" y="3030536"/>
                  <a:ext cx="1662120" cy="25200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33495" y="3015776"/>
                    <a:ext cx="168948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34" name="Ink 33"/>
                  <p14:cNvContentPartPr/>
                  <p14:nvPr/>
                </p14:nvContentPartPr>
                <p14:xfrm>
                  <a:off x="56683" y="5425536"/>
                  <a:ext cx="2662291" cy="102320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0845" y="5412575"/>
                    <a:ext cx="2692168" cy="1047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6" name="Ink 35"/>
                  <p14:cNvContentPartPr/>
                  <p14:nvPr/>
                </p14:nvContentPartPr>
                <p14:xfrm>
                  <a:off x="464186" y="2162876"/>
                  <a:ext cx="2121009" cy="3375780"/>
                </p14:xfrm>
              </p:contentPart>
            </mc:Choice>
            <mc:Fallback xmlns="">
              <p:pic>
                <p:nvPicPr>
                  <p:cNvPr id="36" name="Ink 35"/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49067" y="2148836"/>
                    <a:ext cx="2151967" cy="3394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38" name="Ink 37"/>
                  <p14:cNvContentPartPr/>
                  <p14:nvPr/>
                </p14:nvContentPartPr>
                <p14:xfrm>
                  <a:off x="1670915" y="826556"/>
                  <a:ext cx="51840" cy="764640"/>
                </p14:xfrm>
              </p:contentPart>
            </mc:Choice>
            <mc:Fallback xmlns="">
              <p:pic>
                <p:nvPicPr>
                  <p:cNvPr id="38" name="Ink 37"/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654355" y="808916"/>
                    <a:ext cx="86040" cy="79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9" name="Ink 38"/>
                  <p14:cNvContentPartPr/>
                  <p14:nvPr/>
                </p14:nvContentPartPr>
                <p14:xfrm>
                  <a:off x="1636715" y="783716"/>
                  <a:ext cx="102240" cy="141840"/>
                </p14:xfrm>
              </p:contentPart>
            </mc:Choice>
            <mc:Fallback xmlns="">
              <p:pic>
                <p:nvPicPr>
                  <p:cNvPr id="39" name="Ink 38"/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620875" y="775436"/>
                    <a:ext cx="13428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40" name="Ink 39"/>
                  <p14:cNvContentPartPr/>
                  <p14:nvPr/>
                </p14:nvContentPartPr>
                <p14:xfrm>
                  <a:off x="1702235" y="860756"/>
                  <a:ext cx="10800" cy="9720"/>
                </p14:xfrm>
              </p:contentPart>
            </mc:Choice>
            <mc:Fallback xmlns="">
              <p:pic>
                <p:nvPicPr>
                  <p:cNvPr id="40" name="Ink 39"/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692829" y="851036"/>
                    <a:ext cx="2369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41" name="Ink 40"/>
                  <p14:cNvContentPartPr/>
                  <p14:nvPr/>
                </p14:nvContentPartPr>
                <p14:xfrm>
                  <a:off x="902675" y="1008716"/>
                  <a:ext cx="815040" cy="559080"/>
                </p14:xfrm>
              </p:contentPart>
            </mc:Choice>
            <mc:Fallback xmlns="">
              <p:pic>
                <p:nvPicPr>
                  <p:cNvPr id="41" name="Ink 40"/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86475" y="995756"/>
                    <a:ext cx="838080" cy="58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/>
                <p14:cNvContentPartPr/>
                <p14:nvPr/>
              </p14:nvContentPartPr>
              <p14:xfrm>
                <a:off x="1349049" y="1170994"/>
                <a:ext cx="151200" cy="21600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33929" y="1156234"/>
                  <a:ext cx="1803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7320339" y="607586"/>
            <a:ext cx="836314" cy="807540"/>
            <a:chOff x="10654368" y="760256"/>
            <a:chExt cx="836314" cy="8075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Ink 78"/>
                <p14:cNvContentPartPr/>
                <p14:nvPr/>
              </p14:nvContentPartPr>
              <p14:xfrm>
                <a:off x="10654368" y="760256"/>
                <a:ext cx="836314" cy="80754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38167" y="751975"/>
                  <a:ext cx="868715" cy="833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/>
                <p14:cNvContentPartPr/>
                <p14:nvPr/>
              </p14:nvContentPartPr>
              <p14:xfrm>
                <a:off x="11096097" y="1177564"/>
                <a:ext cx="116280" cy="174960"/>
              </p14:xfrm>
            </p:contentPart>
          </mc:Choice>
          <mc:Fallback xmlns="">
            <p:pic>
              <p:nvPicPr>
                <p:cNvPr id="67" name="Ink 66"/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86048" y="1169284"/>
                  <a:ext cx="139249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4142267" y="286122"/>
            <a:ext cx="836280" cy="807480"/>
            <a:chOff x="10316940" y="576599"/>
            <a:chExt cx="83628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4" name="Ink 103"/>
                <p14:cNvContentPartPr/>
                <p14:nvPr/>
              </p14:nvContentPartPr>
              <p14:xfrm>
                <a:off x="11085180" y="619439"/>
                <a:ext cx="51840" cy="764640"/>
              </p14:xfrm>
            </p:contentPart>
          </mc:Choice>
          <mc:Fallback xmlns="">
            <p:pic>
              <p:nvPicPr>
                <p:cNvPr id="104" name="Ink 103"/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68620" y="601799"/>
                  <a:ext cx="860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5" name="Ink 104"/>
                <p14:cNvContentPartPr/>
                <p14:nvPr/>
              </p14:nvContentPartPr>
              <p14:xfrm>
                <a:off x="11050980" y="576599"/>
                <a:ext cx="102240" cy="141840"/>
              </p14:xfrm>
            </p:contentPart>
          </mc:Choice>
          <mc:Fallback xmlns="">
            <p:pic>
              <p:nvPicPr>
                <p:cNvPr id="105" name="Ink 104"/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35140" y="568319"/>
                  <a:ext cx="134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6" name="Ink 105"/>
                <p14:cNvContentPartPr/>
                <p14:nvPr/>
              </p14:nvContentPartPr>
              <p14:xfrm>
                <a:off x="11116500" y="653639"/>
                <a:ext cx="10800" cy="9720"/>
              </p14:xfrm>
            </p:contentPart>
          </mc:Choice>
          <mc:Fallback xmlns="">
            <p:pic>
              <p:nvPicPr>
                <p:cNvPr id="106" name="Ink 105"/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07094" y="643919"/>
                  <a:ext cx="2369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7" name="Ink 106"/>
                <p14:cNvContentPartPr/>
                <p14:nvPr/>
              </p14:nvContentPartPr>
              <p14:xfrm>
                <a:off x="10316940" y="801599"/>
                <a:ext cx="815040" cy="559080"/>
              </p14:xfrm>
            </p:contentPart>
          </mc:Choice>
          <mc:Fallback xmlns="">
            <p:pic>
              <p:nvPicPr>
                <p:cNvPr id="107" name="Ink 106"/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00740" y="788639"/>
                  <a:ext cx="8380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/>
                <p14:cNvContentPartPr/>
                <p14:nvPr/>
              </p14:nvContentPartPr>
              <p14:xfrm>
                <a:off x="10716529" y="975733"/>
                <a:ext cx="213120" cy="18576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02849" y="972133"/>
                  <a:ext cx="23328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902675" y="787761"/>
            <a:ext cx="836280" cy="807480"/>
            <a:chOff x="10622600" y="870476"/>
            <a:chExt cx="83628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3" name="Ink 122"/>
                <p14:cNvContentPartPr/>
                <p14:nvPr/>
              </p14:nvContentPartPr>
              <p14:xfrm>
                <a:off x="11390840" y="913316"/>
                <a:ext cx="51840" cy="76464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74280" y="895676"/>
                  <a:ext cx="8604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4" name="Ink 123"/>
                <p14:cNvContentPartPr/>
                <p14:nvPr/>
              </p14:nvContentPartPr>
              <p14:xfrm>
                <a:off x="11356640" y="870476"/>
                <a:ext cx="102240" cy="141840"/>
              </p14:xfrm>
            </p:contentPart>
          </mc:Choice>
          <mc:Fallback xmlns="">
            <p:pic>
              <p:nvPicPr>
                <p:cNvPr id="124" name="Ink 123"/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40800" y="862196"/>
                  <a:ext cx="134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5" name="Ink 124"/>
                <p14:cNvContentPartPr/>
                <p14:nvPr/>
              </p14:nvContentPartPr>
              <p14:xfrm>
                <a:off x="11422160" y="947516"/>
                <a:ext cx="10800" cy="9720"/>
              </p14:xfrm>
            </p:contentPart>
          </mc:Choice>
          <mc:Fallback xmlns="">
            <p:pic>
              <p:nvPicPr>
                <p:cNvPr id="125" name="Ink 124"/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12754" y="937796"/>
                  <a:ext cx="2369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6" name="Ink 125"/>
                <p14:cNvContentPartPr/>
                <p14:nvPr/>
              </p14:nvContentPartPr>
              <p14:xfrm>
                <a:off x="10622600" y="1095476"/>
                <a:ext cx="815040" cy="559080"/>
              </p14:xfrm>
            </p:contentPart>
          </mc:Choice>
          <mc:Fallback xmlns="">
            <p:pic>
              <p:nvPicPr>
                <p:cNvPr id="126" name="Ink 125"/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06400" y="1082516"/>
                  <a:ext cx="8380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0" name="Ink 109"/>
                <p14:cNvContentPartPr/>
                <p14:nvPr/>
              </p14:nvContentPartPr>
              <p14:xfrm>
                <a:off x="11068974" y="1257754"/>
                <a:ext cx="151200" cy="216000"/>
              </p14:xfrm>
            </p:contentPart>
          </mc:Choice>
          <mc:Fallback xmlns="">
            <p:pic>
              <p:nvPicPr>
                <p:cNvPr id="110" name="Ink 109"/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53854" y="1242994"/>
                  <a:ext cx="1803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/>
          <p:cNvGrpSpPr/>
          <p:nvPr/>
        </p:nvGrpSpPr>
        <p:grpSpPr>
          <a:xfrm>
            <a:off x="3325454" y="2549157"/>
            <a:ext cx="4327836" cy="3723484"/>
            <a:chOff x="2477973" y="1502547"/>
            <a:chExt cx="6192360" cy="5327640"/>
          </a:xfrm>
        </p:grpSpPr>
        <p:grpSp>
          <p:nvGrpSpPr>
            <p:cNvPr id="130" name="Group 129"/>
            <p:cNvGrpSpPr/>
            <p:nvPr/>
          </p:nvGrpSpPr>
          <p:grpSpPr>
            <a:xfrm>
              <a:off x="3741573" y="2564907"/>
              <a:ext cx="2129760" cy="1794960"/>
              <a:chOff x="3741573" y="2564907"/>
              <a:chExt cx="2129760" cy="1794960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3815733" y="2564907"/>
                <a:ext cx="2055600" cy="1786960"/>
                <a:chOff x="3815733" y="2564907"/>
                <a:chExt cx="2055600" cy="1786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48" name="Ink 47"/>
                    <p14:cNvContentPartPr/>
                    <p14:nvPr/>
                  </p14:nvContentPartPr>
                  <p14:xfrm>
                    <a:off x="3815733" y="2564907"/>
                    <a:ext cx="2055600" cy="1781640"/>
                  </p14:xfrm>
                </p:contentPart>
              </mc:Choice>
              <mc:Fallback xmlns="">
                <p:pic>
                  <p:nvPicPr>
                    <p:cNvPr id="48" name="Ink 47"/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3751866" y="2484555"/>
                      <a:ext cx="2201877" cy="1938737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63" name="Freeform 62"/>
                <p:cNvSpPr/>
                <p:nvPr/>
              </p:nvSpPr>
              <p:spPr>
                <a:xfrm>
                  <a:off x="4064000" y="2573867"/>
                  <a:ext cx="1422400" cy="1778000"/>
                </a:xfrm>
                <a:custGeom>
                  <a:avLst/>
                  <a:gdLst>
                    <a:gd name="connsiteX0" fmla="*/ 50800 w 1422400"/>
                    <a:gd name="connsiteY0" fmla="*/ 101600 h 1778000"/>
                    <a:gd name="connsiteX1" fmla="*/ 0 w 1422400"/>
                    <a:gd name="connsiteY1" fmla="*/ 1778000 h 1778000"/>
                    <a:gd name="connsiteX2" fmla="*/ 1371600 w 1422400"/>
                    <a:gd name="connsiteY2" fmla="*/ 1693333 h 1778000"/>
                    <a:gd name="connsiteX3" fmla="*/ 1422400 w 1422400"/>
                    <a:gd name="connsiteY3" fmla="*/ 0 h 1778000"/>
                    <a:gd name="connsiteX4" fmla="*/ 50800 w 1422400"/>
                    <a:gd name="connsiteY4" fmla="*/ 101600 h 17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2400" h="1778000">
                      <a:moveTo>
                        <a:pt x="50800" y="101600"/>
                      </a:moveTo>
                      <a:lnTo>
                        <a:pt x="0" y="1778000"/>
                      </a:lnTo>
                      <a:lnTo>
                        <a:pt x="1371600" y="1693333"/>
                      </a:lnTo>
                      <a:lnTo>
                        <a:pt x="1422400" y="0"/>
                      </a:lnTo>
                      <a:lnTo>
                        <a:pt x="50800" y="1016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129" name="Ink 128"/>
                  <p14:cNvContentPartPr/>
                  <p14:nvPr/>
                </p14:nvContentPartPr>
                <p14:xfrm>
                  <a:off x="3741573" y="4320987"/>
                  <a:ext cx="176040" cy="38880"/>
                </p14:xfrm>
              </p:contentPart>
            </mc:Choice>
            <mc:Fallback xmlns="">
              <p:pic>
                <p:nvPicPr>
                  <p:cNvPr id="129" name="Ink 128"/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3668782" y="4248411"/>
                    <a:ext cx="325235" cy="18092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8" name="Ink 137"/>
                <p14:cNvContentPartPr/>
                <p14:nvPr/>
              </p14:nvContentPartPr>
              <p14:xfrm>
                <a:off x="2477973" y="1502547"/>
                <a:ext cx="6192360" cy="5327640"/>
              </p14:xfrm>
            </p:contentPart>
          </mc:Choice>
          <mc:Fallback xmlns="">
            <p:pic>
              <p:nvPicPr>
                <p:cNvPr id="138" name="Ink 137"/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00710" y="1422707"/>
                  <a:ext cx="6353067" cy="5489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2" name="Ink 141"/>
                <p14:cNvContentPartPr/>
                <p14:nvPr/>
              </p14:nvContentPartPr>
              <p14:xfrm>
                <a:off x="2919333" y="1785507"/>
                <a:ext cx="3578040" cy="3304080"/>
              </p14:xfrm>
            </p:contentPart>
          </mc:Choice>
          <mc:Fallback xmlns="">
            <p:pic>
              <p:nvPicPr>
                <p:cNvPr id="142" name="Ink 141"/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41046" y="1706188"/>
                  <a:ext cx="3738735" cy="346323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6" name="TextBox 145"/>
          <p:cNvSpPr txBox="1"/>
          <p:nvPr/>
        </p:nvSpPr>
        <p:spPr>
          <a:xfrm>
            <a:off x="1099776" y="5621319"/>
            <a:ext cx="5734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Material-Shape Separation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3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5"/>
    </mc:Choice>
    <mc:Fallback xmlns="">
      <p:transition spd="slow" advTm="17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898 L -0.0007 -0.39791 " pathEditMode="relative" rAng="0" ptsTypes="AA">
                                      <p:cBhvr>
                                        <p:cTn id="1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0.03588 L -0.36232 -0.34583 " pathEditMode="relative" rAng="0" ptsTypes="AA">
                                      <p:cBhvr>
                                        <p:cTn id="1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15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3588 L 0.31632 -0.42847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196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11112 0.08333 " pathEditMode="relative" rAng="0" ptsTypes="AA">
                                      <p:cBhvr>
                                        <p:cTn id="3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4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24601 -0.03333 " pathEditMode="relative" rAng="0" ptsTypes="AA">
                                      <p:cBhvr>
                                        <p:cTn id="32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-16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59358 0.0176 " pathEditMode="relative" rAng="0" ptsTypes="AA">
                                      <p:cBhvr>
                                        <p:cTn id="3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7" grpId="0"/>
      <p:bldP spid="97" grpId="1"/>
      <p:bldP spid="6" grpId="0"/>
      <p:bldP spid="6" grpId="1"/>
      <p:bldP spid="1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2560" y="1806988"/>
              <a:ext cx="9020520" cy="485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0" y="1795108"/>
                <a:ext cx="9039600" cy="48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9270720" y="4977889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67840" y="4975009"/>
                <a:ext cx="6120" cy="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9151200" y="5431849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44000" y="5424649"/>
                <a:ext cx="147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/>
              <p14:cNvContentPartPr/>
              <p14:nvPr/>
            </p14:nvContentPartPr>
            <p14:xfrm>
              <a:off x="5453640" y="1566698"/>
              <a:ext cx="1596346" cy="1637831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11157" y="1523502"/>
                <a:ext cx="1682752" cy="1724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Ink 48"/>
              <p14:cNvContentPartPr/>
              <p14:nvPr/>
            </p14:nvContentPartPr>
            <p14:xfrm>
              <a:off x="9535320" y="5438329"/>
              <a:ext cx="73080" cy="201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28120" y="5431129"/>
                <a:ext cx="87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/>
              <p14:cNvContentPartPr/>
              <p14:nvPr/>
            </p14:nvContentPartPr>
            <p14:xfrm>
              <a:off x="4430880" y="3281018"/>
              <a:ext cx="1664026" cy="994871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6678" y="3248624"/>
                <a:ext cx="1718389" cy="1061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Ink 60"/>
              <p14:cNvContentPartPr/>
              <p14:nvPr/>
            </p14:nvContentPartPr>
            <p14:xfrm>
              <a:off x="5392440" y="2807618"/>
              <a:ext cx="709306" cy="491591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60755" y="2798981"/>
                <a:ext cx="784557" cy="543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Ink 61"/>
              <p14:cNvContentPartPr/>
              <p14:nvPr/>
            </p14:nvContentPartPr>
            <p14:xfrm>
              <a:off x="4493520" y="2830298"/>
              <a:ext cx="858706" cy="1345511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55355" y="2806181"/>
                <a:ext cx="911993" cy="14077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3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3"/>
    </mc:Choice>
    <mc:Fallback xmlns="">
      <p:transition spd="slow" advTm="14753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11320" y="4049089"/>
              <a:ext cx="7889400" cy="2791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520" y="4031089"/>
                <a:ext cx="7904160" cy="28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6787347" y="2400437"/>
              <a:ext cx="1596240" cy="1638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4867" y="2357237"/>
                <a:ext cx="1682640" cy="17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10130760" y="4464296"/>
              <a:ext cx="360" cy="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23560" y="4457096"/>
                <a:ext cx="147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10897920" y="4833296"/>
              <a:ext cx="360" cy="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90720" y="4826096"/>
                <a:ext cx="14760" cy="1476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8234" y="2411089"/>
            <a:ext cx="1261981" cy="18777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/>
              <p14:cNvContentPartPr/>
              <p14:nvPr/>
            </p14:nvContentPartPr>
            <p14:xfrm>
              <a:off x="743760" y="1987496"/>
              <a:ext cx="3935520" cy="14212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5480" y="1979216"/>
                <a:ext cx="3951360" cy="14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/>
              <p14:cNvContentPartPr/>
              <p14:nvPr/>
            </p14:nvContentPartPr>
            <p14:xfrm>
              <a:off x="1371600" y="203336"/>
              <a:ext cx="3430800" cy="25729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64760" y="196496"/>
                <a:ext cx="3453840" cy="25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/>
              <p14:cNvContentPartPr/>
              <p14:nvPr/>
            </p14:nvContentPartPr>
            <p14:xfrm>
              <a:off x="4176000" y="-67024"/>
              <a:ext cx="1099080" cy="22006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8440" y="-74584"/>
                <a:ext cx="1117080" cy="22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/>
              <p14:cNvContentPartPr/>
              <p14:nvPr/>
            </p14:nvContentPartPr>
            <p14:xfrm>
              <a:off x="6360120" y="379016"/>
              <a:ext cx="2377440" cy="18252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50760" y="370736"/>
                <a:ext cx="2399400" cy="18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/>
              <p14:cNvContentPartPr/>
              <p14:nvPr/>
            </p14:nvContentPartPr>
            <p14:xfrm>
              <a:off x="8299080" y="2298896"/>
              <a:ext cx="685080" cy="2354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94040" y="2288096"/>
                <a:ext cx="6958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/>
              <p14:cNvContentPartPr/>
              <p14:nvPr/>
            </p14:nvContentPartPr>
            <p14:xfrm>
              <a:off x="6310800" y="2775536"/>
              <a:ext cx="693360" cy="1706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03240" y="2761856"/>
                <a:ext cx="7063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6095520" y="3696776"/>
              <a:ext cx="738000" cy="338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77880" y="3675896"/>
                <a:ext cx="7668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8327520" y="3808736"/>
              <a:ext cx="865440" cy="388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12400" y="3800456"/>
                <a:ext cx="887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5" name="Ink 74"/>
              <p14:cNvContentPartPr/>
              <p14:nvPr/>
            </p14:nvContentPartPr>
            <p14:xfrm>
              <a:off x="534960" y="3530816"/>
              <a:ext cx="4053600" cy="2764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6320" y="3503816"/>
                <a:ext cx="40705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6" name="Ink 75"/>
              <p14:cNvContentPartPr/>
              <p14:nvPr/>
            </p14:nvContentPartPr>
            <p14:xfrm>
              <a:off x="1082880" y="4088456"/>
              <a:ext cx="3405600" cy="10285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4520" y="4065416"/>
                <a:ext cx="3446640" cy="10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8" name="Ink 77"/>
              <p14:cNvContentPartPr/>
              <p14:nvPr/>
            </p14:nvContentPartPr>
            <p14:xfrm>
              <a:off x="5784480" y="151856"/>
              <a:ext cx="397800" cy="19839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78720" y="140336"/>
                <a:ext cx="420840" cy="20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9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0"/>
    </mc:Choice>
    <mc:Fallback xmlns="">
      <p:transition spd="slow" advTm="35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Typesafe</a:t>
            </a:r>
            <a:r>
              <a:rPr lang="en-US" dirty="0" smtClean="0"/>
              <a:t>) Equality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1711231"/>
            <a:ext cx="6296917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interface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equalTo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(T other);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3305842"/>
            <a:ext cx="78742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String extends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&lt;String&gt; {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equalTo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(String other) {…}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…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148" y="5121724"/>
            <a:ext cx="878327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“Hello”.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equalTo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(5)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90" y="5121724"/>
            <a:ext cx="684878" cy="684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8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61"/>
    </mc:Choice>
    <mc:Fallback xmlns="">
      <p:transition spd="slow" advTm="34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752242" cy="1325563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Typesafe</a:t>
            </a:r>
            <a:r>
              <a:rPr lang="en-US" dirty="0" smtClean="0"/>
              <a:t>) Equality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5455" y="2163500"/>
            <a:ext cx="4253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{“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Hello”,”World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!”}</a:t>
            </a:r>
          </a:p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equalTo</a:t>
            </a:r>
            <a:endParaRPr lang="en-US" sz="3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{“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Ahoi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”,”World!”}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84714" y="4183107"/>
                <a:ext cx="35745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</a:t>
                </a:r>
                <a:r>
                  <a:rPr lang="en-US" sz="32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inc</a:t>
                </a:r>
                <a:r>
                  <a:rPr lang="en-US" sz="32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}</a:t>
                </a:r>
              </a:p>
              <a:p>
                <a:pPr algn="ctr"/>
                <a:r>
                  <a:rPr lang="en-US" sz="32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.</a:t>
                </a:r>
                <a:r>
                  <a:rPr lang="en-US" sz="3200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equalTo</a:t>
                </a:r>
                <a:endParaRPr lang="en-US" sz="3200" dirty="0" smtClean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algn="ctr"/>
                <a:r>
                  <a:rPr lang="en-US" sz="32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+1−1</m:t>
                    </m:r>
                  </m:oMath>
                </a14:m>
                <a:r>
                  <a:rPr lang="en-US" sz="320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,id}</a:t>
                </a:r>
                <a:endParaRPr lang="en-US" sz="32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714" y="4183107"/>
                <a:ext cx="3574568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096" t="-5039" r="-3754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42" y="2450697"/>
            <a:ext cx="907934" cy="907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70" y="4625498"/>
            <a:ext cx="684878" cy="684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4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6"/>
    </mc:Choice>
    <mc:Fallback xmlns="">
      <p:transition spd="slow" advTm="32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17178" y="3721892"/>
            <a:ext cx="5156858" cy="2535300"/>
            <a:chOff x="1817178" y="3721892"/>
            <a:chExt cx="5156858" cy="2535300"/>
          </a:xfrm>
        </p:grpSpPr>
        <p:grpSp>
          <p:nvGrpSpPr>
            <p:cNvPr id="9" name="Group 8"/>
            <p:cNvGrpSpPr/>
            <p:nvPr/>
          </p:nvGrpSpPr>
          <p:grpSpPr>
            <a:xfrm>
              <a:off x="2215016" y="4993774"/>
              <a:ext cx="4759020" cy="1244700"/>
              <a:chOff x="1960104" y="4122121"/>
              <a:chExt cx="6345360" cy="165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" name="Ink 4"/>
                  <p14:cNvContentPartPr/>
                  <p14:nvPr/>
                </p14:nvContentPartPr>
                <p14:xfrm>
                  <a:off x="1960104" y="4122121"/>
                  <a:ext cx="6345360" cy="1659600"/>
                </p14:xfrm>
              </p:contentPart>
            </mc:Choice>
            <mc:Fallback xmlns="">
              <p:pic>
                <p:nvPicPr>
                  <p:cNvPr id="5" name="Ink 4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942824" y="4104841"/>
                    <a:ext cx="6379920" cy="169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Ink 7"/>
                  <p14:cNvContentPartPr/>
                  <p14:nvPr/>
                </p14:nvContentPartPr>
                <p14:xfrm>
                  <a:off x="7641264" y="5399761"/>
                  <a:ext cx="326520" cy="293400"/>
                </p14:xfrm>
              </p:contentPart>
            </mc:Choice>
            <mc:Fallback xmlns="">
              <p:pic>
                <p:nvPicPr>
                  <p:cNvPr id="8" name="Ink 7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633704" y="5394361"/>
                    <a:ext cx="348480" cy="31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/>
                <p14:cNvContentPartPr/>
                <p14:nvPr/>
              </p14:nvContentPartPr>
              <p14:xfrm>
                <a:off x="1927338" y="3721892"/>
                <a:ext cx="863730" cy="131301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0056" y="3704251"/>
                  <a:ext cx="898294" cy="1347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/>
                <p14:cNvContentPartPr/>
                <p14:nvPr/>
              </p14:nvContentPartPr>
              <p14:xfrm>
                <a:off x="1817178" y="4420382"/>
                <a:ext cx="570510" cy="183681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0610" y="4409221"/>
                  <a:ext cx="592120" cy="1864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/>
                <p14:cNvContentPartPr/>
                <p14:nvPr/>
              </p14:nvContentPartPr>
              <p14:xfrm>
                <a:off x="2339628" y="4403912"/>
                <a:ext cx="4296240" cy="68418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2429" y="4390596"/>
                  <a:ext cx="4305599" cy="706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/>
                <p14:cNvContentPartPr/>
                <p14:nvPr/>
              </p14:nvContentPartPr>
              <p14:xfrm>
                <a:off x="3926148" y="4680932"/>
                <a:ext cx="2530170" cy="30645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18588" y="4678051"/>
                  <a:ext cx="2545291" cy="31581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689734" y="253405"/>
            <a:ext cx="351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List (read-only)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875351" y="253404"/>
            <a:ext cx="94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Eq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9734" y="714013"/>
            <a:ext cx="175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covariant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5351" y="685360"/>
            <a:ext cx="266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contravariant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6553" y="1858604"/>
            <a:ext cx="28099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List&lt;String&gt;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List&lt;Object&gt;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5351" y="1854052"/>
            <a:ext cx="26187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&lt;Object&gt;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&lt;String&gt;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734" y="1062870"/>
            <a:ext cx="445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List&lt;out T&gt;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5351" y="1062870"/>
            <a:ext cx="313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&lt;in T&gt;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512417" y="2382231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522466" y="2399265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6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7"/>
    </mc:Choice>
    <mc:Fallback xmlns="">
      <p:transition spd="slow" advTm="2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7" grpId="0"/>
      <p:bldP spid="19" grpId="0"/>
      <p:bldP spid="20" grpId="0"/>
      <p:bldP spid="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31458" y="2959831"/>
              <a:ext cx="2050650" cy="2054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304" y="2786161"/>
                <a:ext cx="2769120" cy="27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004058" y="5029921"/>
              <a:ext cx="719280" cy="97551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2544" y="5551318"/>
                <a:ext cx="983160" cy="1327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773558" y="4745611"/>
              <a:ext cx="1023840" cy="120339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2144" y="5171521"/>
                <a:ext cx="1396080" cy="16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12078" y="4928401"/>
              <a:ext cx="1695330" cy="4854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4" y="5414521"/>
                <a:ext cx="227988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1453878" y="5008051"/>
              <a:ext cx="277830" cy="100251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5184" y="5524318"/>
                <a:ext cx="393840" cy="1360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989208" y="5906071"/>
              <a:ext cx="98280" cy="10233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05264" y="6721681"/>
                <a:ext cx="1530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2622006" y="2814154"/>
              <a:ext cx="553535" cy="259494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6520" y="2797598"/>
                <a:ext cx="584507" cy="291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3000376" y="951301"/>
              <a:ext cx="6077898" cy="352593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4176" y="933661"/>
                <a:ext cx="6112098" cy="356157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/>
          <p:cNvSpPr txBox="1"/>
          <p:nvPr/>
        </p:nvSpPr>
        <p:spPr>
          <a:xfrm>
            <a:off x="3667418" y="1929436"/>
            <a:ext cx="4918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nterface List&lt;out T&gt;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extends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&lt;List&lt;</a:t>
            </a:r>
            <a:r>
              <a:rPr lang="en-US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&lt;T&gt;&gt;&gt;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4"/>
    </mc:Choice>
    <mc:Fallback xmlns="">
      <p:transition spd="slow" advTm="110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02855" y="259433"/>
            <a:ext cx="5410008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nterface List&lt;out T&gt;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extends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&lt;List&lt;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&lt;T&gt;&gt;&gt;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1571847"/>
                  </p:ext>
                </p:extLst>
              </p:nvPr>
            </p:nvGraphicFramePr>
            <p:xfrm>
              <a:off x="163806" y="1771229"/>
              <a:ext cx="8964000" cy="4663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140000"/>
                    <a:gridCol w="612000"/>
                    <a:gridCol w="4212000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</a:t>
                          </a:r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&lt;String&gt;&gt;&gt;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𝑐𝑜𝑛𝑡𝑟𝑎𝑣𝑎𝑟𝑖𝑎𝑛𝑐𝑒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</a:t>
                          </a:r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𝑐𝑜𝑣𝑎𝑟𝑖𝑎𝑛𝑐𝑒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String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⇓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𝑖𝑛h𝑒𝑟𝑖𝑡𝑎𝑛𝑐𝑒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Done!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1571847"/>
                  </p:ext>
                </p:extLst>
              </p:nvPr>
            </p:nvGraphicFramePr>
            <p:xfrm>
              <a:off x="163806" y="1771229"/>
              <a:ext cx="8964000" cy="466344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140000"/>
                    <a:gridCol w="612000"/>
                    <a:gridCol w="4212000"/>
                  </a:tblGrid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859" t="-111765" b="-734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</a:t>
                          </a:r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&lt;String&gt;&gt;&gt;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&lt;List&lt;String&gt;&gt;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859" t="-311765" b="-534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List&lt;</a:t>
                          </a:r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&lt;String&gt;&gt;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859" t="-512941" b="-3329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String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&lt;: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Eq</a:t>
                          </a:r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&lt;String&gt;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859" t="-712941" b="-1329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5181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Done!</a:t>
                          </a:r>
                          <a:endParaRPr lang="en-US" sz="28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1" y="2226733"/>
            <a:ext cx="9144000" cy="10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" y="3318933"/>
            <a:ext cx="9144000" cy="10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" y="4411133"/>
            <a:ext cx="9144000" cy="10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" y="5503333"/>
            <a:ext cx="9144000" cy="10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9053" y="3849173"/>
            <a:ext cx="25957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List&lt;String&gt;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2657" y="3849173"/>
            <a:ext cx="35031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</a:t>
            </a:r>
            <a:r>
              <a:rPr lang="en-US" sz="2800" dirty="0" err="1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&lt;String&gt;&gt;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248" y="2798594"/>
            <a:ext cx="41076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8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</a:t>
            </a:r>
            <a:r>
              <a:rPr lang="en-US" sz="2800" dirty="0" err="1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&lt;String&gt;&gt;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08620" y="2798594"/>
            <a:ext cx="364661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800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List&lt;String&gt;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84612" y="3299012"/>
            <a:ext cx="3514164" cy="627529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14918" y="3299012"/>
            <a:ext cx="3585882" cy="627529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48835" y="4883952"/>
            <a:ext cx="144722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08620" y="4883952"/>
            <a:ext cx="22821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&lt;String&gt;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775961" y="4391212"/>
            <a:ext cx="822959" cy="54026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9000" y="4391212"/>
            <a:ext cx="211023" cy="547280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781282" y="3849493"/>
            <a:ext cx="25957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List&lt;</a:t>
            </a: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912771" y="3831083"/>
            <a:ext cx="35031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List&lt;</a:t>
            </a:r>
            <a:r>
              <a:rPr lang="en-US" sz="2800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</a:t>
            </a:r>
            <a:r>
              <a:rPr lang="en-US" sz="28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&lt;String&gt;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7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41"/>
    </mc:Choice>
    <mc:Fallback xmlns="">
      <p:transition spd="slow" advTm="80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7" grpId="0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2.4|3.1|0.5|0.3|5.2|4.4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4.5|3.6|2.3|21|11.4|2.3|1.7|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|9|9|8.5|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8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5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2|9.5|5.2|3.3|7.7|7.6|5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2.8|9.5|9.5|5.3|12.9|35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2.7|18.3|1.2|9.5|5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|8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8.8|9.2|6.6|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1|3.9|3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8.4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7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1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2|0.1|0.1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8.8|13.7|3.1|7.6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2.2|3.9|3.9|2.7|4.9|4.5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14191</TotalTime>
  <Words>1200</Words>
  <Application>Microsoft Office PowerPoint</Application>
  <PresentationFormat>On-screen Show (4:3)</PresentationFormat>
  <Paragraphs>439</Paragraphs>
  <Slides>46</Slides>
  <Notes>46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Consolas</vt:lpstr>
      <vt:lpstr>Segoe Print</vt:lpstr>
      <vt:lpstr>Wingdings</vt:lpstr>
      <vt:lpstr>Office Theme</vt:lpstr>
      <vt:lpstr>Getting F-Bounded Polymorphism into Shape</vt:lpstr>
      <vt:lpstr>PowerPoint Presentation</vt:lpstr>
      <vt:lpstr>PowerPoint Presentation</vt:lpstr>
      <vt:lpstr>(Typesafe) Equality</vt:lpstr>
      <vt:lpstr>(Typesafe) Equality</vt:lpstr>
      <vt:lpstr>(Typesafe) Equality</vt:lpstr>
      <vt:lpstr>PowerPoint Presentation</vt:lpstr>
      <vt:lpstr>PowerPoint Presentation</vt:lpstr>
      <vt:lpstr>PowerPoint Presentation</vt:lpstr>
      <vt:lpstr>PowerPoint Presentation</vt:lpstr>
      <vt:lpstr>Trees</vt:lpstr>
      <vt:lpstr>PowerPoint Presentation</vt:lpstr>
      <vt:lpstr>Are Trees equatable?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</vt:lpstr>
      <vt:lpstr>Material-Shape Separation</vt:lpstr>
      <vt:lpstr>PowerPoint Presentation</vt:lpstr>
      <vt:lpstr>PowerPoint Presentation</vt:lpstr>
      <vt:lpstr>Well-founded Material Inheritance</vt:lpstr>
      <vt:lpstr>Well-founded Material Inheritance</vt:lpstr>
      <vt:lpstr>Decidable Subtyping</vt:lpstr>
      <vt:lpstr>Decidable Subtyping</vt:lpstr>
      <vt:lpstr>Decidable Subtyping</vt:lpstr>
      <vt:lpstr>Decidable Subtyping</vt:lpstr>
      <vt:lpstr>Decidable Subtyping</vt:lpstr>
      <vt:lpstr>Decidable Subtyping</vt:lpstr>
      <vt:lpstr>PowerPoint Presentation</vt:lpstr>
      <vt:lpstr>PowerPoint Presentation</vt:lpstr>
      <vt:lpstr>Joins</vt:lpstr>
      <vt:lpstr>Joins</vt:lpstr>
      <vt:lpstr>Computable Material Joins</vt:lpstr>
      <vt:lpstr>Material Joins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 Muehlboeck</dc:creator>
  <cp:lastModifiedBy>Fabian Muehlboeck</cp:lastModifiedBy>
  <cp:revision>410</cp:revision>
  <dcterms:created xsi:type="dcterms:W3CDTF">2014-02-06T15:33:41Z</dcterms:created>
  <dcterms:modified xsi:type="dcterms:W3CDTF">2014-06-09T12:50:19Z</dcterms:modified>
</cp:coreProperties>
</file>